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DD8F6"/>
    <a:srgbClr val="00FF00"/>
    <a:srgbClr val="0000FF"/>
    <a:srgbClr val="FF99CC"/>
    <a:srgbClr val="00FFFF"/>
    <a:srgbClr val="800000"/>
    <a:srgbClr val="FF99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206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A25E042D-2072-402A-B1DE-52FAC81476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F0ACC9D-69E9-4820-B9C4-F8E7013B5D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2A6549-5BFA-482B-AA9C-9FDDC4FD6A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C672EAA-4479-4B6A-9D4E-37E3B7FB05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1A224A6-0AC7-49FB-818F-1DE7DA9D66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802D5B8-7354-4A96-A3DD-06054826A2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FCB86C3-C937-4E57-BCE4-6B0202255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FBE11B8-1D80-4A5F-BDF6-22ADAD8D9A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4D0A557-A3B6-4379-BDD7-DBF740EC04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5E6B213-0E7E-45C4-8D79-75AEE59192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E5054B4-535B-42D2-B371-002FD30D4A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2"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3"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4"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03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190D5F6-2458-482A-A509-576CD3AC8E4E}"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m.vn/imgres?imgurl=http://www.tienganh.com.vn/vi/uploads/News/pic/1268563502.nv.gif&amp;imgrefurl=http://www.tienganh.com.vn/vi/modules.php?name=News&amp;op=viewcat&amp;catid=1&amp;page=240&amp;usg=__r0K2VuevsN-1C8CJK6U6gxWCBXQ=&amp;h=364&amp;w=424&amp;sz=13&amp;hl=vi&amp;start=8&amp;zoom=1&amp;itbs=1&amp;tbnid=ibGylIvMlmongM:&amp;tbnh=108&amp;tbnw=126&amp;prev=/images?q=th%E1%BA%A3o+lu%E1%BA%ADn+nh%C3%B3m+%C4%91%C3%B4i&amp;hl=vi&amp;sa=G&amp;gbv=2&amp;tbs=isch: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vn/imgres?imgurl=http://www.saga.vn/Saga_Gallery/CuocSong/abc.gif&amp;imgrefurl=http://www.saga.vn/Giangduong/Gioithieusach_tailieu/DocSach.saga&amp;usg=__m4r-5AnUxnW5XzN0qY8tSaIDJkM=&amp;h=361&amp;w=399&amp;sz=8&amp;hl=vi&amp;start=13&amp;zoom=1&amp;itbs=1&amp;tbnid=lnyxDtr1O2PH5M:&amp;tbnh=112&amp;tbnw=124&amp;prev=/images?q=th%E1%BA%A3o+lu%E1%BA%ADn&amp;hl=vi&amp;gbv=2&amp;tbs=isch:1"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229600" cy="1752600"/>
          </a:xfrm>
        </p:spPr>
        <p:txBody>
          <a:bodyPr/>
          <a:lstStyle/>
          <a:p>
            <a:pPr algn="ctr"/>
            <a:r>
              <a:rPr lang="en-US" b="1" dirty="0" err="1" smtClean="0"/>
              <a:t>Tập</a:t>
            </a:r>
            <a:r>
              <a:rPr lang="en-US" b="1" dirty="0" smtClean="0"/>
              <a:t> </a:t>
            </a:r>
            <a:r>
              <a:rPr lang="en-US" b="1" dirty="0" err="1" smtClean="0"/>
              <a:t>đọc</a:t>
            </a:r>
            <a:endParaRPr lang="en-US" b="1" dirty="0" smtClean="0"/>
          </a:p>
          <a:p>
            <a:pPr algn="ctr"/>
            <a:r>
              <a:rPr lang="en-US" sz="4800" b="1" i="1" dirty="0" err="1" smtClean="0">
                <a:solidFill>
                  <a:srgbClr val="CC3300"/>
                </a:solidFill>
              </a:rPr>
              <a:t>Sắc</a:t>
            </a:r>
            <a:r>
              <a:rPr lang="en-US" sz="4800" b="1" i="1" dirty="0" smtClean="0">
                <a:solidFill>
                  <a:srgbClr val="CC3300"/>
                </a:solidFill>
              </a:rPr>
              <a:t> </a:t>
            </a:r>
            <a:r>
              <a:rPr lang="en-US" sz="4800" b="1" i="1" dirty="0" err="1" smtClean="0">
                <a:solidFill>
                  <a:srgbClr val="CC3300"/>
                </a:solidFill>
              </a:rPr>
              <a:t>màu</a:t>
            </a:r>
            <a:r>
              <a:rPr lang="en-US" sz="4800" b="1" i="1" dirty="0" smtClean="0">
                <a:solidFill>
                  <a:srgbClr val="CC3300"/>
                </a:solidFill>
              </a:rPr>
              <a:t> </a:t>
            </a:r>
            <a:r>
              <a:rPr lang="en-US" sz="4800" b="1" i="1" dirty="0" err="1" smtClean="0">
                <a:solidFill>
                  <a:srgbClr val="CC3300"/>
                </a:solidFill>
              </a:rPr>
              <a:t>em</a:t>
            </a:r>
            <a:r>
              <a:rPr lang="en-US" sz="4800" b="1" i="1" dirty="0" smtClean="0">
                <a:solidFill>
                  <a:srgbClr val="CC3300"/>
                </a:solidFill>
              </a:rPr>
              <a:t> </a:t>
            </a:r>
            <a:r>
              <a:rPr lang="en-US" sz="4800" b="1" i="1" dirty="0" err="1" smtClean="0">
                <a:solidFill>
                  <a:srgbClr val="CC3300"/>
                </a:solidFill>
              </a:rPr>
              <a:t>yêu</a:t>
            </a:r>
            <a:endParaRPr lang="en-US" sz="4800" b="1" i="1" dirty="0">
              <a:solidFill>
                <a:srgbClr val="CC3300"/>
              </a:solidFill>
            </a:endParaRPr>
          </a:p>
        </p:txBody>
      </p:sp>
      <p:sp>
        <p:nvSpPr>
          <p:cNvPr id="4" name="TextBox 3"/>
          <p:cNvSpPr txBox="1"/>
          <p:nvPr/>
        </p:nvSpPr>
        <p:spPr>
          <a:xfrm>
            <a:off x="3124200" y="5715000"/>
            <a:ext cx="5029200" cy="954107"/>
          </a:xfrm>
          <a:prstGeom prst="rect">
            <a:avLst/>
          </a:prstGeom>
          <a:noFill/>
        </p:spPr>
        <p:txBody>
          <a:bodyPr wrap="square" rtlCol="0">
            <a:spAutoFit/>
          </a:bodyPr>
          <a:lstStyle/>
          <a:p>
            <a:r>
              <a:rPr lang="en-US" sz="2800" dirty="0" smtClean="0"/>
              <a:t>GV: </a:t>
            </a:r>
            <a:r>
              <a:rPr lang="en-US" sz="2800" dirty="0" err="1" smtClean="0"/>
              <a:t>Trịnh</a:t>
            </a:r>
            <a:r>
              <a:rPr lang="en-US" sz="2800" dirty="0" smtClean="0"/>
              <a:t> </a:t>
            </a:r>
            <a:r>
              <a:rPr lang="en-US" sz="2800" dirty="0" err="1" smtClean="0"/>
              <a:t>Thị</a:t>
            </a:r>
            <a:r>
              <a:rPr lang="en-US" sz="2800" dirty="0" smtClean="0"/>
              <a:t> </a:t>
            </a:r>
            <a:r>
              <a:rPr lang="en-US" sz="2800" dirty="0" err="1" smtClean="0"/>
              <a:t>Diệu</a:t>
            </a:r>
            <a:r>
              <a:rPr lang="en-US" sz="2800" dirty="0" smtClean="0"/>
              <a:t> </a:t>
            </a:r>
            <a:r>
              <a:rPr lang="en-US" sz="2800" dirty="0" err="1" smtClean="0"/>
              <a:t>Linh</a:t>
            </a:r>
            <a:endParaRPr lang="en-US" sz="2800" dirty="0" smtClean="0"/>
          </a:p>
          <a:p>
            <a:r>
              <a:rPr lang="en-US" sz="2800" dirty="0" err="1" smtClean="0"/>
              <a:t>Lớp</a:t>
            </a:r>
            <a:r>
              <a:rPr lang="en-US" sz="2800" dirty="0" smtClean="0"/>
              <a:t>: 5A4</a:t>
            </a:r>
            <a:endParaRPr lang="en-US" sz="2800" dirty="0"/>
          </a:p>
        </p:txBody>
      </p:sp>
      <p:pic>
        <p:nvPicPr>
          <p:cNvPr id="5" name="Picture 4"/>
          <p:cNvPicPr>
            <a:picLocks noChangeAspect="1"/>
          </p:cNvPicPr>
          <p:nvPr/>
        </p:nvPicPr>
        <p:blipFill>
          <a:blip r:embed="rId2"/>
          <a:stretch>
            <a:fillRect/>
          </a:stretch>
        </p:blipFill>
        <p:spPr>
          <a:xfrm>
            <a:off x="990600" y="1633259"/>
            <a:ext cx="7047322" cy="4066176"/>
          </a:xfrm>
          <a:prstGeom prst="rect">
            <a:avLst/>
          </a:prstGeom>
        </p:spPr>
      </p:pic>
    </p:spTree>
    <p:extLst>
      <p:ext uri="{BB962C8B-B14F-4D97-AF65-F5344CB8AC3E}">
        <p14:creationId xmlns:p14="http://schemas.microsoft.com/office/powerpoint/2010/main" val="308091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152400"/>
            <a:ext cx="8458200" cy="862013"/>
          </a:xfrm>
          <a:prstGeom prst="rect">
            <a:avLst/>
          </a:prstGeom>
          <a:noFill/>
          <a:ln w="9525">
            <a:noFill/>
            <a:miter lim="800000"/>
            <a:headEnd/>
            <a:tailEnd/>
          </a:ln>
        </p:spPr>
        <p:txBody>
          <a:bodyPr>
            <a:spAutoFit/>
          </a:bodyPr>
          <a:lstStyle/>
          <a:p>
            <a:pPr algn="ctr">
              <a:spcBef>
                <a:spcPct val="50000"/>
              </a:spcBef>
            </a:pP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126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4340"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Luyện đọc diễn cảm</a:t>
            </a:r>
          </a:p>
        </p:txBody>
      </p:sp>
      <p:sp>
        <p:nvSpPr>
          <p:cNvPr id="14341" name="Text Box 5"/>
          <p:cNvSpPr txBox="1">
            <a:spLocks noChangeArrowheads="1"/>
          </p:cNvSpPr>
          <p:nvPr/>
        </p:nvSpPr>
        <p:spPr bwMode="auto">
          <a:xfrm>
            <a:off x="3429000" y="1828800"/>
            <a:ext cx="4495800" cy="3968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Đọc bài với giọng đọc nhẹ nhàng.</a:t>
            </a:r>
          </a:p>
        </p:txBody>
      </p:sp>
      <p:sp>
        <p:nvSpPr>
          <p:cNvPr id="14342" name="Text Box 6"/>
          <p:cNvSpPr txBox="1">
            <a:spLocks noChangeArrowheads="1"/>
          </p:cNvSpPr>
          <p:nvPr/>
        </p:nvSpPr>
        <p:spPr bwMode="auto">
          <a:xfrm>
            <a:off x="2971800" y="2346325"/>
            <a:ext cx="30480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 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14343" name="Line 7"/>
          <p:cNvSpPr>
            <a:spLocks noChangeShapeType="1"/>
          </p:cNvSpPr>
          <p:nvPr/>
        </p:nvSpPr>
        <p:spPr bwMode="auto">
          <a:xfrm>
            <a:off x="4267200" y="2743200"/>
            <a:ext cx="914400" cy="0"/>
          </a:xfrm>
          <a:prstGeom prst="line">
            <a:avLst/>
          </a:prstGeom>
          <a:noFill/>
          <a:ln w="28575">
            <a:solidFill>
              <a:srgbClr val="FF3300"/>
            </a:solidFill>
            <a:round/>
            <a:headEnd/>
            <a:tailEnd/>
          </a:ln>
        </p:spPr>
        <p:txBody>
          <a:bodyPr/>
          <a:lstStyle/>
          <a:p>
            <a:endParaRPr lang="en-US"/>
          </a:p>
        </p:txBody>
      </p:sp>
      <p:sp>
        <p:nvSpPr>
          <p:cNvPr id="14344" name="Line 8"/>
          <p:cNvSpPr>
            <a:spLocks noChangeShapeType="1"/>
          </p:cNvSpPr>
          <p:nvPr/>
        </p:nvSpPr>
        <p:spPr bwMode="auto">
          <a:xfrm>
            <a:off x="3048000" y="3657600"/>
            <a:ext cx="762000" cy="0"/>
          </a:xfrm>
          <a:prstGeom prst="line">
            <a:avLst/>
          </a:prstGeom>
          <a:noFill/>
          <a:ln w="28575">
            <a:solidFill>
              <a:srgbClr val="FF3300"/>
            </a:solidFill>
            <a:round/>
            <a:headEnd/>
            <a:tailEnd/>
          </a:ln>
        </p:spPr>
        <p:txBody>
          <a:bodyPr/>
          <a:lstStyle/>
          <a:p>
            <a:endParaRPr lang="en-US"/>
          </a:p>
        </p:txBody>
      </p:sp>
      <p:sp>
        <p:nvSpPr>
          <p:cNvPr id="14345" name="Line 9"/>
          <p:cNvSpPr>
            <a:spLocks noChangeShapeType="1"/>
          </p:cNvSpPr>
          <p:nvPr/>
        </p:nvSpPr>
        <p:spPr bwMode="auto">
          <a:xfrm>
            <a:off x="3200400" y="4114800"/>
            <a:ext cx="1295400" cy="0"/>
          </a:xfrm>
          <a:prstGeom prst="line">
            <a:avLst/>
          </a:prstGeom>
          <a:noFill/>
          <a:ln w="28575">
            <a:solidFill>
              <a:srgbClr val="FF3300"/>
            </a:solidFill>
            <a:round/>
            <a:headEnd/>
            <a:tailEnd/>
          </a:ln>
        </p:spPr>
        <p:txBody>
          <a:bodyPr/>
          <a:lstStyle/>
          <a:p>
            <a:endParaRPr lang="en-US"/>
          </a:p>
        </p:txBody>
      </p:sp>
      <p:sp>
        <p:nvSpPr>
          <p:cNvPr id="14346" name="Line 10"/>
          <p:cNvSpPr>
            <a:spLocks noChangeShapeType="1"/>
          </p:cNvSpPr>
          <p:nvPr/>
        </p:nvSpPr>
        <p:spPr bwMode="auto">
          <a:xfrm>
            <a:off x="4114800" y="5029200"/>
            <a:ext cx="1143000" cy="0"/>
          </a:xfrm>
          <a:prstGeom prst="line">
            <a:avLst/>
          </a:prstGeom>
          <a:noFill/>
          <a:ln w="28575">
            <a:solidFill>
              <a:srgbClr val="FF3300"/>
            </a:solidFill>
            <a:round/>
            <a:headEnd/>
            <a:tailEnd/>
          </a:ln>
        </p:spPr>
        <p:txBody>
          <a:bodyPr/>
          <a:lstStyle/>
          <a:p>
            <a:endParaRPr lang="en-US"/>
          </a:p>
        </p:txBody>
      </p:sp>
      <p:sp>
        <p:nvSpPr>
          <p:cNvPr id="14347" name="Line 11"/>
          <p:cNvSpPr>
            <a:spLocks noChangeShapeType="1"/>
          </p:cNvSpPr>
          <p:nvPr/>
        </p:nvSpPr>
        <p:spPr bwMode="auto">
          <a:xfrm>
            <a:off x="3124200" y="5486400"/>
            <a:ext cx="1219200" cy="0"/>
          </a:xfrm>
          <a:prstGeom prst="line">
            <a:avLst/>
          </a:prstGeom>
          <a:noFill/>
          <a:ln w="28575">
            <a:solidFill>
              <a:srgbClr val="FF3300"/>
            </a:solidFill>
            <a:round/>
            <a:headEnd/>
            <a:tailEnd/>
          </a:ln>
        </p:spPr>
        <p:txBody>
          <a:bodyPr/>
          <a:lstStyle/>
          <a:p>
            <a:endParaRPr lang="en-US"/>
          </a:p>
        </p:txBody>
      </p:sp>
      <p:sp>
        <p:nvSpPr>
          <p:cNvPr id="14348" name="Line 12"/>
          <p:cNvSpPr>
            <a:spLocks noChangeShapeType="1"/>
          </p:cNvSpPr>
          <p:nvPr/>
        </p:nvSpPr>
        <p:spPr bwMode="auto">
          <a:xfrm>
            <a:off x="4648200" y="5486400"/>
            <a:ext cx="914400" cy="0"/>
          </a:xfrm>
          <a:prstGeom prst="line">
            <a:avLst/>
          </a:prstGeom>
          <a:noFill/>
          <a:ln w="28575">
            <a:solidFill>
              <a:srgbClr val="FF3300"/>
            </a:solidFill>
            <a:round/>
            <a:headEnd/>
            <a:tailEnd/>
          </a:ln>
        </p:spPr>
        <p:txBody>
          <a:bodyPr/>
          <a:lstStyle/>
          <a:p>
            <a:endParaRPr lang="en-US"/>
          </a:p>
        </p:txBody>
      </p:sp>
      <p:sp>
        <p:nvSpPr>
          <p:cNvPr id="14349" name="Line 13"/>
          <p:cNvSpPr>
            <a:spLocks noChangeShapeType="1"/>
          </p:cNvSpPr>
          <p:nvPr/>
        </p:nvSpPr>
        <p:spPr bwMode="auto">
          <a:xfrm>
            <a:off x="3124200" y="6400800"/>
            <a:ext cx="914400" cy="0"/>
          </a:xfrm>
          <a:prstGeom prst="line">
            <a:avLst/>
          </a:prstGeom>
          <a:noFill/>
          <a:ln w="28575">
            <a:solidFill>
              <a:srgbClr val="FF3300"/>
            </a:solidFill>
            <a:round/>
            <a:headEnd/>
            <a:tailEnd/>
          </a:ln>
        </p:spPr>
        <p:txBody>
          <a:bodyPr/>
          <a:lstStyle/>
          <a:p>
            <a:endParaRPr lang="en-US"/>
          </a:p>
        </p:txBody>
      </p:sp>
      <p:sp>
        <p:nvSpPr>
          <p:cNvPr id="14350" name="Line 14"/>
          <p:cNvSpPr>
            <a:spLocks noChangeShapeType="1"/>
          </p:cNvSpPr>
          <p:nvPr/>
        </p:nvSpPr>
        <p:spPr bwMode="auto">
          <a:xfrm>
            <a:off x="3733800" y="3200400"/>
            <a:ext cx="457200" cy="0"/>
          </a:xfrm>
          <a:prstGeom prst="line">
            <a:avLst/>
          </a:prstGeom>
          <a:noFill/>
          <a:ln w="28575">
            <a:solidFill>
              <a:srgbClr val="FF3300"/>
            </a:solidFill>
            <a:round/>
            <a:headEnd/>
            <a:tailEnd/>
          </a:ln>
        </p:spPr>
        <p:txBody>
          <a:bodyPr/>
          <a:lstStyle/>
          <a:p>
            <a:endParaRPr lang="en-US"/>
          </a:p>
        </p:txBody>
      </p:sp>
      <p:sp>
        <p:nvSpPr>
          <p:cNvPr id="14351" name="Line 15"/>
          <p:cNvSpPr>
            <a:spLocks noChangeShapeType="1"/>
          </p:cNvSpPr>
          <p:nvPr/>
        </p:nvSpPr>
        <p:spPr bwMode="auto">
          <a:xfrm>
            <a:off x="3124200" y="5943600"/>
            <a:ext cx="533400" cy="0"/>
          </a:xfrm>
          <a:prstGeom prst="line">
            <a:avLst/>
          </a:prstGeom>
          <a:noFill/>
          <a:ln w="28575">
            <a:solidFill>
              <a:srgbClr val="FF3300"/>
            </a:solidFill>
            <a:round/>
            <a:headEnd/>
            <a:tailEnd/>
          </a:ln>
        </p:spPr>
        <p:txBody>
          <a:bodyPr/>
          <a:lstStyle/>
          <a:p>
            <a:endParaRPr lang="en-US"/>
          </a:p>
        </p:txBody>
      </p:sp>
      <p:sp>
        <p:nvSpPr>
          <p:cNvPr id="14352" name="AutoShape 16"/>
          <p:cNvSpPr>
            <a:spLocks noChangeArrowheads="1"/>
          </p:cNvSpPr>
          <p:nvPr/>
        </p:nvSpPr>
        <p:spPr bwMode="auto">
          <a:xfrm>
            <a:off x="762000" y="2209800"/>
            <a:ext cx="1066800" cy="4114800"/>
          </a:xfrm>
          <a:prstGeom prst="verticalScroll">
            <a:avLst>
              <a:gd name="adj" fmla="val 12500"/>
            </a:avLst>
          </a:prstGeom>
          <a:solidFill>
            <a:srgbClr val="FF3300"/>
          </a:solidFill>
          <a:ln w="28575">
            <a:solidFill>
              <a:srgbClr val="990000"/>
            </a:solidFill>
            <a:round/>
            <a:headEnd/>
            <a:tailEnd/>
          </a:ln>
          <a:effectLst>
            <a:outerShdw dist="107763" dir="18900000" algn="ctr" rotWithShape="0">
              <a:schemeClr val="bg2">
                <a:alpha val="50000"/>
              </a:schemeClr>
            </a:outerShdw>
          </a:effectLst>
        </p:spPr>
        <p:txBody>
          <a:bodyPr wrap="none" anchor="ctr"/>
          <a:lstStyle/>
          <a:p>
            <a:pPr algn="ctr">
              <a:defRPr/>
            </a:pPr>
            <a:r>
              <a:rPr lang="en-US" sz="2000" b="1" i="1">
                <a:solidFill>
                  <a:srgbClr val="FFFF00"/>
                </a:solidFill>
              </a:rPr>
              <a:t>Thi</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đọc</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diễn</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cảm</a:t>
            </a:r>
          </a:p>
        </p:txBody>
      </p:sp>
      <p:grpSp>
        <p:nvGrpSpPr>
          <p:cNvPr id="2" name="Group 17"/>
          <p:cNvGrpSpPr>
            <a:grpSpLocks/>
          </p:cNvGrpSpPr>
          <p:nvPr/>
        </p:nvGrpSpPr>
        <p:grpSpPr bwMode="auto">
          <a:xfrm>
            <a:off x="5638800" y="2344738"/>
            <a:ext cx="3124200" cy="2674937"/>
            <a:chOff x="3552" y="1477"/>
            <a:chExt cx="1968" cy="1685"/>
          </a:xfrm>
        </p:grpSpPr>
        <p:pic>
          <p:nvPicPr>
            <p:cNvPr id="11282" name="Picture 18" descr="HinhDongLoGo14[1]"/>
            <p:cNvPicPr>
              <a:picLocks noChangeAspect="1" noChangeArrowheads="1" noCrop="1"/>
            </p:cNvPicPr>
            <p:nvPr/>
          </p:nvPicPr>
          <p:blipFill>
            <a:blip r:embed="rId4"/>
            <a:srcRect/>
            <a:stretch>
              <a:fillRect/>
            </a:stretch>
          </p:blipFill>
          <p:spPr bwMode="auto">
            <a:xfrm rot="-623762">
              <a:off x="3855" y="1477"/>
              <a:ext cx="1085" cy="1563"/>
            </a:xfrm>
            <a:prstGeom prst="rect">
              <a:avLst/>
            </a:prstGeom>
            <a:noFill/>
            <a:ln w="9525">
              <a:noFill/>
              <a:miter lim="800000"/>
              <a:headEnd/>
              <a:tailEnd/>
            </a:ln>
          </p:spPr>
        </p:pic>
        <p:pic>
          <p:nvPicPr>
            <p:cNvPr id="11283" name="Picture 19" descr="Glitter Graphics"/>
            <p:cNvPicPr>
              <a:picLocks noChangeAspect="1" noChangeArrowheads="1" noCrop="1"/>
            </p:cNvPicPr>
            <p:nvPr/>
          </p:nvPicPr>
          <p:blipFill>
            <a:blip r:embed="rId5"/>
            <a:srcRect/>
            <a:stretch>
              <a:fillRect/>
            </a:stretch>
          </p:blipFill>
          <p:spPr bwMode="auto">
            <a:xfrm rot="-1018339">
              <a:off x="3552" y="2304"/>
              <a:ext cx="1968" cy="85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4341"/>
                                        </p:tgtEl>
                                        <p:attrNameLst>
                                          <p:attrName>style.visibility</p:attrName>
                                        </p:attrNameLst>
                                      </p:cBhvr>
                                      <p:to>
                                        <p:strVal val="visible"/>
                                      </p:to>
                                    </p:set>
                                    <p:anim calcmode="lin" valueType="num">
                                      <p:cBhvr>
                                        <p:cTn id="12" dur="1000" fill="hold"/>
                                        <p:tgtEl>
                                          <p:spTgt spid="14341"/>
                                        </p:tgtEl>
                                        <p:attrNameLst>
                                          <p:attrName>ppt_w</p:attrName>
                                        </p:attrNameLst>
                                      </p:cBhvr>
                                      <p:tavLst>
                                        <p:tav tm="0">
                                          <p:val>
                                            <p:fltVal val="0"/>
                                          </p:val>
                                        </p:tav>
                                        <p:tav tm="100000">
                                          <p:val>
                                            <p:strVal val="#ppt_w"/>
                                          </p:val>
                                        </p:tav>
                                      </p:tavLst>
                                    </p:anim>
                                    <p:anim calcmode="lin" valueType="num">
                                      <p:cBhvr>
                                        <p:cTn id="13" dur="1000" fill="hold"/>
                                        <p:tgtEl>
                                          <p:spTgt spid="14341"/>
                                        </p:tgtEl>
                                        <p:attrNameLst>
                                          <p:attrName>ppt_h</p:attrName>
                                        </p:attrNameLst>
                                      </p:cBhvr>
                                      <p:tavLst>
                                        <p:tav tm="0">
                                          <p:val>
                                            <p:fltVal val="0"/>
                                          </p:val>
                                        </p:tav>
                                        <p:tav tm="100000">
                                          <p:val>
                                            <p:strVal val="#ppt_h"/>
                                          </p:val>
                                        </p:tav>
                                      </p:tavLst>
                                    </p:anim>
                                    <p:anim calcmode="lin" valueType="num">
                                      <p:cBhvr>
                                        <p:cTn id="14" dur="1000" fill="hold"/>
                                        <p:tgtEl>
                                          <p:spTgt spid="14341"/>
                                        </p:tgtEl>
                                        <p:attrNameLst>
                                          <p:attrName>style.rotation</p:attrName>
                                        </p:attrNameLst>
                                      </p:cBhvr>
                                      <p:tavLst>
                                        <p:tav tm="0">
                                          <p:val>
                                            <p:fltVal val="90"/>
                                          </p:val>
                                        </p:tav>
                                        <p:tav tm="100000">
                                          <p:val>
                                            <p:fltVal val="0"/>
                                          </p:val>
                                        </p:tav>
                                      </p:tavLst>
                                    </p:anim>
                                    <p:animEffect transition="in" filter="fade">
                                      <p:cBhvr>
                                        <p:cTn id="15" dur="1000"/>
                                        <p:tgtEl>
                                          <p:spTgt spid="14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4342">
                                            <p:txEl>
                                              <p:pRg st="0" end="0"/>
                                            </p:txEl>
                                          </p:spTgt>
                                        </p:tgtEl>
                                        <p:attrNameLst>
                                          <p:attrName>style.visibility</p:attrName>
                                        </p:attrNameLst>
                                      </p:cBhvr>
                                      <p:to>
                                        <p:strVal val="visible"/>
                                      </p:to>
                                    </p:set>
                                    <p:anim calcmode="lin" valueType="num">
                                      <p:cBhvr>
                                        <p:cTn id="20" dur="1000" fill="hold"/>
                                        <p:tgtEl>
                                          <p:spTgt spid="1434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34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34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342">
                                            <p:txEl>
                                              <p:pRg st="0" end="0"/>
                                            </p:txEl>
                                          </p:spTgt>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4342">
                                            <p:txEl>
                                              <p:pRg st="1" end="1"/>
                                            </p:txEl>
                                          </p:spTgt>
                                        </p:tgtEl>
                                        <p:attrNameLst>
                                          <p:attrName>style.visibility</p:attrName>
                                        </p:attrNameLst>
                                      </p:cBhvr>
                                      <p:to>
                                        <p:strVal val="visible"/>
                                      </p:to>
                                    </p:set>
                                    <p:anim calcmode="lin" valueType="num">
                                      <p:cBhvr>
                                        <p:cTn id="26" dur="1000" fill="hold"/>
                                        <p:tgtEl>
                                          <p:spTgt spid="14342">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4342">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4342">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4342">
                                            <p:txEl>
                                              <p:pRg st="1" end="1"/>
                                            </p:txEl>
                                          </p:spTgt>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14342">
                                            <p:txEl>
                                              <p:pRg st="2" end="2"/>
                                            </p:txEl>
                                          </p:spTgt>
                                        </p:tgtEl>
                                        <p:attrNameLst>
                                          <p:attrName>style.visibility</p:attrName>
                                        </p:attrNameLst>
                                      </p:cBhvr>
                                      <p:to>
                                        <p:strVal val="visible"/>
                                      </p:to>
                                    </p:set>
                                    <p:anim calcmode="lin" valueType="num">
                                      <p:cBhvr>
                                        <p:cTn id="32" dur="1000" fill="hold"/>
                                        <p:tgtEl>
                                          <p:spTgt spid="1434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1434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1434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14342">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14342">
                                            <p:txEl>
                                              <p:pRg st="3" end="3"/>
                                            </p:txEl>
                                          </p:spTgt>
                                        </p:tgtEl>
                                        <p:attrNameLst>
                                          <p:attrName>style.visibility</p:attrName>
                                        </p:attrNameLst>
                                      </p:cBhvr>
                                      <p:to>
                                        <p:strVal val="visible"/>
                                      </p:to>
                                    </p:set>
                                    <p:anim calcmode="lin" valueType="num">
                                      <p:cBhvr>
                                        <p:cTn id="38" dur="1000" fill="hold"/>
                                        <p:tgtEl>
                                          <p:spTgt spid="1434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1434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1434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14342">
                                            <p:txEl>
                                              <p:pRg st="3" end="3"/>
                                            </p:txEl>
                                          </p:spTgt>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14342">
                                            <p:txEl>
                                              <p:pRg st="5" end="5"/>
                                            </p:txEl>
                                          </p:spTgt>
                                        </p:tgtEl>
                                        <p:attrNameLst>
                                          <p:attrName>style.visibility</p:attrName>
                                        </p:attrNameLst>
                                      </p:cBhvr>
                                      <p:to>
                                        <p:strVal val="visible"/>
                                      </p:to>
                                    </p:set>
                                    <p:anim calcmode="lin" valueType="num">
                                      <p:cBhvr>
                                        <p:cTn id="44" dur="1000" fill="hold"/>
                                        <p:tgtEl>
                                          <p:spTgt spid="14342">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14342">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14342">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14342">
                                            <p:txEl>
                                              <p:pRg st="5" end="5"/>
                                            </p:txEl>
                                          </p:spTgt>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4342">
                                            <p:txEl>
                                              <p:pRg st="6" end="6"/>
                                            </p:txEl>
                                          </p:spTgt>
                                        </p:tgtEl>
                                        <p:attrNameLst>
                                          <p:attrName>style.visibility</p:attrName>
                                        </p:attrNameLst>
                                      </p:cBhvr>
                                      <p:to>
                                        <p:strVal val="visible"/>
                                      </p:to>
                                    </p:set>
                                    <p:anim calcmode="lin" valueType="num">
                                      <p:cBhvr>
                                        <p:cTn id="50" dur="1000" fill="hold"/>
                                        <p:tgtEl>
                                          <p:spTgt spid="14342">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14342">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14342">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14342">
                                            <p:txEl>
                                              <p:pRg st="6" end="6"/>
                                            </p:txEl>
                                          </p:spTgt>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14342">
                                            <p:txEl>
                                              <p:pRg st="7" end="7"/>
                                            </p:txEl>
                                          </p:spTgt>
                                        </p:tgtEl>
                                        <p:attrNameLst>
                                          <p:attrName>style.visibility</p:attrName>
                                        </p:attrNameLst>
                                      </p:cBhvr>
                                      <p:to>
                                        <p:strVal val="visible"/>
                                      </p:to>
                                    </p:set>
                                    <p:anim calcmode="lin" valueType="num">
                                      <p:cBhvr>
                                        <p:cTn id="56" dur="1000" fill="hold"/>
                                        <p:tgtEl>
                                          <p:spTgt spid="14342">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4342">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4342">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14342">
                                            <p:txEl>
                                              <p:pRg st="7" end="7"/>
                                            </p:txEl>
                                          </p:spTgt>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14342">
                                            <p:txEl>
                                              <p:pRg st="8" end="8"/>
                                            </p:txEl>
                                          </p:spTgt>
                                        </p:tgtEl>
                                        <p:attrNameLst>
                                          <p:attrName>style.visibility</p:attrName>
                                        </p:attrNameLst>
                                      </p:cBhvr>
                                      <p:to>
                                        <p:strVal val="visible"/>
                                      </p:to>
                                    </p:set>
                                    <p:anim calcmode="lin" valueType="num">
                                      <p:cBhvr>
                                        <p:cTn id="62" dur="1000" fill="hold"/>
                                        <p:tgtEl>
                                          <p:spTgt spid="14342">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14342">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14342">
                                            <p:txEl>
                                              <p:pRg st="8" end="8"/>
                                            </p:txEl>
                                          </p:spTgt>
                                        </p:tgtEl>
                                        <p:attrNameLst>
                                          <p:attrName>style.rotation</p:attrName>
                                        </p:attrNameLst>
                                      </p:cBhvr>
                                      <p:tavLst>
                                        <p:tav tm="0">
                                          <p:val>
                                            <p:fltVal val="90"/>
                                          </p:val>
                                        </p:tav>
                                        <p:tav tm="100000">
                                          <p:val>
                                            <p:fltVal val="0"/>
                                          </p:val>
                                        </p:tav>
                                      </p:tavLst>
                                    </p:anim>
                                    <p:animEffect transition="in" filter="fade">
                                      <p:cBhvr>
                                        <p:cTn id="65" dur="1000"/>
                                        <p:tgtEl>
                                          <p:spTgt spid="14342">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4343"/>
                                        </p:tgtEl>
                                        <p:attrNameLst>
                                          <p:attrName>style.visibility</p:attrName>
                                        </p:attrNameLst>
                                      </p:cBhvr>
                                      <p:to>
                                        <p:strVal val="visible"/>
                                      </p:to>
                                    </p:set>
                                    <p:anim calcmode="lin" valueType="num">
                                      <p:cBhvr>
                                        <p:cTn id="70" dur="1000" fill="hold"/>
                                        <p:tgtEl>
                                          <p:spTgt spid="14343"/>
                                        </p:tgtEl>
                                        <p:attrNameLst>
                                          <p:attrName>ppt_w</p:attrName>
                                        </p:attrNameLst>
                                      </p:cBhvr>
                                      <p:tavLst>
                                        <p:tav tm="0">
                                          <p:val>
                                            <p:fltVal val="0"/>
                                          </p:val>
                                        </p:tav>
                                        <p:tav tm="100000">
                                          <p:val>
                                            <p:strVal val="#ppt_w"/>
                                          </p:val>
                                        </p:tav>
                                      </p:tavLst>
                                    </p:anim>
                                    <p:anim calcmode="lin" valueType="num">
                                      <p:cBhvr>
                                        <p:cTn id="71" dur="1000" fill="hold"/>
                                        <p:tgtEl>
                                          <p:spTgt spid="14343"/>
                                        </p:tgtEl>
                                        <p:attrNameLst>
                                          <p:attrName>ppt_h</p:attrName>
                                        </p:attrNameLst>
                                      </p:cBhvr>
                                      <p:tavLst>
                                        <p:tav tm="0">
                                          <p:val>
                                            <p:fltVal val="0"/>
                                          </p:val>
                                        </p:tav>
                                        <p:tav tm="100000">
                                          <p:val>
                                            <p:strVal val="#ppt_h"/>
                                          </p:val>
                                        </p:tav>
                                      </p:tavLst>
                                    </p:anim>
                                    <p:anim calcmode="lin" valueType="num">
                                      <p:cBhvr>
                                        <p:cTn id="72" dur="1000" fill="hold"/>
                                        <p:tgtEl>
                                          <p:spTgt spid="14343"/>
                                        </p:tgtEl>
                                        <p:attrNameLst>
                                          <p:attrName>style.rotation</p:attrName>
                                        </p:attrNameLst>
                                      </p:cBhvr>
                                      <p:tavLst>
                                        <p:tav tm="0">
                                          <p:val>
                                            <p:fltVal val="90"/>
                                          </p:val>
                                        </p:tav>
                                        <p:tav tm="100000">
                                          <p:val>
                                            <p:fltVal val="0"/>
                                          </p:val>
                                        </p:tav>
                                      </p:tavLst>
                                    </p:anim>
                                    <p:animEffect transition="in" filter="fade">
                                      <p:cBhvr>
                                        <p:cTn id="73" dur="1000"/>
                                        <p:tgtEl>
                                          <p:spTgt spid="14343"/>
                                        </p:tgtEl>
                                      </p:cBhvr>
                                    </p:animEffect>
                                  </p:childTnLst>
                                </p:cTn>
                              </p:par>
                              <p:par>
                                <p:cTn id="74" presetID="31" presetClass="entr" presetSubtype="0" fill="hold" grpId="0" nodeType="withEffect">
                                  <p:stCondLst>
                                    <p:cond delay="0"/>
                                  </p:stCondLst>
                                  <p:iterate type="lt">
                                    <p:tmPct val="5000"/>
                                  </p:iterate>
                                  <p:childTnLst>
                                    <p:set>
                                      <p:cBhvr>
                                        <p:cTn id="75" dur="1" fill="hold">
                                          <p:stCondLst>
                                            <p:cond delay="0"/>
                                          </p:stCondLst>
                                        </p:cTn>
                                        <p:tgtEl>
                                          <p:spTgt spid="14350"/>
                                        </p:tgtEl>
                                        <p:attrNameLst>
                                          <p:attrName>style.visibility</p:attrName>
                                        </p:attrNameLst>
                                      </p:cBhvr>
                                      <p:to>
                                        <p:strVal val="visible"/>
                                      </p:to>
                                    </p:set>
                                    <p:anim calcmode="lin" valueType="num">
                                      <p:cBhvr>
                                        <p:cTn id="76" dur="1000" fill="hold"/>
                                        <p:tgtEl>
                                          <p:spTgt spid="14350"/>
                                        </p:tgtEl>
                                        <p:attrNameLst>
                                          <p:attrName>ppt_w</p:attrName>
                                        </p:attrNameLst>
                                      </p:cBhvr>
                                      <p:tavLst>
                                        <p:tav tm="0">
                                          <p:val>
                                            <p:fltVal val="0"/>
                                          </p:val>
                                        </p:tav>
                                        <p:tav tm="100000">
                                          <p:val>
                                            <p:strVal val="#ppt_w"/>
                                          </p:val>
                                        </p:tav>
                                      </p:tavLst>
                                    </p:anim>
                                    <p:anim calcmode="lin" valueType="num">
                                      <p:cBhvr>
                                        <p:cTn id="77" dur="1000" fill="hold"/>
                                        <p:tgtEl>
                                          <p:spTgt spid="14350"/>
                                        </p:tgtEl>
                                        <p:attrNameLst>
                                          <p:attrName>ppt_h</p:attrName>
                                        </p:attrNameLst>
                                      </p:cBhvr>
                                      <p:tavLst>
                                        <p:tav tm="0">
                                          <p:val>
                                            <p:fltVal val="0"/>
                                          </p:val>
                                        </p:tav>
                                        <p:tav tm="100000">
                                          <p:val>
                                            <p:strVal val="#ppt_h"/>
                                          </p:val>
                                        </p:tav>
                                      </p:tavLst>
                                    </p:anim>
                                    <p:anim calcmode="lin" valueType="num">
                                      <p:cBhvr>
                                        <p:cTn id="78" dur="1000" fill="hold"/>
                                        <p:tgtEl>
                                          <p:spTgt spid="14350"/>
                                        </p:tgtEl>
                                        <p:attrNameLst>
                                          <p:attrName>style.rotation</p:attrName>
                                        </p:attrNameLst>
                                      </p:cBhvr>
                                      <p:tavLst>
                                        <p:tav tm="0">
                                          <p:val>
                                            <p:fltVal val="90"/>
                                          </p:val>
                                        </p:tav>
                                        <p:tav tm="100000">
                                          <p:val>
                                            <p:fltVal val="0"/>
                                          </p:val>
                                        </p:tav>
                                      </p:tavLst>
                                    </p:anim>
                                    <p:animEffect transition="in" filter="fade">
                                      <p:cBhvr>
                                        <p:cTn id="79" dur="1000"/>
                                        <p:tgtEl>
                                          <p:spTgt spid="14350"/>
                                        </p:tgtEl>
                                      </p:cBhvr>
                                    </p:animEffect>
                                  </p:childTnLst>
                                </p:cTn>
                              </p:par>
                              <p:par>
                                <p:cTn id="80" presetID="31" presetClass="entr" presetSubtype="0" fill="hold" grpId="0" nodeType="withEffect">
                                  <p:stCondLst>
                                    <p:cond delay="0"/>
                                  </p:stCondLst>
                                  <p:iterate type="lt">
                                    <p:tmPct val="5000"/>
                                  </p:iterate>
                                  <p:childTnLst>
                                    <p:set>
                                      <p:cBhvr>
                                        <p:cTn id="81" dur="1" fill="hold">
                                          <p:stCondLst>
                                            <p:cond delay="0"/>
                                          </p:stCondLst>
                                        </p:cTn>
                                        <p:tgtEl>
                                          <p:spTgt spid="14344"/>
                                        </p:tgtEl>
                                        <p:attrNameLst>
                                          <p:attrName>style.visibility</p:attrName>
                                        </p:attrNameLst>
                                      </p:cBhvr>
                                      <p:to>
                                        <p:strVal val="visible"/>
                                      </p:to>
                                    </p:set>
                                    <p:anim calcmode="lin" valueType="num">
                                      <p:cBhvr>
                                        <p:cTn id="82" dur="1000" fill="hold"/>
                                        <p:tgtEl>
                                          <p:spTgt spid="14344"/>
                                        </p:tgtEl>
                                        <p:attrNameLst>
                                          <p:attrName>ppt_w</p:attrName>
                                        </p:attrNameLst>
                                      </p:cBhvr>
                                      <p:tavLst>
                                        <p:tav tm="0">
                                          <p:val>
                                            <p:fltVal val="0"/>
                                          </p:val>
                                        </p:tav>
                                        <p:tav tm="100000">
                                          <p:val>
                                            <p:strVal val="#ppt_w"/>
                                          </p:val>
                                        </p:tav>
                                      </p:tavLst>
                                    </p:anim>
                                    <p:anim calcmode="lin" valueType="num">
                                      <p:cBhvr>
                                        <p:cTn id="83" dur="1000" fill="hold"/>
                                        <p:tgtEl>
                                          <p:spTgt spid="14344"/>
                                        </p:tgtEl>
                                        <p:attrNameLst>
                                          <p:attrName>ppt_h</p:attrName>
                                        </p:attrNameLst>
                                      </p:cBhvr>
                                      <p:tavLst>
                                        <p:tav tm="0">
                                          <p:val>
                                            <p:fltVal val="0"/>
                                          </p:val>
                                        </p:tav>
                                        <p:tav tm="100000">
                                          <p:val>
                                            <p:strVal val="#ppt_h"/>
                                          </p:val>
                                        </p:tav>
                                      </p:tavLst>
                                    </p:anim>
                                    <p:anim calcmode="lin" valueType="num">
                                      <p:cBhvr>
                                        <p:cTn id="84" dur="1000" fill="hold"/>
                                        <p:tgtEl>
                                          <p:spTgt spid="14344"/>
                                        </p:tgtEl>
                                        <p:attrNameLst>
                                          <p:attrName>style.rotation</p:attrName>
                                        </p:attrNameLst>
                                      </p:cBhvr>
                                      <p:tavLst>
                                        <p:tav tm="0">
                                          <p:val>
                                            <p:fltVal val="90"/>
                                          </p:val>
                                        </p:tav>
                                        <p:tav tm="100000">
                                          <p:val>
                                            <p:fltVal val="0"/>
                                          </p:val>
                                        </p:tav>
                                      </p:tavLst>
                                    </p:anim>
                                    <p:animEffect transition="in" filter="fade">
                                      <p:cBhvr>
                                        <p:cTn id="85" dur="1000"/>
                                        <p:tgtEl>
                                          <p:spTgt spid="14344"/>
                                        </p:tgtEl>
                                      </p:cBhvr>
                                    </p:animEffect>
                                  </p:childTnLst>
                                </p:cTn>
                              </p:par>
                              <p:par>
                                <p:cTn id="86" presetID="31" presetClass="entr" presetSubtype="0" fill="hold" grpId="0" nodeType="withEffect">
                                  <p:stCondLst>
                                    <p:cond delay="0"/>
                                  </p:stCondLst>
                                  <p:iterate type="lt">
                                    <p:tmPct val="5000"/>
                                  </p:iterate>
                                  <p:childTnLst>
                                    <p:set>
                                      <p:cBhvr>
                                        <p:cTn id="87" dur="1" fill="hold">
                                          <p:stCondLst>
                                            <p:cond delay="0"/>
                                          </p:stCondLst>
                                        </p:cTn>
                                        <p:tgtEl>
                                          <p:spTgt spid="14345"/>
                                        </p:tgtEl>
                                        <p:attrNameLst>
                                          <p:attrName>style.visibility</p:attrName>
                                        </p:attrNameLst>
                                      </p:cBhvr>
                                      <p:to>
                                        <p:strVal val="visible"/>
                                      </p:to>
                                    </p:set>
                                    <p:anim calcmode="lin" valueType="num">
                                      <p:cBhvr>
                                        <p:cTn id="88" dur="1000" fill="hold"/>
                                        <p:tgtEl>
                                          <p:spTgt spid="14345"/>
                                        </p:tgtEl>
                                        <p:attrNameLst>
                                          <p:attrName>ppt_w</p:attrName>
                                        </p:attrNameLst>
                                      </p:cBhvr>
                                      <p:tavLst>
                                        <p:tav tm="0">
                                          <p:val>
                                            <p:fltVal val="0"/>
                                          </p:val>
                                        </p:tav>
                                        <p:tav tm="100000">
                                          <p:val>
                                            <p:strVal val="#ppt_w"/>
                                          </p:val>
                                        </p:tav>
                                      </p:tavLst>
                                    </p:anim>
                                    <p:anim calcmode="lin" valueType="num">
                                      <p:cBhvr>
                                        <p:cTn id="89" dur="1000" fill="hold"/>
                                        <p:tgtEl>
                                          <p:spTgt spid="14345"/>
                                        </p:tgtEl>
                                        <p:attrNameLst>
                                          <p:attrName>ppt_h</p:attrName>
                                        </p:attrNameLst>
                                      </p:cBhvr>
                                      <p:tavLst>
                                        <p:tav tm="0">
                                          <p:val>
                                            <p:fltVal val="0"/>
                                          </p:val>
                                        </p:tav>
                                        <p:tav tm="100000">
                                          <p:val>
                                            <p:strVal val="#ppt_h"/>
                                          </p:val>
                                        </p:tav>
                                      </p:tavLst>
                                    </p:anim>
                                    <p:anim calcmode="lin" valueType="num">
                                      <p:cBhvr>
                                        <p:cTn id="90" dur="1000" fill="hold"/>
                                        <p:tgtEl>
                                          <p:spTgt spid="14345"/>
                                        </p:tgtEl>
                                        <p:attrNameLst>
                                          <p:attrName>style.rotation</p:attrName>
                                        </p:attrNameLst>
                                      </p:cBhvr>
                                      <p:tavLst>
                                        <p:tav tm="0">
                                          <p:val>
                                            <p:fltVal val="90"/>
                                          </p:val>
                                        </p:tav>
                                        <p:tav tm="100000">
                                          <p:val>
                                            <p:fltVal val="0"/>
                                          </p:val>
                                        </p:tav>
                                      </p:tavLst>
                                    </p:anim>
                                    <p:animEffect transition="in" filter="fade">
                                      <p:cBhvr>
                                        <p:cTn id="91" dur="1000"/>
                                        <p:tgtEl>
                                          <p:spTgt spid="14345"/>
                                        </p:tgtEl>
                                      </p:cBhvr>
                                    </p:animEffect>
                                  </p:childTnLst>
                                </p:cTn>
                              </p:par>
                              <p:par>
                                <p:cTn id="92" presetID="31" presetClass="entr" presetSubtype="0" fill="hold" grpId="0" nodeType="withEffect">
                                  <p:stCondLst>
                                    <p:cond delay="0"/>
                                  </p:stCondLst>
                                  <p:iterate type="lt">
                                    <p:tmPct val="5000"/>
                                  </p:iterate>
                                  <p:childTnLst>
                                    <p:set>
                                      <p:cBhvr>
                                        <p:cTn id="93" dur="1" fill="hold">
                                          <p:stCondLst>
                                            <p:cond delay="0"/>
                                          </p:stCondLst>
                                        </p:cTn>
                                        <p:tgtEl>
                                          <p:spTgt spid="14346"/>
                                        </p:tgtEl>
                                        <p:attrNameLst>
                                          <p:attrName>style.visibility</p:attrName>
                                        </p:attrNameLst>
                                      </p:cBhvr>
                                      <p:to>
                                        <p:strVal val="visible"/>
                                      </p:to>
                                    </p:set>
                                    <p:anim calcmode="lin" valueType="num">
                                      <p:cBhvr>
                                        <p:cTn id="94" dur="1000" fill="hold"/>
                                        <p:tgtEl>
                                          <p:spTgt spid="14346"/>
                                        </p:tgtEl>
                                        <p:attrNameLst>
                                          <p:attrName>ppt_w</p:attrName>
                                        </p:attrNameLst>
                                      </p:cBhvr>
                                      <p:tavLst>
                                        <p:tav tm="0">
                                          <p:val>
                                            <p:fltVal val="0"/>
                                          </p:val>
                                        </p:tav>
                                        <p:tav tm="100000">
                                          <p:val>
                                            <p:strVal val="#ppt_w"/>
                                          </p:val>
                                        </p:tav>
                                      </p:tavLst>
                                    </p:anim>
                                    <p:anim calcmode="lin" valueType="num">
                                      <p:cBhvr>
                                        <p:cTn id="95" dur="1000" fill="hold"/>
                                        <p:tgtEl>
                                          <p:spTgt spid="14346"/>
                                        </p:tgtEl>
                                        <p:attrNameLst>
                                          <p:attrName>ppt_h</p:attrName>
                                        </p:attrNameLst>
                                      </p:cBhvr>
                                      <p:tavLst>
                                        <p:tav tm="0">
                                          <p:val>
                                            <p:fltVal val="0"/>
                                          </p:val>
                                        </p:tav>
                                        <p:tav tm="100000">
                                          <p:val>
                                            <p:strVal val="#ppt_h"/>
                                          </p:val>
                                        </p:tav>
                                      </p:tavLst>
                                    </p:anim>
                                    <p:anim calcmode="lin" valueType="num">
                                      <p:cBhvr>
                                        <p:cTn id="96" dur="1000" fill="hold"/>
                                        <p:tgtEl>
                                          <p:spTgt spid="14346"/>
                                        </p:tgtEl>
                                        <p:attrNameLst>
                                          <p:attrName>style.rotation</p:attrName>
                                        </p:attrNameLst>
                                      </p:cBhvr>
                                      <p:tavLst>
                                        <p:tav tm="0">
                                          <p:val>
                                            <p:fltVal val="90"/>
                                          </p:val>
                                        </p:tav>
                                        <p:tav tm="100000">
                                          <p:val>
                                            <p:fltVal val="0"/>
                                          </p:val>
                                        </p:tav>
                                      </p:tavLst>
                                    </p:anim>
                                    <p:animEffect transition="in" filter="fade">
                                      <p:cBhvr>
                                        <p:cTn id="97" dur="1000"/>
                                        <p:tgtEl>
                                          <p:spTgt spid="14346"/>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14347"/>
                                        </p:tgtEl>
                                        <p:attrNameLst>
                                          <p:attrName>style.visibility</p:attrName>
                                        </p:attrNameLst>
                                      </p:cBhvr>
                                      <p:to>
                                        <p:strVal val="visible"/>
                                      </p:to>
                                    </p:set>
                                    <p:anim calcmode="lin" valueType="num">
                                      <p:cBhvr>
                                        <p:cTn id="100" dur="1000" fill="hold"/>
                                        <p:tgtEl>
                                          <p:spTgt spid="14347"/>
                                        </p:tgtEl>
                                        <p:attrNameLst>
                                          <p:attrName>ppt_w</p:attrName>
                                        </p:attrNameLst>
                                      </p:cBhvr>
                                      <p:tavLst>
                                        <p:tav tm="0">
                                          <p:val>
                                            <p:fltVal val="0"/>
                                          </p:val>
                                        </p:tav>
                                        <p:tav tm="100000">
                                          <p:val>
                                            <p:strVal val="#ppt_w"/>
                                          </p:val>
                                        </p:tav>
                                      </p:tavLst>
                                    </p:anim>
                                    <p:anim calcmode="lin" valueType="num">
                                      <p:cBhvr>
                                        <p:cTn id="101" dur="1000" fill="hold"/>
                                        <p:tgtEl>
                                          <p:spTgt spid="14347"/>
                                        </p:tgtEl>
                                        <p:attrNameLst>
                                          <p:attrName>ppt_h</p:attrName>
                                        </p:attrNameLst>
                                      </p:cBhvr>
                                      <p:tavLst>
                                        <p:tav tm="0">
                                          <p:val>
                                            <p:fltVal val="0"/>
                                          </p:val>
                                        </p:tav>
                                        <p:tav tm="100000">
                                          <p:val>
                                            <p:strVal val="#ppt_h"/>
                                          </p:val>
                                        </p:tav>
                                      </p:tavLst>
                                    </p:anim>
                                    <p:anim calcmode="lin" valueType="num">
                                      <p:cBhvr>
                                        <p:cTn id="102" dur="1000" fill="hold"/>
                                        <p:tgtEl>
                                          <p:spTgt spid="14347"/>
                                        </p:tgtEl>
                                        <p:attrNameLst>
                                          <p:attrName>style.rotation</p:attrName>
                                        </p:attrNameLst>
                                      </p:cBhvr>
                                      <p:tavLst>
                                        <p:tav tm="0">
                                          <p:val>
                                            <p:fltVal val="90"/>
                                          </p:val>
                                        </p:tav>
                                        <p:tav tm="100000">
                                          <p:val>
                                            <p:fltVal val="0"/>
                                          </p:val>
                                        </p:tav>
                                      </p:tavLst>
                                    </p:anim>
                                    <p:animEffect transition="in" filter="fade">
                                      <p:cBhvr>
                                        <p:cTn id="103" dur="1000"/>
                                        <p:tgtEl>
                                          <p:spTgt spid="14347"/>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14348"/>
                                        </p:tgtEl>
                                        <p:attrNameLst>
                                          <p:attrName>style.visibility</p:attrName>
                                        </p:attrNameLst>
                                      </p:cBhvr>
                                      <p:to>
                                        <p:strVal val="visible"/>
                                      </p:to>
                                    </p:set>
                                    <p:anim calcmode="lin" valueType="num">
                                      <p:cBhvr>
                                        <p:cTn id="106" dur="1000" fill="hold"/>
                                        <p:tgtEl>
                                          <p:spTgt spid="14348"/>
                                        </p:tgtEl>
                                        <p:attrNameLst>
                                          <p:attrName>ppt_w</p:attrName>
                                        </p:attrNameLst>
                                      </p:cBhvr>
                                      <p:tavLst>
                                        <p:tav tm="0">
                                          <p:val>
                                            <p:fltVal val="0"/>
                                          </p:val>
                                        </p:tav>
                                        <p:tav tm="100000">
                                          <p:val>
                                            <p:strVal val="#ppt_w"/>
                                          </p:val>
                                        </p:tav>
                                      </p:tavLst>
                                    </p:anim>
                                    <p:anim calcmode="lin" valueType="num">
                                      <p:cBhvr>
                                        <p:cTn id="107" dur="1000" fill="hold"/>
                                        <p:tgtEl>
                                          <p:spTgt spid="14348"/>
                                        </p:tgtEl>
                                        <p:attrNameLst>
                                          <p:attrName>ppt_h</p:attrName>
                                        </p:attrNameLst>
                                      </p:cBhvr>
                                      <p:tavLst>
                                        <p:tav tm="0">
                                          <p:val>
                                            <p:fltVal val="0"/>
                                          </p:val>
                                        </p:tav>
                                        <p:tav tm="100000">
                                          <p:val>
                                            <p:strVal val="#ppt_h"/>
                                          </p:val>
                                        </p:tav>
                                      </p:tavLst>
                                    </p:anim>
                                    <p:anim calcmode="lin" valueType="num">
                                      <p:cBhvr>
                                        <p:cTn id="108" dur="1000" fill="hold"/>
                                        <p:tgtEl>
                                          <p:spTgt spid="14348"/>
                                        </p:tgtEl>
                                        <p:attrNameLst>
                                          <p:attrName>style.rotation</p:attrName>
                                        </p:attrNameLst>
                                      </p:cBhvr>
                                      <p:tavLst>
                                        <p:tav tm="0">
                                          <p:val>
                                            <p:fltVal val="90"/>
                                          </p:val>
                                        </p:tav>
                                        <p:tav tm="100000">
                                          <p:val>
                                            <p:fltVal val="0"/>
                                          </p:val>
                                        </p:tav>
                                      </p:tavLst>
                                    </p:anim>
                                    <p:animEffect transition="in" filter="fade">
                                      <p:cBhvr>
                                        <p:cTn id="109" dur="1000"/>
                                        <p:tgtEl>
                                          <p:spTgt spid="14348"/>
                                        </p:tgtEl>
                                      </p:cBhvr>
                                    </p:animEffect>
                                  </p:childTnLst>
                                </p:cTn>
                              </p:par>
                              <p:par>
                                <p:cTn id="110" presetID="31" presetClass="entr" presetSubtype="0" fill="hold" grpId="0" nodeType="withEffect">
                                  <p:stCondLst>
                                    <p:cond delay="0"/>
                                  </p:stCondLst>
                                  <p:iterate type="lt">
                                    <p:tmPct val="5000"/>
                                  </p:iterate>
                                  <p:childTnLst>
                                    <p:set>
                                      <p:cBhvr>
                                        <p:cTn id="111" dur="1" fill="hold">
                                          <p:stCondLst>
                                            <p:cond delay="0"/>
                                          </p:stCondLst>
                                        </p:cTn>
                                        <p:tgtEl>
                                          <p:spTgt spid="14351"/>
                                        </p:tgtEl>
                                        <p:attrNameLst>
                                          <p:attrName>style.visibility</p:attrName>
                                        </p:attrNameLst>
                                      </p:cBhvr>
                                      <p:to>
                                        <p:strVal val="visible"/>
                                      </p:to>
                                    </p:set>
                                    <p:anim calcmode="lin" valueType="num">
                                      <p:cBhvr>
                                        <p:cTn id="112" dur="1000" fill="hold"/>
                                        <p:tgtEl>
                                          <p:spTgt spid="14351"/>
                                        </p:tgtEl>
                                        <p:attrNameLst>
                                          <p:attrName>ppt_w</p:attrName>
                                        </p:attrNameLst>
                                      </p:cBhvr>
                                      <p:tavLst>
                                        <p:tav tm="0">
                                          <p:val>
                                            <p:fltVal val="0"/>
                                          </p:val>
                                        </p:tav>
                                        <p:tav tm="100000">
                                          <p:val>
                                            <p:strVal val="#ppt_w"/>
                                          </p:val>
                                        </p:tav>
                                      </p:tavLst>
                                    </p:anim>
                                    <p:anim calcmode="lin" valueType="num">
                                      <p:cBhvr>
                                        <p:cTn id="113" dur="1000" fill="hold"/>
                                        <p:tgtEl>
                                          <p:spTgt spid="14351"/>
                                        </p:tgtEl>
                                        <p:attrNameLst>
                                          <p:attrName>ppt_h</p:attrName>
                                        </p:attrNameLst>
                                      </p:cBhvr>
                                      <p:tavLst>
                                        <p:tav tm="0">
                                          <p:val>
                                            <p:fltVal val="0"/>
                                          </p:val>
                                        </p:tav>
                                        <p:tav tm="100000">
                                          <p:val>
                                            <p:strVal val="#ppt_h"/>
                                          </p:val>
                                        </p:tav>
                                      </p:tavLst>
                                    </p:anim>
                                    <p:anim calcmode="lin" valueType="num">
                                      <p:cBhvr>
                                        <p:cTn id="114" dur="1000" fill="hold"/>
                                        <p:tgtEl>
                                          <p:spTgt spid="14351"/>
                                        </p:tgtEl>
                                        <p:attrNameLst>
                                          <p:attrName>style.rotation</p:attrName>
                                        </p:attrNameLst>
                                      </p:cBhvr>
                                      <p:tavLst>
                                        <p:tav tm="0">
                                          <p:val>
                                            <p:fltVal val="90"/>
                                          </p:val>
                                        </p:tav>
                                        <p:tav tm="100000">
                                          <p:val>
                                            <p:fltVal val="0"/>
                                          </p:val>
                                        </p:tav>
                                      </p:tavLst>
                                    </p:anim>
                                    <p:animEffect transition="in" filter="fade">
                                      <p:cBhvr>
                                        <p:cTn id="115" dur="1000"/>
                                        <p:tgtEl>
                                          <p:spTgt spid="14351"/>
                                        </p:tgtEl>
                                      </p:cBhvr>
                                    </p:animEffect>
                                  </p:childTnLst>
                                </p:cTn>
                              </p:par>
                              <p:par>
                                <p:cTn id="116" presetID="31" presetClass="entr" presetSubtype="0" fill="hold" grpId="0" nodeType="withEffect">
                                  <p:stCondLst>
                                    <p:cond delay="0"/>
                                  </p:stCondLst>
                                  <p:iterate type="lt">
                                    <p:tmPct val="5000"/>
                                  </p:iterate>
                                  <p:childTnLst>
                                    <p:set>
                                      <p:cBhvr>
                                        <p:cTn id="117" dur="1" fill="hold">
                                          <p:stCondLst>
                                            <p:cond delay="0"/>
                                          </p:stCondLst>
                                        </p:cTn>
                                        <p:tgtEl>
                                          <p:spTgt spid="14349"/>
                                        </p:tgtEl>
                                        <p:attrNameLst>
                                          <p:attrName>style.visibility</p:attrName>
                                        </p:attrNameLst>
                                      </p:cBhvr>
                                      <p:to>
                                        <p:strVal val="visible"/>
                                      </p:to>
                                    </p:set>
                                    <p:anim calcmode="lin" valueType="num">
                                      <p:cBhvr>
                                        <p:cTn id="118" dur="1000" fill="hold"/>
                                        <p:tgtEl>
                                          <p:spTgt spid="14349"/>
                                        </p:tgtEl>
                                        <p:attrNameLst>
                                          <p:attrName>ppt_w</p:attrName>
                                        </p:attrNameLst>
                                      </p:cBhvr>
                                      <p:tavLst>
                                        <p:tav tm="0">
                                          <p:val>
                                            <p:fltVal val="0"/>
                                          </p:val>
                                        </p:tav>
                                        <p:tav tm="100000">
                                          <p:val>
                                            <p:strVal val="#ppt_w"/>
                                          </p:val>
                                        </p:tav>
                                      </p:tavLst>
                                    </p:anim>
                                    <p:anim calcmode="lin" valueType="num">
                                      <p:cBhvr>
                                        <p:cTn id="119" dur="1000" fill="hold"/>
                                        <p:tgtEl>
                                          <p:spTgt spid="14349"/>
                                        </p:tgtEl>
                                        <p:attrNameLst>
                                          <p:attrName>ppt_h</p:attrName>
                                        </p:attrNameLst>
                                      </p:cBhvr>
                                      <p:tavLst>
                                        <p:tav tm="0">
                                          <p:val>
                                            <p:fltVal val="0"/>
                                          </p:val>
                                        </p:tav>
                                        <p:tav tm="100000">
                                          <p:val>
                                            <p:strVal val="#ppt_h"/>
                                          </p:val>
                                        </p:tav>
                                      </p:tavLst>
                                    </p:anim>
                                    <p:anim calcmode="lin" valueType="num">
                                      <p:cBhvr>
                                        <p:cTn id="120" dur="1000" fill="hold"/>
                                        <p:tgtEl>
                                          <p:spTgt spid="14349"/>
                                        </p:tgtEl>
                                        <p:attrNameLst>
                                          <p:attrName>style.rotation</p:attrName>
                                        </p:attrNameLst>
                                      </p:cBhvr>
                                      <p:tavLst>
                                        <p:tav tm="0">
                                          <p:val>
                                            <p:fltVal val="90"/>
                                          </p:val>
                                        </p:tav>
                                        <p:tav tm="100000">
                                          <p:val>
                                            <p:fltVal val="0"/>
                                          </p:val>
                                        </p:tav>
                                      </p:tavLst>
                                    </p:anim>
                                    <p:animEffect transition="in" filter="fade">
                                      <p:cBhvr>
                                        <p:cTn id="121" dur="1000"/>
                                        <p:tgtEl>
                                          <p:spTgt spid="1434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iterate type="lt">
                                    <p:tmPct val="0"/>
                                  </p:iterate>
                                  <p:childTnLst>
                                    <p:animEffect transition="out" filter="blinds(horizontal)">
                                      <p:cBhvr>
                                        <p:cTn id="125" dur="500"/>
                                        <p:tgtEl>
                                          <p:spTgt spid="14343"/>
                                        </p:tgtEl>
                                      </p:cBhvr>
                                    </p:animEffect>
                                    <p:set>
                                      <p:cBhvr>
                                        <p:cTn id="126" dur="1" fill="hold">
                                          <p:stCondLst>
                                            <p:cond delay="499"/>
                                          </p:stCondLst>
                                        </p:cTn>
                                        <p:tgtEl>
                                          <p:spTgt spid="14343"/>
                                        </p:tgtEl>
                                        <p:attrNameLst>
                                          <p:attrName>style.visibility</p:attrName>
                                        </p:attrNameLst>
                                      </p:cBhvr>
                                      <p:to>
                                        <p:strVal val="hidden"/>
                                      </p:to>
                                    </p:set>
                                  </p:childTnLst>
                                </p:cTn>
                              </p:par>
                              <p:par>
                                <p:cTn id="127" presetID="3" presetClass="exit" presetSubtype="10" fill="hold" grpId="1" nodeType="withEffect">
                                  <p:stCondLst>
                                    <p:cond delay="0"/>
                                  </p:stCondLst>
                                  <p:iterate type="lt">
                                    <p:tmPct val="0"/>
                                  </p:iterate>
                                  <p:childTnLst>
                                    <p:animEffect transition="out" filter="blinds(horizontal)">
                                      <p:cBhvr>
                                        <p:cTn id="128" dur="500"/>
                                        <p:tgtEl>
                                          <p:spTgt spid="14350"/>
                                        </p:tgtEl>
                                      </p:cBhvr>
                                    </p:animEffect>
                                    <p:set>
                                      <p:cBhvr>
                                        <p:cTn id="129" dur="1" fill="hold">
                                          <p:stCondLst>
                                            <p:cond delay="499"/>
                                          </p:stCondLst>
                                        </p:cTn>
                                        <p:tgtEl>
                                          <p:spTgt spid="14350"/>
                                        </p:tgtEl>
                                        <p:attrNameLst>
                                          <p:attrName>style.visibility</p:attrName>
                                        </p:attrNameLst>
                                      </p:cBhvr>
                                      <p:to>
                                        <p:strVal val="hidden"/>
                                      </p:to>
                                    </p:set>
                                  </p:childTnLst>
                                </p:cTn>
                              </p:par>
                              <p:par>
                                <p:cTn id="130" presetID="3" presetClass="exit" presetSubtype="10" fill="hold" grpId="1" nodeType="withEffect">
                                  <p:stCondLst>
                                    <p:cond delay="0"/>
                                  </p:stCondLst>
                                  <p:iterate type="lt">
                                    <p:tmPct val="0"/>
                                  </p:iterate>
                                  <p:childTnLst>
                                    <p:animEffect transition="out" filter="blinds(horizontal)">
                                      <p:cBhvr>
                                        <p:cTn id="131" dur="500"/>
                                        <p:tgtEl>
                                          <p:spTgt spid="14344"/>
                                        </p:tgtEl>
                                      </p:cBhvr>
                                    </p:animEffect>
                                    <p:set>
                                      <p:cBhvr>
                                        <p:cTn id="132" dur="1" fill="hold">
                                          <p:stCondLst>
                                            <p:cond delay="499"/>
                                          </p:stCondLst>
                                        </p:cTn>
                                        <p:tgtEl>
                                          <p:spTgt spid="14344"/>
                                        </p:tgtEl>
                                        <p:attrNameLst>
                                          <p:attrName>style.visibility</p:attrName>
                                        </p:attrNameLst>
                                      </p:cBhvr>
                                      <p:to>
                                        <p:strVal val="hidden"/>
                                      </p:to>
                                    </p:set>
                                  </p:childTnLst>
                                </p:cTn>
                              </p:par>
                              <p:par>
                                <p:cTn id="133" presetID="3" presetClass="exit" presetSubtype="10" fill="hold" grpId="1" nodeType="withEffect">
                                  <p:stCondLst>
                                    <p:cond delay="0"/>
                                  </p:stCondLst>
                                  <p:iterate type="lt">
                                    <p:tmPct val="0"/>
                                  </p:iterate>
                                  <p:childTnLst>
                                    <p:animEffect transition="out" filter="blinds(horizontal)">
                                      <p:cBhvr>
                                        <p:cTn id="134" dur="500"/>
                                        <p:tgtEl>
                                          <p:spTgt spid="14345"/>
                                        </p:tgtEl>
                                      </p:cBhvr>
                                    </p:animEffect>
                                    <p:set>
                                      <p:cBhvr>
                                        <p:cTn id="135" dur="1" fill="hold">
                                          <p:stCondLst>
                                            <p:cond delay="499"/>
                                          </p:stCondLst>
                                        </p:cTn>
                                        <p:tgtEl>
                                          <p:spTgt spid="14345"/>
                                        </p:tgtEl>
                                        <p:attrNameLst>
                                          <p:attrName>style.visibility</p:attrName>
                                        </p:attrNameLst>
                                      </p:cBhvr>
                                      <p:to>
                                        <p:strVal val="hidden"/>
                                      </p:to>
                                    </p:set>
                                  </p:childTnLst>
                                </p:cTn>
                              </p:par>
                              <p:par>
                                <p:cTn id="136" presetID="3" presetClass="exit" presetSubtype="10" fill="hold" grpId="1" nodeType="withEffect">
                                  <p:stCondLst>
                                    <p:cond delay="0"/>
                                  </p:stCondLst>
                                  <p:iterate type="lt">
                                    <p:tmPct val="0"/>
                                  </p:iterate>
                                  <p:childTnLst>
                                    <p:animEffect transition="out" filter="blinds(horizontal)">
                                      <p:cBhvr>
                                        <p:cTn id="137" dur="500"/>
                                        <p:tgtEl>
                                          <p:spTgt spid="14346"/>
                                        </p:tgtEl>
                                      </p:cBhvr>
                                    </p:animEffect>
                                    <p:set>
                                      <p:cBhvr>
                                        <p:cTn id="138" dur="1" fill="hold">
                                          <p:stCondLst>
                                            <p:cond delay="499"/>
                                          </p:stCondLst>
                                        </p:cTn>
                                        <p:tgtEl>
                                          <p:spTgt spid="14346"/>
                                        </p:tgtEl>
                                        <p:attrNameLst>
                                          <p:attrName>style.visibility</p:attrName>
                                        </p:attrNameLst>
                                      </p:cBhvr>
                                      <p:to>
                                        <p:strVal val="hidden"/>
                                      </p:to>
                                    </p:set>
                                  </p:childTnLst>
                                </p:cTn>
                              </p:par>
                              <p:par>
                                <p:cTn id="139" presetID="3" presetClass="exit" presetSubtype="10" fill="hold" grpId="1" nodeType="withEffect">
                                  <p:stCondLst>
                                    <p:cond delay="0"/>
                                  </p:stCondLst>
                                  <p:iterate type="lt">
                                    <p:tmPct val="0"/>
                                  </p:iterate>
                                  <p:childTnLst>
                                    <p:animEffect transition="out" filter="blinds(horizontal)">
                                      <p:cBhvr>
                                        <p:cTn id="140" dur="500"/>
                                        <p:tgtEl>
                                          <p:spTgt spid="14347"/>
                                        </p:tgtEl>
                                      </p:cBhvr>
                                    </p:animEffect>
                                    <p:set>
                                      <p:cBhvr>
                                        <p:cTn id="141" dur="1" fill="hold">
                                          <p:stCondLst>
                                            <p:cond delay="499"/>
                                          </p:stCondLst>
                                        </p:cTn>
                                        <p:tgtEl>
                                          <p:spTgt spid="14347"/>
                                        </p:tgtEl>
                                        <p:attrNameLst>
                                          <p:attrName>style.visibility</p:attrName>
                                        </p:attrNameLst>
                                      </p:cBhvr>
                                      <p:to>
                                        <p:strVal val="hidden"/>
                                      </p:to>
                                    </p:set>
                                  </p:childTnLst>
                                </p:cTn>
                              </p:par>
                              <p:par>
                                <p:cTn id="142" presetID="3" presetClass="exit" presetSubtype="10" fill="hold" grpId="1" nodeType="withEffect">
                                  <p:stCondLst>
                                    <p:cond delay="0"/>
                                  </p:stCondLst>
                                  <p:iterate type="lt">
                                    <p:tmPct val="0"/>
                                  </p:iterate>
                                  <p:childTnLst>
                                    <p:animEffect transition="out" filter="blinds(horizontal)">
                                      <p:cBhvr>
                                        <p:cTn id="143" dur="500"/>
                                        <p:tgtEl>
                                          <p:spTgt spid="14348"/>
                                        </p:tgtEl>
                                      </p:cBhvr>
                                    </p:animEffect>
                                    <p:set>
                                      <p:cBhvr>
                                        <p:cTn id="144" dur="1" fill="hold">
                                          <p:stCondLst>
                                            <p:cond delay="499"/>
                                          </p:stCondLst>
                                        </p:cTn>
                                        <p:tgtEl>
                                          <p:spTgt spid="14348"/>
                                        </p:tgtEl>
                                        <p:attrNameLst>
                                          <p:attrName>style.visibility</p:attrName>
                                        </p:attrNameLst>
                                      </p:cBhvr>
                                      <p:to>
                                        <p:strVal val="hidden"/>
                                      </p:to>
                                    </p:set>
                                  </p:childTnLst>
                                </p:cTn>
                              </p:par>
                              <p:par>
                                <p:cTn id="145" presetID="3" presetClass="exit" presetSubtype="10" fill="hold" grpId="1" nodeType="withEffect">
                                  <p:stCondLst>
                                    <p:cond delay="0"/>
                                  </p:stCondLst>
                                  <p:iterate type="lt">
                                    <p:tmPct val="0"/>
                                  </p:iterate>
                                  <p:childTnLst>
                                    <p:animEffect transition="out" filter="blinds(horizontal)">
                                      <p:cBhvr>
                                        <p:cTn id="146" dur="500"/>
                                        <p:tgtEl>
                                          <p:spTgt spid="14351"/>
                                        </p:tgtEl>
                                      </p:cBhvr>
                                    </p:animEffect>
                                    <p:set>
                                      <p:cBhvr>
                                        <p:cTn id="147" dur="1" fill="hold">
                                          <p:stCondLst>
                                            <p:cond delay="499"/>
                                          </p:stCondLst>
                                        </p:cTn>
                                        <p:tgtEl>
                                          <p:spTgt spid="14351"/>
                                        </p:tgtEl>
                                        <p:attrNameLst>
                                          <p:attrName>style.visibility</p:attrName>
                                        </p:attrNameLst>
                                      </p:cBhvr>
                                      <p:to>
                                        <p:strVal val="hidden"/>
                                      </p:to>
                                    </p:set>
                                  </p:childTnLst>
                                </p:cTn>
                              </p:par>
                              <p:par>
                                <p:cTn id="148" presetID="3" presetClass="exit" presetSubtype="10" fill="hold" grpId="1" nodeType="withEffect">
                                  <p:stCondLst>
                                    <p:cond delay="0"/>
                                  </p:stCondLst>
                                  <p:iterate type="lt">
                                    <p:tmPct val="0"/>
                                  </p:iterate>
                                  <p:childTnLst>
                                    <p:animEffect transition="out" filter="blinds(horizontal)">
                                      <p:cBhvr>
                                        <p:cTn id="149" dur="500"/>
                                        <p:tgtEl>
                                          <p:spTgt spid="14349"/>
                                        </p:tgtEl>
                                      </p:cBhvr>
                                    </p:animEffect>
                                    <p:set>
                                      <p:cBhvr>
                                        <p:cTn id="150" dur="1" fill="hold">
                                          <p:stCondLst>
                                            <p:cond delay="499"/>
                                          </p:stCondLst>
                                        </p:cTn>
                                        <p:tgtEl>
                                          <p:spTgt spid="14349"/>
                                        </p:tgtEl>
                                        <p:attrNameLst>
                                          <p:attrName>style.visibility</p:attrName>
                                        </p:attrNameLst>
                                      </p:cBhvr>
                                      <p:to>
                                        <p:strVal val="hidden"/>
                                      </p:to>
                                    </p:set>
                                  </p:childTnLst>
                                </p:cTn>
                              </p:par>
                            </p:childTnLst>
                          </p:cTn>
                        </p:par>
                        <p:par>
                          <p:cTn id="151" fill="hold" nodeType="afterGroup">
                            <p:stCondLst>
                              <p:cond delay="500"/>
                            </p:stCondLst>
                            <p:childTnLst>
                              <p:par>
                                <p:cTn id="152" presetID="31" presetClass="entr" presetSubtype="0" fill="hold" grpId="0" nodeType="afterEffect">
                                  <p:stCondLst>
                                    <p:cond delay="0"/>
                                  </p:stCondLst>
                                  <p:iterate type="lt">
                                    <p:tmPct val="5000"/>
                                  </p:iterate>
                                  <p:childTnLst>
                                    <p:set>
                                      <p:cBhvr>
                                        <p:cTn id="153" dur="1" fill="hold">
                                          <p:stCondLst>
                                            <p:cond delay="0"/>
                                          </p:stCondLst>
                                        </p:cTn>
                                        <p:tgtEl>
                                          <p:spTgt spid="14352"/>
                                        </p:tgtEl>
                                        <p:attrNameLst>
                                          <p:attrName>style.visibility</p:attrName>
                                        </p:attrNameLst>
                                      </p:cBhvr>
                                      <p:to>
                                        <p:strVal val="visible"/>
                                      </p:to>
                                    </p:set>
                                    <p:anim calcmode="lin" valueType="num">
                                      <p:cBhvr>
                                        <p:cTn id="154" dur="1000" fill="hold"/>
                                        <p:tgtEl>
                                          <p:spTgt spid="14352"/>
                                        </p:tgtEl>
                                        <p:attrNameLst>
                                          <p:attrName>ppt_w</p:attrName>
                                        </p:attrNameLst>
                                      </p:cBhvr>
                                      <p:tavLst>
                                        <p:tav tm="0">
                                          <p:val>
                                            <p:fltVal val="0"/>
                                          </p:val>
                                        </p:tav>
                                        <p:tav tm="100000">
                                          <p:val>
                                            <p:strVal val="#ppt_w"/>
                                          </p:val>
                                        </p:tav>
                                      </p:tavLst>
                                    </p:anim>
                                    <p:anim calcmode="lin" valueType="num">
                                      <p:cBhvr>
                                        <p:cTn id="155" dur="1000" fill="hold"/>
                                        <p:tgtEl>
                                          <p:spTgt spid="14352"/>
                                        </p:tgtEl>
                                        <p:attrNameLst>
                                          <p:attrName>ppt_h</p:attrName>
                                        </p:attrNameLst>
                                      </p:cBhvr>
                                      <p:tavLst>
                                        <p:tav tm="0">
                                          <p:val>
                                            <p:fltVal val="0"/>
                                          </p:val>
                                        </p:tav>
                                        <p:tav tm="100000">
                                          <p:val>
                                            <p:strVal val="#ppt_h"/>
                                          </p:val>
                                        </p:tav>
                                      </p:tavLst>
                                    </p:anim>
                                    <p:anim calcmode="lin" valueType="num">
                                      <p:cBhvr>
                                        <p:cTn id="156" dur="1000" fill="hold"/>
                                        <p:tgtEl>
                                          <p:spTgt spid="14352"/>
                                        </p:tgtEl>
                                        <p:attrNameLst>
                                          <p:attrName>style.rotation</p:attrName>
                                        </p:attrNameLst>
                                      </p:cBhvr>
                                      <p:tavLst>
                                        <p:tav tm="0">
                                          <p:val>
                                            <p:fltVal val="90"/>
                                          </p:val>
                                        </p:tav>
                                        <p:tav tm="100000">
                                          <p:val>
                                            <p:fltVal val="0"/>
                                          </p:val>
                                        </p:tav>
                                      </p:tavLst>
                                    </p:anim>
                                    <p:animEffect transition="in" filter="fade">
                                      <p:cBhvr>
                                        <p:cTn id="157" dur="1000"/>
                                        <p:tgtEl>
                                          <p:spTgt spid="1435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1" presetClass="entr" presetSubtype="0" repeatCount="3000" fill="hold" nodeType="clickEffect">
                                  <p:stCondLst>
                                    <p:cond delay="0"/>
                                  </p:stCondLst>
                                  <p:iterate type="lt">
                                    <p:tmPct val="5000"/>
                                  </p:iterate>
                                  <p:childTnLst>
                                    <p:set>
                                      <p:cBhvr>
                                        <p:cTn id="161" dur="1" fill="hold">
                                          <p:stCondLst>
                                            <p:cond delay="0"/>
                                          </p:stCondLst>
                                        </p:cTn>
                                        <p:tgtEl>
                                          <p:spTgt spid="2"/>
                                        </p:tgtEl>
                                        <p:attrNameLst>
                                          <p:attrName>style.visibility</p:attrName>
                                        </p:attrNameLst>
                                      </p:cBhvr>
                                      <p:to>
                                        <p:strVal val="visible"/>
                                      </p:to>
                                    </p:set>
                                    <p:anim calcmode="lin" valueType="num">
                                      <p:cBhvr>
                                        <p:cTn id="162" dur="1000" fill="hold"/>
                                        <p:tgtEl>
                                          <p:spTgt spid="2"/>
                                        </p:tgtEl>
                                        <p:attrNameLst>
                                          <p:attrName>ppt_w</p:attrName>
                                        </p:attrNameLst>
                                      </p:cBhvr>
                                      <p:tavLst>
                                        <p:tav tm="0">
                                          <p:val>
                                            <p:fltVal val="0"/>
                                          </p:val>
                                        </p:tav>
                                        <p:tav tm="100000">
                                          <p:val>
                                            <p:strVal val="#ppt_w"/>
                                          </p:val>
                                        </p:tav>
                                      </p:tavLst>
                                    </p:anim>
                                    <p:anim calcmode="lin" valueType="num">
                                      <p:cBhvr>
                                        <p:cTn id="163" dur="1000" fill="hold"/>
                                        <p:tgtEl>
                                          <p:spTgt spid="2"/>
                                        </p:tgtEl>
                                        <p:attrNameLst>
                                          <p:attrName>ppt_h</p:attrName>
                                        </p:attrNameLst>
                                      </p:cBhvr>
                                      <p:tavLst>
                                        <p:tav tm="0">
                                          <p:val>
                                            <p:fltVal val="0"/>
                                          </p:val>
                                        </p:tav>
                                        <p:tav tm="100000">
                                          <p:val>
                                            <p:strVal val="#ppt_h"/>
                                          </p:val>
                                        </p:tav>
                                      </p:tavLst>
                                    </p:anim>
                                    <p:anim calcmode="lin" valueType="num">
                                      <p:cBhvr>
                                        <p:cTn id="164" dur="1000" fill="hold"/>
                                        <p:tgtEl>
                                          <p:spTgt spid="2"/>
                                        </p:tgtEl>
                                        <p:attrNameLst>
                                          <p:attrName>style.rotation</p:attrName>
                                        </p:attrNameLst>
                                      </p:cBhvr>
                                      <p:tavLst>
                                        <p:tav tm="0">
                                          <p:val>
                                            <p:fltVal val="90"/>
                                          </p:val>
                                        </p:tav>
                                        <p:tav tm="100000">
                                          <p:val>
                                            <p:fltVal val="0"/>
                                          </p:val>
                                        </p:tav>
                                      </p:tavLst>
                                    </p:anim>
                                    <p:animEffect transition="in" filter="fade">
                                      <p:cBhvr>
                                        <p:cTn id="165" dur="1000"/>
                                        <p:tgtEl>
                                          <p:spTgt spid="2"/>
                                        </p:tgtEl>
                                      </p:cBhvr>
                                    </p:animEffec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14343" grpId="0" animBg="1"/>
      <p:bldP spid="14343" grpId="1" animBg="1"/>
      <p:bldP spid="14344" grpId="0" animBg="1"/>
      <p:bldP spid="14344" grpId="1" animBg="1"/>
      <p:bldP spid="14345" grpId="0" animBg="1"/>
      <p:bldP spid="14345" grpId="1" animBg="1"/>
      <p:bldP spid="14346" grpId="0" animBg="1"/>
      <p:bldP spid="14346" grpId="1" animBg="1"/>
      <p:bldP spid="14347" grpId="0" animBg="1"/>
      <p:bldP spid="14347" grpId="1" animBg="1"/>
      <p:bldP spid="14348" grpId="0" animBg="1"/>
      <p:bldP spid="14348" grpId="1" animBg="1"/>
      <p:bldP spid="14349" grpId="0" animBg="1"/>
      <p:bldP spid="14349" grpId="1" animBg="1"/>
      <p:bldP spid="14350" grpId="0" animBg="1"/>
      <p:bldP spid="14350" grpId="1" animBg="1"/>
      <p:bldP spid="14351" grpId="0" animBg="1"/>
      <p:bldP spid="14351" grpId="1" animBg="1"/>
      <p:bldP spid="143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2291" name="Text Box 3"/>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5364"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p:spPr>
        <p:txBody>
          <a:bodyPr wrap="none" anchor="ctr"/>
          <a:lstStyle/>
          <a:p>
            <a:pPr algn="ctr"/>
            <a:r>
              <a:rPr lang="en-US" sz="2400" b="1">
                <a:solidFill>
                  <a:schemeClr val="bg1"/>
                </a:solidFill>
              </a:rPr>
              <a:t>Củng cố</a:t>
            </a:r>
          </a:p>
        </p:txBody>
      </p:sp>
      <p:sp>
        <p:nvSpPr>
          <p:cNvPr id="15365" name="Text Box 5"/>
          <p:cNvSpPr txBox="1">
            <a:spLocks noChangeArrowheads="1"/>
          </p:cNvSpPr>
          <p:nvPr/>
        </p:nvSpPr>
        <p:spPr bwMode="auto">
          <a:xfrm>
            <a:off x="381000" y="1905000"/>
            <a:ext cx="8458200" cy="1006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rgbClr val="FF3300"/>
                </a:solidFill>
              </a:rPr>
              <a:t>Bài thơ nói lên tình cảm của bạn nhỏ với những sắc màu, những con người và sự vật xung quanh, qua đó thể hiện tình yêu của bạn với quê hương, đất nước.</a:t>
            </a:r>
          </a:p>
        </p:txBody>
      </p:sp>
      <p:sp>
        <p:nvSpPr>
          <p:cNvPr id="15366" name="Text Box 6"/>
          <p:cNvSpPr txBox="1">
            <a:spLocks noChangeArrowheads="1"/>
          </p:cNvSpPr>
          <p:nvPr/>
        </p:nvSpPr>
        <p:spPr bwMode="auto">
          <a:xfrm>
            <a:off x="457200" y="3124200"/>
            <a:ext cx="83058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Chúng ta thể hiện lòng yêu quê hương, đất nước của mình như thế nào?</a:t>
            </a:r>
          </a:p>
        </p:txBody>
      </p:sp>
      <p:sp>
        <p:nvSpPr>
          <p:cNvPr id="15367" name="Text Box 7"/>
          <p:cNvSpPr txBox="1">
            <a:spLocks noChangeArrowheads="1"/>
          </p:cNvSpPr>
          <p:nvPr/>
        </p:nvSpPr>
        <p:spPr bwMode="auto">
          <a:xfrm>
            <a:off x="457200" y="4038600"/>
            <a:ext cx="8458200" cy="2530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i="1">
                <a:solidFill>
                  <a:srgbClr val="FF3300"/>
                </a:solidFill>
              </a:rPr>
              <a:t>- Chăm ngoan, học giỏi.</a:t>
            </a:r>
          </a:p>
          <a:p>
            <a:pPr algn="just">
              <a:spcBef>
                <a:spcPct val="50000"/>
              </a:spcBef>
            </a:pPr>
            <a:r>
              <a:rPr lang="en-US" sz="2000" b="1" i="1">
                <a:solidFill>
                  <a:srgbClr val="FF3300"/>
                </a:solidFill>
              </a:rPr>
              <a:t>   - Yêu thương ông bà, cha mẹ; nghe lời ông bà, cha mẹ, thầy cô, …</a:t>
            </a:r>
          </a:p>
          <a:p>
            <a:pPr algn="just">
              <a:spcBef>
                <a:spcPct val="50000"/>
              </a:spcBef>
            </a:pPr>
            <a:r>
              <a:rPr lang="en-US" sz="2000" b="1" i="1">
                <a:solidFill>
                  <a:srgbClr val="FF3300"/>
                </a:solidFill>
              </a:rPr>
              <a:t>   - Biết làm những việc tốt để xây dựng quê hương, đất nước.</a:t>
            </a:r>
          </a:p>
          <a:p>
            <a:pPr algn="just">
              <a:spcBef>
                <a:spcPct val="50000"/>
              </a:spcBef>
            </a:pPr>
            <a:r>
              <a:rPr lang="en-US" sz="2000" b="1" i="1">
                <a:solidFill>
                  <a:srgbClr val="FF3300"/>
                </a:solidFill>
              </a:rPr>
              <a:t>   - Biết giữ gìn những truyền thống tốt đẹp của quê hương, đất nước.</a:t>
            </a:r>
          </a:p>
          <a:p>
            <a:pPr algn="just">
              <a:spcBef>
                <a:spcPct val="50000"/>
              </a:spcBef>
            </a:pPr>
            <a:r>
              <a:rPr lang="en-US" sz="2000" b="1" i="1">
                <a:solidFill>
                  <a:srgbClr val="FF3300"/>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edge">
                                      <p:cBhvr>
                                        <p:cTn id="7" dur="2000"/>
                                        <p:tgtEl>
                                          <p:spTgt spid="1536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1000" fill="hold"/>
                                        <p:tgtEl>
                                          <p:spTgt spid="15365"/>
                                        </p:tgtEl>
                                        <p:attrNameLst>
                                          <p:attrName>ppt_w</p:attrName>
                                        </p:attrNameLst>
                                      </p:cBhvr>
                                      <p:tavLst>
                                        <p:tav tm="0">
                                          <p:val>
                                            <p:strVal val="#ppt_w*0.70"/>
                                          </p:val>
                                        </p:tav>
                                        <p:tav tm="100000">
                                          <p:val>
                                            <p:strVal val="#ppt_w"/>
                                          </p:val>
                                        </p:tav>
                                      </p:tavLst>
                                    </p:anim>
                                    <p:anim calcmode="lin" valueType="num">
                                      <p:cBhvr>
                                        <p:cTn id="12" dur="1000" fill="hold"/>
                                        <p:tgtEl>
                                          <p:spTgt spid="15365"/>
                                        </p:tgtEl>
                                        <p:attrNameLst>
                                          <p:attrName>ppt_h</p:attrName>
                                        </p:attrNameLst>
                                      </p:cBhvr>
                                      <p:tavLst>
                                        <p:tav tm="0">
                                          <p:val>
                                            <p:strVal val="#ppt_h"/>
                                          </p:val>
                                        </p:tav>
                                        <p:tav tm="100000">
                                          <p:val>
                                            <p:strVal val="#ppt_h"/>
                                          </p:val>
                                        </p:tav>
                                      </p:tavLst>
                                    </p:anim>
                                    <p:animEffect transition="in" filter="fade">
                                      <p:cBhvr>
                                        <p:cTn id="13" dur="1000"/>
                                        <p:tgtEl>
                                          <p:spTgt spid="15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366">
                                            <p:txEl>
                                              <p:pRg st="0" end="0"/>
                                            </p:txEl>
                                          </p:spTgt>
                                        </p:tgtEl>
                                        <p:attrNameLst>
                                          <p:attrName>style.visibility</p:attrName>
                                        </p:attrNameLst>
                                      </p:cBhvr>
                                      <p:to>
                                        <p:strVal val="visible"/>
                                      </p:to>
                                    </p:set>
                                    <p:anim calcmode="discrete" valueType="clr">
                                      <p:cBhvr override="childStyle">
                                        <p:cTn id="18" dur="80"/>
                                        <p:tgtEl>
                                          <p:spTgt spid="153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5366">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1000" fill="hold"/>
                                        <p:tgtEl>
                                          <p:spTgt spid="15367"/>
                                        </p:tgtEl>
                                        <p:attrNameLst>
                                          <p:attrName>ppt_x</p:attrName>
                                        </p:attrNameLst>
                                      </p:cBhvr>
                                      <p:tavLst>
                                        <p:tav tm="0">
                                          <p:val>
                                            <p:strVal val="#ppt_x-.2"/>
                                          </p:val>
                                        </p:tav>
                                        <p:tav tm="100000">
                                          <p:val>
                                            <p:strVal val="#ppt_x"/>
                                          </p:val>
                                        </p:tav>
                                      </p:tavLst>
                                    </p:anim>
                                    <p:anim calcmode="lin" valueType="num">
                                      <p:cBhvr>
                                        <p:cTn id="26"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P spid="153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3657600" y="7620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6148" name="Picture 4" descr="sacmauemyeu"/>
          <p:cNvPicPr>
            <a:picLocks noChangeAspect="1" noChangeArrowheads="1"/>
          </p:cNvPicPr>
          <p:nvPr/>
        </p:nvPicPr>
        <p:blipFill>
          <a:blip r:embed="rId2" cstate="print"/>
          <a:srcRect/>
          <a:stretch>
            <a:fillRect/>
          </a:stretch>
        </p:blipFill>
        <p:spPr bwMode="auto">
          <a:xfrm>
            <a:off x="609600" y="1447800"/>
            <a:ext cx="7924800" cy="4541838"/>
          </a:xfrm>
          <a:prstGeom prst="rect">
            <a:avLst/>
          </a:prstGeom>
          <a:noFill/>
          <a:ln w="38100">
            <a:solidFill>
              <a:srgbClr val="00CC00"/>
            </a:solidFill>
            <a:miter lim="800000"/>
            <a:headEnd/>
            <a:tailEnd/>
          </a:ln>
        </p:spPr>
      </p:pic>
      <p:pic>
        <p:nvPicPr>
          <p:cNvPr id="3076" name="Picture 5" descr="StarGlow[1]"/>
          <p:cNvPicPr>
            <a:picLocks noChangeAspect="1" noChangeArrowheads="1" noCrop="1"/>
          </p:cNvPicPr>
          <p:nvPr/>
        </p:nvPicPr>
        <p:blipFill>
          <a:blip r:embed="rId3"/>
          <a:srcRect/>
          <a:stretch>
            <a:fillRect/>
          </a:stretch>
        </p:blipFill>
        <p:spPr bwMode="auto">
          <a:xfrm>
            <a:off x="304800" y="6096000"/>
            <a:ext cx="8610600" cy="300038"/>
          </a:xfrm>
          <a:prstGeom prst="rect">
            <a:avLst/>
          </a:prstGeom>
          <a:noFill/>
          <a:ln w="9525">
            <a:noFill/>
            <a:miter lim="800000"/>
            <a:headEnd/>
            <a:tailEnd/>
          </a:ln>
        </p:spPr>
      </p:pic>
      <p:sp>
        <p:nvSpPr>
          <p:cNvPr id="6150" name="Text Box 6"/>
          <p:cNvSpPr txBox="1">
            <a:spLocks noChangeArrowheads="1"/>
          </p:cNvSpPr>
          <p:nvPr/>
        </p:nvSpPr>
        <p:spPr bwMode="auto">
          <a:xfrm>
            <a:off x="2895600" y="6096000"/>
            <a:ext cx="3581400" cy="457200"/>
          </a:xfrm>
          <a:prstGeom prst="rect">
            <a:avLst/>
          </a:prstGeom>
          <a:noFill/>
          <a:ln w="9525">
            <a:noFill/>
            <a:miter lim="800000"/>
            <a:headEnd/>
            <a:tailEnd/>
          </a:ln>
        </p:spPr>
        <p:txBody>
          <a:bodyPr>
            <a:spAutoFit/>
          </a:bodyPr>
          <a:lstStyle/>
          <a:p>
            <a:pPr algn="ctr">
              <a:spcBef>
                <a:spcPct val="50000"/>
              </a:spcBef>
            </a:pPr>
            <a:r>
              <a:rPr lang="en-US" sz="2400" b="1" i="1">
                <a:solidFill>
                  <a:schemeClr val="tx2"/>
                </a:solidFill>
              </a:rPr>
              <a:t>Bức tranh vẽ gì?</a:t>
            </a:r>
          </a:p>
        </p:txBody>
      </p:sp>
      <p:sp>
        <p:nvSpPr>
          <p:cNvPr id="3078" name="Text Box 7"/>
          <p:cNvSpPr txBox="1">
            <a:spLocks noChangeArrowheads="1"/>
          </p:cNvSpPr>
          <p:nvPr/>
        </p:nvSpPr>
        <p:spPr bwMode="auto">
          <a:xfrm>
            <a:off x="222250" y="119063"/>
            <a:ext cx="8458200" cy="1738312"/>
          </a:xfrm>
          <a:prstGeom prst="rect">
            <a:avLst/>
          </a:prstGeom>
          <a:noFill/>
          <a:ln w="9525">
            <a:noFill/>
            <a:miter lim="800000"/>
            <a:headEnd/>
            <a:tailEnd/>
          </a:ln>
        </p:spPr>
        <p:txBody>
          <a:bodyPr>
            <a:spAutoFit/>
          </a:bodyPr>
          <a:lstStyle/>
          <a:p>
            <a:pPr algn="ctr">
              <a:spcBef>
                <a:spcPct val="50000"/>
              </a:spcBef>
            </a:pPr>
            <a:r>
              <a:rPr lang="en-US" sz="2000">
                <a:solidFill>
                  <a:schemeClr val="tx2"/>
                </a:solidFill>
              </a:rPr>
              <a:t>                                           </a:t>
            </a:r>
            <a:endParaRPr lang="en-US" sz="2400" b="1">
              <a:solidFill>
                <a:schemeClr val="tx2"/>
              </a:solidFill>
            </a:endParaRPr>
          </a:p>
          <a:p>
            <a:pPr>
              <a:spcBef>
                <a:spcPct val="50000"/>
              </a:spcBef>
            </a:pPr>
            <a:r>
              <a:rPr lang="en-US" sz="3200" b="1" u="sng">
                <a:solidFill>
                  <a:srgbClr val="006600"/>
                </a:solidFill>
              </a:rPr>
              <a:t>Tập đọc</a:t>
            </a:r>
            <a:r>
              <a:rPr lang="en-US" sz="36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endParaRPr lang="en-US"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1000" fill="hold"/>
                                        <p:tgtEl>
                                          <p:spTgt spid="6150"/>
                                        </p:tgtEl>
                                        <p:attrNameLst>
                                          <p:attrName>ppt_w</p:attrName>
                                        </p:attrNameLst>
                                      </p:cBhvr>
                                      <p:tavLst>
                                        <p:tav tm="0">
                                          <p:val>
                                            <p:strVal val="#ppt_w*0.70"/>
                                          </p:val>
                                        </p:tav>
                                        <p:tav tm="100000">
                                          <p:val>
                                            <p:strVal val="#ppt_w"/>
                                          </p:val>
                                        </p:tav>
                                      </p:tavLst>
                                    </p:anim>
                                    <p:anim calcmode="lin" valueType="num">
                                      <p:cBhvr>
                                        <p:cTn id="13" dur="1000" fill="hold"/>
                                        <p:tgtEl>
                                          <p:spTgt spid="6150"/>
                                        </p:tgtEl>
                                        <p:attrNameLst>
                                          <p:attrName>ppt_h</p:attrName>
                                        </p:attrNameLst>
                                      </p:cBhvr>
                                      <p:tavLst>
                                        <p:tav tm="0">
                                          <p:val>
                                            <p:strVal val="#ppt_h"/>
                                          </p:val>
                                        </p:tav>
                                        <p:tav tm="100000">
                                          <p:val>
                                            <p:strVal val="#ppt_h"/>
                                          </p:val>
                                        </p:tav>
                                      </p:tavLst>
                                    </p:anim>
                                    <p:animEffect transition="in" filter="fade">
                                      <p:cBhvr>
                                        <p:cTn id="14" dur="1000"/>
                                        <p:tgtEl>
                                          <p:spTgt spid="6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strVal val="#ppt_w+.3"/>
                                          </p:val>
                                        </p:tav>
                                        <p:tav tm="100000">
                                          <p:val>
                                            <p:strVal val="#ppt_w"/>
                                          </p:val>
                                        </p:tav>
                                      </p:tavLst>
                                    </p:anim>
                                    <p:anim calcmode="lin" valueType="num">
                                      <p:cBhvr>
                                        <p:cTn id="20" dur="1000" fill="hold"/>
                                        <p:tgtEl>
                                          <p:spTgt spid="6147"/>
                                        </p:tgtEl>
                                        <p:attrNameLst>
                                          <p:attrName>ppt_h</p:attrName>
                                        </p:attrNameLst>
                                      </p:cBhvr>
                                      <p:tavLst>
                                        <p:tav tm="0">
                                          <p:val>
                                            <p:strVal val="#ppt_h"/>
                                          </p:val>
                                        </p:tav>
                                        <p:tav tm="100000">
                                          <p:val>
                                            <p:strVal val="#ppt_h"/>
                                          </p:val>
                                        </p:tav>
                                      </p:tavLst>
                                    </p:anim>
                                    <p:animEffect transition="in" filter="fade">
                                      <p:cBhvr>
                                        <p:cTn id="21"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i="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409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4100" name="Picture 4" descr="u10946803"/>
          <p:cNvPicPr>
            <a:picLocks noChangeAspect="1" noChangeArrowheads="1"/>
          </p:cNvPicPr>
          <p:nvPr/>
        </p:nvPicPr>
        <p:blipFill>
          <a:blip r:embed="rId3"/>
          <a:srcRect/>
          <a:stretch>
            <a:fillRect/>
          </a:stretch>
        </p:blipFill>
        <p:spPr bwMode="auto">
          <a:xfrm>
            <a:off x="0" y="4724400"/>
            <a:ext cx="2438400" cy="2133600"/>
          </a:xfrm>
          <a:prstGeom prst="rect">
            <a:avLst/>
          </a:prstGeom>
          <a:noFill/>
          <a:ln w="9525">
            <a:noFill/>
            <a:miter lim="800000"/>
            <a:headEnd/>
            <a:tailEnd/>
          </a:ln>
        </p:spPr>
      </p:pic>
      <p:pic>
        <p:nvPicPr>
          <p:cNvPr id="4101" name="Picture 6" descr="u13887416"/>
          <p:cNvPicPr>
            <a:picLocks noChangeAspect="1" noChangeArrowheads="1"/>
          </p:cNvPicPr>
          <p:nvPr/>
        </p:nvPicPr>
        <p:blipFill>
          <a:blip r:embed="rId4"/>
          <a:srcRect/>
          <a:stretch>
            <a:fillRect/>
          </a:stretch>
        </p:blipFill>
        <p:spPr bwMode="auto">
          <a:xfrm>
            <a:off x="3429000" y="1295400"/>
            <a:ext cx="1143000" cy="1619250"/>
          </a:xfrm>
          <a:prstGeom prst="rect">
            <a:avLst/>
          </a:prstGeom>
          <a:noFill/>
          <a:ln w="9525">
            <a:noFill/>
            <a:miter lim="800000"/>
            <a:headEnd/>
            <a:tailEnd/>
          </a:ln>
        </p:spPr>
      </p:pic>
      <p:pic>
        <p:nvPicPr>
          <p:cNvPr id="4102" name="Picture 7" descr="japanese_flower"/>
          <p:cNvPicPr>
            <a:picLocks noChangeAspect="1" noChangeArrowheads="1"/>
          </p:cNvPicPr>
          <p:nvPr/>
        </p:nvPicPr>
        <p:blipFill>
          <a:blip r:embed="rId5"/>
          <a:srcRect/>
          <a:stretch>
            <a:fillRect/>
          </a:stretch>
        </p:blipFill>
        <p:spPr bwMode="auto">
          <a:xfrm>
            <a:off x="7086600" y="5314950"/>
            <a:ext cx="2057400" cy="1543050"/>
          </a:xfrm>
          <a:prstGeom prst="rect">
            <a:avLst/>
          </a:prstGeom>
          <a:noFill/>
          <a:ln w="9525">
            <a:noFill/>
            <a:miter lim="800000"/>
            <a:headEnd/>
            <a:tailEnd/>
          </a:ln>
        </p:spPr>
      </p:pic>
      <p:sp>
        <p:nvSpPr>
          <p:cNvPr id="7177" name="AutoShape 9"/>
          <p:cNvSpPr>
            <a:spLocks noChangeArrowheads="1"/>
          </p:cNvSpPr>
          <p:nvPr/>
        </p:nvSpPr>
        <p:spPr bwMode="auto">
          <a:xfrm>
            <a:off x="914400" y="1447800"/>
            <a:ext cx="2362200" cy="533400"/>
          </a:xfrm>
          <a:prstGeom prst="roundRect">
            <a:avLst>
              <a:gd name="adj" fmla="val 16667"/>
            </a:avLst>
          </a:prstGeom>
          <a:solidFill>
            <a:srgbClr val="FF99CC"/>
          </a:solidFill>
          <a:ln w="28575">
            <a:solidFill>
              <a:srgbClr val="00FF00"/>
            </a:solidFill>
            <a:round/>
            <a:headEnd/>
            <a:tailEnd/>
          </a:ln>
        </p:spPr>
        <p:txBody>
          <a:bodyPr wrap="none" anchor="ctr"/>
          <a:lstStyle/>
          <a:p>
            <a:pPr algn="ctr"/>
            <a:r>
              <a:rPr lang="en-US" sz="2400" b="1">
                <a:solidFill>
                  <a:schemeClr val="tx2"/>
                </a:solidFill>
              </a:rPr>
              <a:t>Luyện đọc bài</a:t>
            </a:r>
          </a:p>
        </p:txBody>
      </p:sp>
      <p:sp>
        <p:nvSpPr>
          <p:cNvPr id="7178" name="Text Box 10"/>
          <p:cNvSpPr txBox="1">
            <a:spLocks noChangeArrowheads="1"/>
          </p:cNvSpPr>
          <p:nvPr/>
        </p:nvSpPr>
        <p:spPr bwMode="auto">
          <a:xfrm>
            <a:off x="10668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7179" name="Text Box 11"/>
          <p:cNvSpPr txBox="1">
            <a:spLocks noChangeArrowheads="1"/>
          </p:cNvSpPr>
          <p:nvPr/>
        </p:nvSpPr>
        <p:spPr bwMode="auto">
          <a:xfrm>
            <a:off x="54102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vàng:</a:t>
            </a:r>
          </a:p>
          <a:p>
            <a:pPr>
              <a:spcBef>
                <a:spcPct val="50000"/>
              </a:spcBef>
            </a:pPr>
            <a:r>
              <a:rPr lang="en-US" sz="2000" b="1" i="1">
                <a:solidFill>
                  <a:srgbClr val="0000CC"/>
                </a:solidFill>
              </a:rPr>
              <a:t>Lúa đồng chín rộ,</a:t>
            </a:r>
          </a:p>
          <a:p>
            <a:pPr>
              <a:spcBef>
                <a:spcPct val="50000"/>
              </a:spcBef>
            </a:pPr>
            <a:r>
              <a:rPr lang="en-US" sz="2000" b="1" i="1">
                <a:solidFill>
                  <a:srgbClr val="0000CC"/>
                </a:solidFill>
              </a:rPr>
              <a:t>Hoa cúc mùa thu,</a:t>
            </a:r>
          </a:p>
          <a:p>
            <a:pPr>
              <a:spcBef>
                <a:spcPct val="50000"/>
              </a:spcBef>
            </a:pPr>
            <a:r>
              <a:rPr lang="en-US" sz="2000" b="1" i="1">
                <a:solidFill>
                  <a:srgbClr val="0000CC"/>
                </a:solidFill>
              </a:rPr>
              <a:t>Nắng trời rực rỡ.</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trắng:</a:t>
            </a:r>
          </a:p>
          <a:p>
            <a:pPr>
              <a:spcBef>
                <a:spcPct val="50000"/>
              </a:spcBef>
            </a:pPr>
            <a:r>
              <a:rPr lang="en-US" sz="2000" b="1" i="1">
                <a:solidFill>
                  <a:srgbClr val="0000CC"/>
                </a:solidFill>
              </a:rPr>
              <a:t>Trang giấy tuổi thơ,</a:t>
            </a:r>
          </a:p>
          <a:p>
            <a:pPr>
              <a:spcBef>
                <a:spcPct val="50000"/>
              </a:spcBef>
            </a:pPr>
            <a:r>
              <a:rPr lang="en-US" sz="2000" b="1" i="1">
                <a:solidFill>
                  <a:srgbClr val="0000CC"/>
                </a:solidFill>
              </a:rPr>
              <a:t>Đóa hoa hồng bạch,</a:t>
            </a:r>
          </a:p>
          <a:p>
            <a:pPr>
              <a:spcBef>
                <a:spcPct val="50000"/>
              </a:spcBef>
            </a:pPr>
            <a:r>
              <a:rPr lang="en-US" sz="2000" b="1" i="1">
                <a:solidFill>
                  <a:srgbClr val="0000CC"/>
                </a:solidFill>
              </a:rPr>
              <a:t>Mái tóc của bà.</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edge">
                                      <p:cBhvr>
                                        <p:cTn id="7" dur="2000"/>
                                        <p:tgtEl>
                                          <p:spTgt spid="717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178">
                                            <p:txEl>
                                              <p:pRg st="0" end="0"/>
                                            </p:txEl>
                                          </p:spTgt>
                                        </p:tgtEl>
                                        <p:attrNameLst>
                                          <p:attrName>style.visibility</p:attrName>
                                        </p:attrNameLst>
                                      </p:cBhvr>
                                      <p:to>
                                        <p:strVal val="visible"/>
                                      </p:to>
                                    </p:set>
                                    <p:anim calcmode="lin" valueType="num">
                                      <p:cBhvr>
                                        <p:cTn id="12" dur="1000" fill="hold"/>
                                        <p:tgtEl>
                                          <p:spTgt spid="717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7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17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178">
                                            <p:txEl>
                                              <p:pRg st="0" end="0"/>
                                            </p:txEl>
                                          </p:spTgt>
                                        </p:tgtEl>
                                      </p:cBhvr>
                                    </p:animEffect>
                                  </p:childTnLst>
                                </p:cTn>
                              </p:par>
                            </p:childTnLst>
                          </p:cTn>
                        </p:par>
                        <p:par>
                          <p:cTn id="16" fill="hold" nodeType="afterGroup">
                            <p:stCondLst>
                              <p:cond delay="1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178">
                                            <p:txEl>
                                              <p:pRg st="1" end="1"/>
                                            </p:txEl>
                                          </p:spTgt>
                                        </p:tgtEl>
                                        <p:attrNameLst>
                                          <p:attrName>style.visibility</p:attrName>
                                        </p:attrNameLst>
                                      </p:cBhvr>
                                      <p:to>
                                        <p:strVal val="visible"/>
                                      </p:to>
                                    </p:set>
                                    <p:anim calcmode="lin" valueType="num">
                                      <p:cBhvr>
                                        <p:cTn id="19" dur="1000" fill="hold"/>
                                        <p:tgtEl>
                                          <p:spTgt spid="7178">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7178">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7178">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7178">
                                            <p:txEl>
                                              <p:pRg st="1" end="1"/>
                                            </p:txEl>
                                          </p:spTgt>
                                        </p:tgtEl>
                                      </p:cBhvr>
                                    </p:animEffect>
                                  </p:childTnLst>
                                </p:cTn>
                              </p:par>
                            </p:childTnLst>
                          </p:cTn>
                        </p:par>
                        <p:par>
                          <p:cTn id="23" fill="hold" nodeType="afterGroup">
                            <p:stCondLst>
                              <p:cond delay="32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7178">
                                            <p:txEl>
                                              <p:pRg st="2" end="2"/>
                                            </p:txEl>
                                          </p:spTgt>
                                        </p:tgtEl>
                                        <p:attrNameLst>
                                          <p:attrName>style.visibility</p:attrName>
                                        </p:attrNameLst>
                                      </p:cBhvr>
                                      <p:to>
                                        <p:strVal val="visible"/>
                                      </p:to>
                                    </p:set>
                                    <p:anim calcmode="lin" valueType="num">
                                      <p:cBhvr>
                                        <p:cTn id="26" dur="1000" fill="hold"/>
                                        <p:tgtEl>
                                          <p:spTgt spid="7178">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7178">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7178">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7178">
                                            <p:txEl>
                                              <p:pRg st="2" end="2"/>
                                            </p:txEl>
                                          </p:spTgt>
                                        </p:tgtEl>
                                      </p:cBhvr>
                                    </p:animEffect>
                                  </p:childTnLst>
                                </p:cTn>
                              </p:par>
                            </p:childTnLst>
                          </p:cTn>
                        </p:par>
                        <p:par>
                          <p:cTn id="30" fill="hold" nodeType="afterGroup">
                            <p:stCondLst>
                              <p:cond delay="47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7178">
                                            <p:txEl>
                                              <p:pRg st="3" end="3"/>
                                            </p:txEl>
                                          </p:spTgt>
                                        </p:tgtEl>
                                        <p:attrNameLst>
                                          <p:attrName>style.visibility</p:attrName>
                                        </p:attrNameLst>
                                      </p:cBhvr>
                                      <p:to>
                                        <p:strVal val="visible"/>
                                      </p:to>
                                    </p:set>
                                    <p:anim calcmode="lin" valueType="num">
                                      <p:cBhvr>
                                        <p:cTn id="33" dur="1000" fill="hold"/>
                                        <p:tgtEl>
                                          <p:spTgt spid="7178">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7178">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7178">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7178">
                                            <p:txEl>
                                              <p:pRg st="3" end="3"/>
                                            </p:txEl>
                                          </p:spTgt>
                                        </p:tgtEl>
                                      </p:cBhvr>
                                    </p:animEffect>
                                  </p:childTnLst>
                                </p:cTn>
                              </p:par>
                            </p:childTnLst>
                          </p:cTn>
                        </p:par>
                        <p:par>
                          <p:cTn id="37" fill="hold" nodeType="afterGroup">
                            <p:stCondLst>
                              <p:cond delay="65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7178">
                                            <p:txEl>
                                              <p:pRg st="5" end="5"/>
                                            </p:txEl>
                                          </p:spTgt>
                                        </p:tgtEl>
                                        <p:attrNameLst>
                                          <p:attrName>style.visibility</p:attrName>
                                        </p:attrNameLst>
                                      </p:cBhvr>
                                      <p:to>
                                        <p:strVal val="visible"/>
                                      </p:to>
                                    </p:set>
                                    <p:anim calcmode="lin" valueType="num">
                                      <p:cBhvr>
                                        <p:cTn id="40" dur="1000" fill="hold"/>
                                        <p:tgtEl>
                                          <p:spTgt spid="7178">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7178">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7178">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7178">
                                            <p:txEl>
                                              <p:pRg st="5" end="5"/>
                                            </p:txEl>
                                          </p:spTgt>
                                        </p:tgtEl>
                                      </p:cBhvr>
                                    </p:animEffect>
                                  </p:childTnLst>
                                </p:cTn>
                              </p:par>
                            </p:childTnLst>
                          </p:cTn>
                        </p:par>
                        <p:par>
                          <p:cTn id="44" fill="hold" nodeType="afterGroup">
                            <p:stCondLst>
                              <p:cond delay="8100"/>
                            </p:stCondLst>
                            <p:childTnLst>
                              <p:par>
                                <p:cTn id="45" presetID="31" presetClass="entr" presetSubtype="0" fill="hold" nodeType="afterEffect">
                                  <p:stCondLst>
                                    <p:cond delay="0"/>
                                  </p:stCondLst>
                                  <p:iterate type="lt">
                                    <p:tmPct val="5000"/>
                                  </p:iterate>
                                  <p:childTnLst>
                                    <p:set>
                                      <p:cBhvr>
                                        <p:cTn id="46" dur="1" fill="hold">
                                          <p:stCondLst>
                                            <p:cond delay="0"/>
                                          </p:stCondLst>
                                        </p:cTn>
                                        <p:tgtEl>
                                          <p:spTgt spid="7178">
                                            <p:txEl>
                                              <p:pRg st="6" end="6"/>
                                            </p:txEl>
                                          </p:spTgt>
                                        </p:tgtEl>
                                        <p:attrNameLst>
                                          <p:attrName>style.visibility</p:attrName>
                                        </p:attrNameLst>
                                      </p:cBhvr>
                                      <p:to>
                                        <p:strVal val="visible"/>
                                      </p:to>
                                    </p:set>
                                    <p:anim calcmode="lin" valueType="num">
                                      <p:cBhvr>
                                        <p:cTn id="47" dur="1000" fill="hold"/>
                                        <p:tgtEl>
                                          <p:spTgt spid="7178">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7178">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7178">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7178">
                                            <p:txEl>
                                              <p:pRg st="6" end="6"/>
                                            </p:txEl>
                                          </p:spTgt>
                                        </p:tgtEl>
                                      </p:cBhvr>
                                    </p:animEffect>
                                  </p:childTnLst>
                                </p:cTn>
                              </p:par>
                            </p:childTnLst>
                          </p:cTn>
                        </p:par>
                        <p:par>
                          <p:cTn id="51" fill="hold" nodeType="afterGroup">
                            <p:stCondLst>
                              <p:cond delay="9900"/>
                            </p:stCondLst>
                            <p:childTnLst>
                              <p:par>
                                <p:cTn id="52" presetID="31" presetClass="entr" presetSubtype="0" fill="hold" nodeType="afterEffect">
                                  <p:stCondLst>
                                    <p:cond delay="0"/>
                                  </p:stCondLst>
                                  <p:iterate type="lt">
                                    <p:tmPct val="5000"/>
                                  </p:iterate>
                                  <p:childTnLst>
                                    <p:set>
                                      <p:cBhvr>
                                        <p:cTn id="53" dur="1" fill="hold">
                                          <p:stCondLst>
                                            <p:cond delay="0"/>
                                          </p:stCondLst>
                                        </p:cTn>
                                        <p:tgtEl>
                                          <p:spTgt spid="7178">
                                            <p:txEl>
                                              <p:pRg st="7" end="7"/>
                                            </p:txEl>
                                          </p:spTgt>
                                        </p:tgtEl>
                                        <p:attrNameLst>
                                          <p:attrName>style.visibility</p:attrName>
                                        </p:attrNameLst>
                                      </p:cBhvr>
                                      <p:to>
                                        <p:strVal val="visible"/>
                                      </p:to>
                                    </p:set>
                                    <p:anim calcmode="lin" valueType="num">
                                      <p:cBhvr>
                                        <p:cTn id="54" dur="1000" fill="hold"/>
                                        <p:tgtEl>
                                          <p:spTgt spid="7178">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178">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178">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178">
                                            <p:txEl>
                                              <p:pRg st="7" end="7"/>
                                            </p:txEl>
                                          </p:spTgt>
                                        </p:tgtEl>
                                      </p:cBhvr>
                                    </p:animEffect>
                                  </p:childTnLst>
                                </p:cTn>
                              </p:par>
                            </p:childTnLst>
                          </p:cTn>
                        </p:par>
                        <p:par>
                          <p:cTn id="58" fill="hold" nodeType="afterGroup">
                            <p:stCondLst>
                              <p:cond delay="11500"/>
                            </p:stCondLst>
                            <p:childTnLst>
                              <p:par>
                                <p:cTn id="59" presetID="31" presetClass="entr" presetSubtype="0" fill="hold" nodeType="afterEffect">
                                  <p:stCondLst>
                                    <p:cond delay="0"/>
                                  </p:stCondLst>
                                  <p:iterate type="lt">
                                    <p:tmPct val="5000"/>
                                  </p:iterate>
                                  <p:childTnLst>
                                    <p:set>
                                      <p:cBhvr>
                                        <p:cTn id="60" dur="1" fill="hold">
                                          <p:stCondLst>
                                            <p:cond delay="0"/>
                                          </p:stCondLst>
                                        </p:cTn>
                                        <p:tgtEl>
                                          <p:spTgt spid="7178">
                                            <p:txEl>
                                              <p:pRg st="8" end="8"/>
                                            </p:txEl>
                                          </p:spTgt>
                                        </p:tgtEl>
                                        <p:attrNameLst>
                                          <p:attrName>style.visibility</p:attrName>
                                        </p:attrNameLst>
                                      </p:cBhvr>
                                      <p:to>
                                        <p:strVal val="visible"/>
                                      </p:to>
                                    </p:set>
                                    <p:anim calcmode="lin" valueType="num">
                                      <p:cBhvr>
                                        <p:cTn id="61" dur="1000" fill="hold"/>
                                        <p:tgtEl>
                                          <p:spTgt spid="7178">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7178">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7178">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7178">
                                            <p:txEl>
                                              <p:pRg st="8" end="8"/>
                                            </p:txEl>
                                          </p:spTgt>
                                        </p:tgtEl>
                                      </p:cBhvr>
                                    </p:animEffect>
                                  </p:childTnLst>
                                </p:cTn>
                              </p:par>
                            </p:childTnLst>
                          </p:cTn>
                        </p:par>
                        <p:par>
                          <p:cTn id="65" fill="hold" nodeType="afterGroup">
                            <p:stCondLst>
                              <p:cond delay="13150"/>
                            </p:stCondLst>
                            <p:childTnLst>
                              <p:par>
                                <p:cTn id="66" presetID="31" presetClass="entr" presetSubtype="0" fill="hold" nodeType="afterEffect">
                                  <p:stCondLst>
                                    <p:cond delay="0"/>
                                  </p:stCondLst>
                                  <p:iterate type="lt">
                                    <p:tmPct val="5000"/>
                                  </p:iterate>
                                  <p:childTnLst>
                                    <p:set>
                                      <p:cBhvr>
                                        <p:cTn id="67" dur="1" fill="hold">
                                          <p:stCondLst>
                                            <p:cond delay="0"/>
                                          </p:stCondLst>
                                        </p:cTn>
                                        <p:tgtEl>
                                          <p:spTgt spid="7179">
                                            <p:txEl>
                                              <p:pRg st="0" end="0"/>
                                            </p:txEl>
                                          </p:spTgt>
                                        </p:tgtEl>
                                        <p:attrNameLst>
                                          <p:attrName>style.visibility</p:attrName>
                                        </p:attrNameLst>
                                      </p:cBhvr>
                                      <p:to>
                                        <p:strVal val="visible"/>
                                      </p:to>
                                    </p:set>
                                    <p:anim calcmode="lin" valueType="num">
                                      <p:cBhvr>
                                        <p:cTn id="68" dur="1000" fill="hold"/>
                                        <p:tgtEl>
                                          <p:spTgt spid="7179">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7179">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7179">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7179">
                                            <p:txEl>
                                              <p:pRg st="0" end="0"/>
                                            </p:txEl>
                                          </p:spTgt>
                                        </p:tgtEl>
                                      </p:cBhvr>
                                    </p:animEffect>
                                  </p:childTnLst>
                                </p:cTn>
                              </p:par>
                            </p:childTnLst>
                          </p:cTn>
                        </p:par>
                        <p:par>
                          <p:cTn id="72" fill="hold" nodeType="afterGroup">
                            <p:stCondLst>
                              <p:cond delay="14750"/>
                            </p:stCondLst>
                            <p:childTnLst>
                              <p:par>
                                <p:cTn id="73" presetID="31" presetClass="entr" presetSubtype="0" fill="hold" nodeType="afterEffect">
                                  <p:stCondLst>
                                    <p:cond delay="0"/>
                                  </p:stCondLst>
                                  <p:iterate type="lt">
                                    <p:tmPct val="5000"/>
                                  </p:iterate>
                                  <p:childTnLst>
                                    <p:set>
                                      <p:cBhvr>
                                        <p:cTn id="74" dur="1" fill="hold">
                                          <p:stCondLst>
                                            <p:cond delay="0"/>
                                          </p:stCondLst>
                                        </p:cTn>
                                        <p:tgtEl>
                                          <p:spTgt spid="7179">
                                            <p:txEl>
                                              <p:pRg st="1" end="1"/>
                                            </p:txEl>
                                          </p:spTgt>
                                        </p:tgtEl>
                                        <p:attrNameLst>
                                          <p:attrName>style.visibility</p:attrName>
                                        </p:attrNameLst>
                                      </p:cBhvr>
                                      <p:to>
                                        <p:strVal val="visible"/>
                                      </p:to>
                                    </p:set>
                                    <p:anim calcmode="lin" valueType="num">
                                      <p:cBhvr>
                                        <p:cTn id="75" dur="1000" fill="hold"/>
                                        <p:tgtEl>
                                          <p:spTgt spid="7179">
                                            <p:txEl>
                                              <p:pRg st="1" end="1"/>
                                            </p:txEl>
                                          </p:spTgt>
                                        </p:tgtEl>
                                        <p:attrNameLst>
                                          <p:attrName>ppt_w</p:attrName>
                                        </p:attrNameLst>
                                      </p:cBhvr>
                                      <p:tavLst>
                                        <p:tav tm="0">
                                          <p:val>
                                            <p:fltVal val="0"/>
                                          </p:val>
                                        </p:tav>
                                        <p:tav tm="100000">
                                          <p:val>
                                            <p:strVal val="#ppt_w"/>
                                          </p:val>
                                        </p:tav>
                                      </p:tavLst>
                                    </p:anim>
                                    <p:anim calcmode="lin" valueType="num">
                                      <p:cBhvr>
                                        <p:cTn id="76" dur="1000" fill="hold"/>
                                        <p:tgtEl>
                                          <p:spTgt spid="7179">
                                            <p:txEl>
                                              <p:pRg st="1" end="1"/>
                                            </p:txEl>
                                          </p:spTgt>
                                        </p:tgtEl>
                                        <p:attrNameLst>
                                          <p:attrName>ppt_h</p:attrName>
                                        </p:attrNameLst>
                                      </p:cBhvr>
                                      <p:tavLst>
                                        <p:tav tm="0">
                                          <p:val>
                                            <p:fltVal val="0"/>
                                          </p:val>
                                        </p:tav>
                                        <p:tav tm="100000">
                                          <p:val>
                                            <p:strVal val="#ppt_h"/>
                                          </p:val>
                                        </p:tav>
                                      </p:tavLst>
                                    </p:anim>
                                    <p:anim calcmode="lin" valueType="num">
                                      <p:cBhvr>
                                        <p:cTn id="77" dur="1000" fill="hold"/>
                                        <p:tgtEl>
                                          <p:spTgt spid="7179">
                                            <p:txEl>
                                              <p:pRg st="1" end="1"/>
                                            </p:txEl>
                                          </p:spTgt>
                                        </p:tgtEl>
                                        <p:attrNameLst>
                                          <p:attrName>style.rotation</p:attrName>
                                        </p:attrNameLst>
                                      </p:cBhvr>
                                      <p:tavLst>
                                        <p:tav tm="0">
                                          <p:val>
                                            <p:fltVal val="90"/>
                                          </p:val>
                                        </p:tav>
                                        <p:tav tm="100000">
                                          <p:val>
                                            <p:fltVal val="0"/>
                                          </p:val>
                                        </p:tav>
                                      </p:tavLst>
                                    </p:anim>
                                    <p:animEffect transition="in" filter="fade">
                                      <p:cBhvr>
                                        <p:cTn id="78" dur="1000"/>
                                        <p:tgtEl>
                                          <p:spTgt spid="7179">
                                            <p:txEl>
                                              <p:pRg st="1" end="1"/>
                                            </p:txEl>
                                          </p:spTgt>
                                        </p:tgtEl>
                                      </p:cBhvr>
                                    </p:animEffect>
                                  </p:childTnLst>
                                </p:cTn>
                              </p:par>
                            </p:childTnLst>
                          </p:cTn>
                        </p:par>
                        <p:par>
                          <p:cTn id="79" fill="hold" nodeType="afterGroup">
                            <p:stCondLst>
                              <p:cond delay="16400"/>
                            </p:stCondLst>
                            <p:childTnLst>
                              <p:par>
                                <p:cTn id="80" presetID="31" presetClass="entr" presetSubtype="0" fill="hold" nodeType="afterEffect">
                                  <p:stCondLst>
                                    <p:cond delay="0"/>
                                  </p:stCondLst>
                                  <p:iterate type="lt">
                                    <p:tmPct val="5000"/>
                                  </p:iterate>
                                  <p:childTnLst>
                                    <p:set>
                                      <p:cBhvr>
                                        <p:cTn id="81" dur="1" fill="hold">
                                          <p:stCondLst>
                                            <p:cond delay="0"/>
                                          </p:stCondLst>
                                        </p:cTn>
                                        <p:tgtEl>
                                          <p:spTgt spid="7179">
                                            <p:txEl>
                                              <p:pRg st="2" end="2"/>
                                            </p:txEl>
                                          </p:spTgt>
                                        </p:tgtEl>
                                        <p:attrNameLst>
                                          <p:attrName>style.visibility</p:attrName>
                                        </p:attrNameLst>
                                      </p:cBhvr>
                                      <p:to>
                                        <p:strVal val="visible"/>
                                      </p:to>
                                    </p:set>
                                    <p:anim calcmode="lin" valueType="num">
                                      <p:cBhvr>
                                        <p:cTn id="82" dur="1000" fill="hold"/>
                                        <p:tgtEl>
                                          <p:spTgt spid="7179">
                                            <p:txEl>
                                              <p:pRg st="2" end="2"/>
                                            </p:txEl>
                                          </p:spTgt>
                                        </p:tgtEl>
                                        <p:attrNameLst>
                                          <p:attrName>ppt_w</p:attrName>
                                        </p:attrNameLst>
                                      </p:cBhvr>
                                      <p:tavLst>
                                        <p:tav tm="0">
                                          <p:val>
                                            <p:fltVal val="0"/>
                                          </p:val>
                                        </p:tav>
                                        <p:tav tm="100000">
                                          <p:val>
                                            <p:strVal val="#ppt_w"/>
                                          </p:val>
                                        </p:tav>
                                      </p:tavLst>
                                    </p:anim>
                                    <p:anim calcmode="lin" valueType="num">
                                      <p:cBhvr>
                                        <p:cTn id="83" dur="1000" fill="hold"/>
                                        <p:tgtEl>
                                          <p:spTgt spid="7179">
                                            <p:txEl>
                                              <p:pRg st="2" end="2"/>
                                            </p:txEl>
                                          </p:spTgt>
                                        </p:tgtEl>
                                        <p:attrNameLst>
                                          <p:attrName>ppt_h</p:attrName>
                                        </p:attrNameLst>
                                      </p:cBhvr>
                                      <p:tavLst>
                                        <p:tav tm="0">
                                          <p:val>
                                            <p:fltVal val="0"/>
                                          </p:val>
                                        </p:tav>
                                        <p:tav tm="100000">
                                          <p:val>
                                            <p:strVal val="#ppt_h"/>
                                          </p:val>
                                        </p:tav>
                                      </p:tavLst>
                                    </p:anim>
                                    <p:anim calcmode="lin" valueType="num">
                                      <p:cBhvr>
                                        <p:cTn id="84" dur="1000" fill="hold"/>
                                        <p:tgtEl>
                                          <p:spTgt spid="7179">
                                            <p:txEl>
                                              <p:pRg st="2" end="2"/>
                                            </p:txEl>
                                          </p:spTgt>
                                        </p:tgtEl>
                                        <p:attrNameLst>
                                          <p:attrName>style.rotation</p:attrName>
                                        </p:attrNameLst>
                                      </p:cBhvr>
                                      <p:tavLst>
                                        <p:tav tm="0">
                                          <p:val>
                                            <p:fltVal val="90"/>
                                          </p:val>
                                        </p:tav>
                                        <p:tav tm="100000">
                                          <p:val>
                                            <p:fltVal val="0"/>
                                          </p:val>
                                        </p:tav>
                                      </p:tavLst>
                                    </p:anim>
                                    <p:animEffect transition="in" filter="fade">
                                      <p:cBhvr>
                                        <p:cTn id="85" dur="1000"/>
                                        <p:tgtEl>
                                          <p:spTgt spid="7179">
                                            <p:txEl>
                                              <p:pRg st="2" end="2"/>
                                            </p:txEl>
                                          </p:spTgt>
                                        </p:tgtEl>
                                      </p:cBhvr>
                                    </p:animEffect>
                                  </p:childTnLst>
                                </p:cTn>
                              </p:par>
                            </p:childTnLst>
                          </p:cTn>
                        </p:par>
                        <p:par>
                          <p:cTn id="86" fill="hold" nodeType="afterGroup">
                            <p:stCondLst>
                              <p:cond delay="18000"/>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7179">
                                            <p:txEl>
                                              <p:pRg st="3" end="3"/>
                                            </p:txEl>
                                          </p:spTgt>
                                        </p:tgtEl>
                                        <p:attrNameLst>
                                          <p:attrName>style.visibility</p:attrName>
                                        </p:attrNameLst>
                                      </p:cBhvr>
                                      <p:to>
                                        <p:strVal val="visible"/>
                                      </p:to>
                                    </p:set>
                                    <p:anim calcmode="lin" valueType="num">
                                      <p:cBhvr>
                                        <p:cTn id="89" dur="1000" fill="hold"/>
                                        <p:tgtEl>
                                          <p:spTgt spid="7179">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7179">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7179">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7179">
                                            <p:txEl>
                                              <p:pRg st="3" end="3"/>
                                            </p:txEl>
                                          </p:spTgt>
                                        </p:tgtEl>
                                      </p:cBhvr>
                                    </p:animEffect>
                                  </p:childTnLst>
                                </p:cTn>
                              </p:par>
                            </p:childTnLst>
                          </p:cTn>
                        </p:par>
                        <p:par>
                          <p:cTn id="93" fill="hold" nodeType="afterGroup">
                            <p:stCondLst>
                              <p:cond delay="19650"/>
                            </p:stCondLst>
                            <p:childTnLst>
                              <p:par>
                                <p:cTn id="94" presetID="31" presetClass="entr" presetSubtype="0" fill="hold" nodeType="afterEffect">
                                  <p:stCondLst>
                                    <p:cond delay="0"/>
                                  </p:stCondLst>
                                  <p:iterate type="lt">
                                    <p:tmPct val="5000"/>
                                  </p:iterate>
                                  <p:childTnLst>
                                    <p:set>
                                      <p:cBhvr>
                                        <p:cTn id="95" dur="1" fill="hold">
                                          <p:stCondLst>
                                            <p:cond delay="0"/>
                                          </p:stCondLst>
                                        </p:cTn>
                                        <p:tgtEl>
                                          <p:spTgt spid="7179">
                                            <p:txEl>
                                              <p:pRg st="5" end="5"/>
                                            </p:txEl>
                                          </p:spTgt>
                                        </p:tgtEl>
                                        <p:attrNameLst>
                                          <p:attrName>style.visibility</p:attrName>
                                        </p:attrNameLst>
                                      </p:cBhvr>
                                      <p:to>
                                        <p:strVal val="visible"/>
                                      </p:to>
                                    </p:set>
                                    <p:anim calcmode="lin" valueType="num">
                                      <p:cBhvr>
                                        <p:cTn id="96" dur="1000" fill="hold"/>
                                        <p:tgtEl>
                                          <p:spTgt spid="7179">
                                            <p:txEl>
                                              <p:pRg st="5" end="5"/>
                                            </p:txEl>
                                          </p:spTgt>
                                        </p:tgtEl>
                                        <p:attrNameLst>
                                          <p:attrName>ppt_w</p:attrName>
                                        </p:attrNameLst>
                                      </p:cBhvr>
                                      <p:tavLst>
                                        <p:tav tm="0">
                                          <p:val>
                                            <p:fltVal val="0"/>
                                          </p:val>
                                        </p:tav>
                                        <p:tav tm="100000">
                                          <p:val>
                                            <p:strVal val="#ppt_w"/>
                                          </p:val>
                                        </p:tav>
                                      </p:tavLst>
                                    </p:anim>
                                    <p:anim calcmode="lin" valueType="num">
                                      <p:cBhvr>
                                        <p:cTn id="97" dur="1000" fill="hold"/>
                                        <p:tgtEl>
                                          <p:spTgt spid="7179">
                                            <p:txEl>
                                              <p:pRg st="5" end="5"/>
                                            </p:txEl>
                                          </p:spTgt>
                                        </p:tgtEl>
                                        <p:attrNameLst>
                                          <p:attrName>ppt_h</p:attrName>
                                        </p:attrNameLst>
                                      </p:cBhvr>
                                      <p:tavLst>
                                        <p:tav tm="0">
                                          <p:val>
                                            <p:fltVal val="0"/>
                                          </p:val>
                                        </p:tav>
                                        <p:tav tm="100000">
                                          <p:val>
                                            <p:strVal val="#ppt_h"/>
                                          </p:val>
                                        </p:tav>
                                      </p:tavLst>
                                    </p:anim>
                                    <p:anim calcmode="lin" valueType="num">
                                      <p:cBhvr>
                                        <p:cTn id="98" dur="1000" fill="hold"/>
                                        <p:tgtEl>
                                          <p:spTgt spid="7179">
                                            <p:txEl>
                                              <p:pRg st="5" end="5"/>
                                            </p:txEl>
                                          </p:spTgt>
                                        </p:tgtEl>
                                        <p:attrNameLst>
                                          <p:attrName>style.rotation</p:attrName>
                                        </p:attrNameLst>
                                      </p:cBhvr>
                                      <p:tavLst>
                                        <p:tav tm="0">
                                          <p:val>
                                            <p:fltVal val="90"/>
                                          </p:val>
                                        </p:tav>
                                        <p:tav tm="100000">
                                          <p:val>
                                            <p:fltVal val="0"/>
                                          </p:val>
                                        </p:tav>
                                      </p:tavLst>
                                    </p:anim>
                                    <p:animEffect transition="in" filter="fade">
                                      <p:cBhvr>
                                        <p:cTn id="99" dur="1000"/>
                                        <p:tgtEl>
                                          <p:spTgt spid="7179">
                                            <p:txEl>
                                              <p:pRg st="5" end="5"/>
                                            </p:txEl>
                                          </p:spTgt>
                                        </p:tgtEl>
                                      </p:cBhvr>
                                    </p:animEffect>
                                  </p:childTnLst>
                                </p:cTn>
                              </p:par>
                            </p:childTnLst>
                          </p:cTn>
                        </p:par>
                        <p:par>
                          <p:cTn id="100" fill="hold" nodeType="afterGroup">
                            <p:stCondLst>
                              <p:cond delay="21300"/>
                            </p:stCondLst>
                            <p:childTnLst>
                              <p:par>
                                <p:cTn id="101" presetID="31" presetClass="entr" presetSubtype="0" fill="hold" nodeType="afterEffect">
                                  <p:stCondLst>
                                    <p:cond delay="0"/>
                                  </p:stCondLst>
                                  <p:iterate type="lt">
                                    <p:tmPct val="5000"/>
                                  </p:iterate>
                                  <p:childTnLst>
                                    <p:set>
                                      <p:cBhvr>
                                        <p:cTn id="102" dur="1" fill="hold">
                                          <p:stCondLst>
                                            <p:cond delay="0"/>
                                          </p:stCondLst>
                                        </p:cTn>
                                        <p:tgtEl>
                                          <p:spTgt spid="7179">
                                            <p:txEl>
                                              <p:pRg st="6" end="6"/>
                                            </p:txEl>
                                          </p:spTgt>
                                        </p:tgtEl>
                                        <p:attrNameLst>
                                          <p:attrName>style.visibility</p:attrName>
                                        </p:attrNameLst>
                                      </p:cBhvr>
                                      <p:to>
                                        <p:strVal val="visible"/>
                                      </p:to>
                                    </p:set>
                                    <p:anim calcmode="lin" valueType="num">
                                      <p:cBhvr>
                                        <p:cTn id="103" dur="1000" fill="hold"/>
                                        <p:tgtEl>
                                          <p:spTgt spid="7179">
                                            <p:txEl>
                                              <p:pRg st="6" end="6"/>
                                            </p:txEl>
                                          </p:spTgt>
                                        </p:tgtEl>
                                        <p:attrNameLst>
                                          <p:attrName>ppt_w</p:attrName>
                                        </p:attrNameLst>
                                      </p:cBhvr>
                                      <p:tavLst>
                                        <p:tav tm="0">
                                          <p:val>
                                            <p:fltVal val="0"/>
                                          </p:val>
                                        </p:tav>
                                        <p:tav tm="100000">
                                          <p:val>
                                            <p:strVal val="#ppt_w"/>
                                          </p:val>
                                        </p:tav>
                                      </p:tavLst>
                                    </p:anim>
                                    <p:anim calcmode="lin" valueType="num">
                                      <p:cBhvr>
                                        <p:cTn id="104" dur="1000" fill="hold"/>
                                        <p:tgtEl>
                                          <p:spTgt spid="7179">
                                            <p:txEl>
                                              <p:pRg st="6" end="6"/>
                                            </p:txEl>
                                          </p:spTgt>
                                        </p:tgtEl>
                                        <p:attrNameLst>
                                          <p:attrName>ppt_h</p:attrName>
                                        </p:attrNameLst>
                                      </p:cBhvr>
                                      <p:tavLst>
                                        <p:tav tm="0">
                                          <p:val>
                                            <p:fltVal val="0"/>
                                          </p:val>
                                        </p:tav>
                                        <p:tav tm="100000">
                                          <p:val>
                                            <p:strVal val="#ppt_h"/>
                                          </p:val>
                                        </p:tav>
                                      </p:tavLst>
                                    </p:anim>
                                    <p:anim calcmode="lin" valueType="num">
                                      <p:cBhvr>
                                        <p:cTn id="105" dur="1000" fill="hold"/>
                                        <p:tgtEl>
                                          <p:spTgt spid="7179">
                                            <p:txEl>
                                              <p:pRg st="6" end="6"/>
                                            </p:txEl>
                                          </p:spTgt>
                                        </p:tgtEl>
                                        <p:attrNameLst>
                                          <p:attrName>style.rotation</p:attrName>
                                        </p:attrNameLst>
                                      </p:cBhvr>
                                      <p:tavLst>
                                        <p:tav tm="0">
                                          <p:val>
                                            <p:fltVal val="90"/>
                                          </p:val>
                                        </p:tav>
                                        <p:tav tm="100000">
                                          <p:val>
                                            <p:fltVal val="0"/>
                                          </p:val>
                                        </p:tav>
                                      </p:tavLst>
                                    </p:anim>
                                    <p:animEffect transition="in" filter="fade">
                                      <p:cBhvr>
                                        <p:cTn id="106" dur="1000"/>
                                        <p:tgtEl>
                                          <p:spTgt spid="7179">
                                            <p:txEl>
                                              <p:pRg st="6" end="6"/>
                                            </p:txEl>
                                          </p:spTgt>
                                        </p:tgtEl>
                                      </p:cBhvr>
                                    </p:animEffect>
                                  </p:childTnLst>
                                </p:cTn>
                              </p:par>
                            </p:childTnLst>
                          </p:cTn>
                        </p:par>
                        <p:par>
                          <p:cTn id="107" fill="hold" nodeType="afterGroup">
                            <p:stCondLst>
                              <p:cond delay="23100"/>
                            </p:stCondLst>
                            <p:childTnLst>
                              <p:par>
                                <p:cTn id="108" presetID="31" presetClass="entr" presetSubtype="0" fill="hold" nodeType="afterEffect">
                                  <p:stCondLst>
                                    <p:cond delay="0"/>
                                  </p:stCondLst>
                                  <p:iterate type="lt">
                                    <p:tmPct val="5000"/>
                                  </p:iterate>
                                  <p:childTnLst>
                                    <p:set>
                                      <p:cBhvr>
                                        <p:cTn id="109" dur="1" fill="hold">
                                          <p:stCondLst>
                                            <p:cond delay="0"/>
                                          </p:stCondLst>
                                        </p:cTn>
                                        <p:tgtEl>
                                          <p:spTgt spid="7179">
                                            <p:txEl>
                                              <p:pRg st="7" end="7"/>
                                            </p:txEl>
                                          </p:spTgt>
                                        </p:tgtEl>
                                        <p:attrNameLst>
                                          <p:attrName>style.visibility</p:attrName>
                                        </p:attrNameLst>
                                      </p:cBhvr>
                                      <p:to>
                                        <p:strVal val="visible"/>
                                      </p:to>
                                    </p:set>
                                    <p:anim calcmode="lin" valueType="num">
                                      <p:cBhvr>
                                        <p:cTn id="110" dur="1000" fill="hold"/>
                                        <p:tgtEl>
                                          <p:spTgt spid="7179">
                                            <p:txEl>
                                              <p:pRg st="7" end="7"/>
                                            </p:txEl>
                                          </p:spTgt>
                                        </p:tgtEl>
                                        <p:attrNameLst>
                                          <p:attrName>ppt_w</p:attrName>
                                        </p:attrNameLst>
                                      </p:cBhvr>
                                      <p:tavLst>
                                        <p:tav tm="0">
                                          <p:val>
                                            <p:fltVal val="0"/>
                                          </p:val>
                                        </p:tav>
                                        <p:tav tm="100000">
                                          <p:val>
                                            <p:strVal val="#ppt_w"/>
                                          </p:val>
                                        </p:tav>
                                      </p:tavLst>
                                    </p:anim>
                                    <p:anim calcmode="lin" valueType="num">
                                      <p:cBhvr>
                                        <p:cTn id="111" dur="1000" fill="hold"/>
                                        <p:tgtEl>
                                          <p:spTgt spid="7179">
                                            <p:txEl>
                                              <p:pRg st="7" end="7"/>
                                            </p:txEl>
                                          </p:spTgt>
                                        </p:tgtEl>
                                        <p:attrNameLst>
                                          <p:attrName>ppt_h</p:attrName>
                                        </p:attrNameLst>
                                      </p:cBhvr>
                                      <p:tavLst>
                                        <p:tav tm="0">
                                          <p:val>
                                            <p:fltVal val="0"/>
                                          </p:val>
                                        </p:tav>
                                        <p:tav tm="100000">
                                          <p:val>
                                            <p:strVal val="#ppt_h"/>
                                          </p:val>
                                        </p:tav>
                                      </p:tavLst>
                                    </p:anim>
                                    <p:anim calcmode="lin" valueType="num">
                                      <p:cBhvr>
                                        <p:cTn id="112" dur="1000" fill="hold"/>
                                        <p:tgtEl>
                                          <p:spTgt spid="7179">
                                            <p:txEl>
                                              <p:pRg st="7" end="7"/>
                                            </p:txEl>
                                          </p:spTgt>
                                        </p:tgtEl>
                                        <p:attrNameLst>
                                          <p:attrName>style.rotation</p:attrName>
                                        </p:attrNameLst>
                                      </p:cBhvr>
                                      <p:tavLst>
                                        <p:tav tm="0">
                                          <p:val>
                                            <p:fltVal val="90"/>
                                          </p:val>
                                        </p:tav>
                                        <p:tav tm="100000">
                                          <p:val>
                                            <p:fltVal val="0"/>
                                          </p:val>
                                        </p:tav>
                                      </p:tavLst>
                                    </p:anim>
                                    <p:animEffect transition="in" filter="fade">
                                      <p:cBhvr>
                                        <p:cTn id="113" dur="1000"/>
                                        <p:tgtEl>
                                          <p:spTgt spid="7179">
                                            <p:txEl>
                                              <p:pRg st="7" end="7"/>
                                            </p:txEl>
                                          </p:spTgt>
                                        </p:tgtEl>
                                      </p:cBhvr>
                                    </p:animEffect>
                                  </p:childTnLst>
                                </p:cTn>
                              </p:par>
                            </p:childTnLst>
                          </p:cTn>
                        </p:par>
                        <p:par>
                          <p:cTn id="114" fill="hold" nodeType="afterGroup">
                            <p:stCondLst>
                              <p:cond delay="24800"/>
                            </p:stCondLst>
                            <p:childTnLst>
                              <p:par>
                                <p:cTn id="115" presetID="31" presetClass="entr" presetSubtype="0" fill="hold" nodeType="afterEffect">
                                  <p:stCondLst>
                                    <p:cond delay="0"/>
                                  </p:stCondLst>
                                  <p:iterate type="lt">
                                    <p:tmPct val="5000"/>
                                  </p:iterate>
                                  <p:childTnLst>
                                    <p:set>
                                      <p:cBhvr>
                                        <p:cTn id="116" dur="1" fill="hold">
                                          <p:stCondLst>
                                            <p:cond delay="0"/>
                                          </p:stCondLst>
                                        </p:cTn>
                                        <p:tgtEl>
                                          <p:spTgt spid="7179">
                                            <p:txEl>
                                              <p:pRg st="8" end="8"/>
                                            </p:txEl>
                                          </p:spTgt>
                                        </p:tgtEl>
                                        <p:attrNameLst>
                                          <p:attrName>style.visibility</p:attrName>
                                        </p:attrNameLst>
                                      </p:cBhvr>
                                      <p:to>
                                        <p:strVal val="visible"/>
                                      </p:to>
                                    </p:set>
                                    <p:anim calcmode="lin" valueType="num">
                                      <p:cBhvr>
                                        <p:cTn id="117" dur="1000" fill="hold"/>
                                        <p:tgtEl>
                                          <p:spTgt spid="7179">
                                            <p:txEl>
                                              <p:pRg st="8" end="8"/>
                                            </p:txEl>
                                          </p:spTgt>
                                        </p:tgtEl>
                                        <p:attrNameLst>
                                          <p:attrName>ppt_w</p:attrName>
                                        </p:attrNameLst>
                                      </p:cBhvr>
                                      <p:tavLst>
                                        <p:tav tm="0">
                                          <p:val>
                                            <p:fltVal val="0"/>
                                          </p:val>
                                        </p:tav>
                                        <p:tav tm="100000">
                                          <p:val>
                                            <p:strVal val="#ppt_w"/>
                                          </p:val>
                                        </p:tav>
                                      </p:tavLst>
                                    </p:anim>
                                    <p:anim calcmode="lin" valueType="num">
                                      <p:cBhvr>
                                        <p:cTn id="118" dur="1000" fill="hold"/>
                                        <p:tgtEl>
                                          <p:spTgt spid="7179">
                                            <p:txEl>
                                              <p:pRg st="8" end="8"/>
                                            </p:txEl>
                                          </p:spTgt>
                                        </p:tgtEl>
                                        <p:attrNameLst>
                                          <p:attrName>ppt_h</p:attrName>
                                        </p:attrNameLst>
                                      </p:cBhvr>
                                      <p:tavLst>
                                        <p:tav tm="0">
                                          <p:val>
                                            <p:fltVal val="0"/>
                                          </p:val>
                                        </p:tav>
                                        <p:tav tm="100000">
                                          <p:val>
                                            <p:strVal val="#ppt_h"/>
                                          </p:val>
                                        </p:tav>
                                      </p:tavLst>
                                    </p:anim>
                                    <p:anim calcmode="lin" valueType="num">
                                      <p:cBhvr>
                                        <p:cTn id="119" dur="1000" fill="hold"/>
                                        <p:tgtEl>
                                          <p:spTgt spid="7179">
                                            <p:txEl>
                                              <p:pRg st="8" end="8"/>
                                            </p:txEl>
                                          </p:spTgt>
                                        </p:tgtEl>
                                        <p:attrNameLst>
                                          <p:attrName>style.rotation</p:attrName>
                                        </p:attrNameLst>
                                      </p:cBhvr>
                                      <p:tavLst>
                                        <p:tav tm="0">
                                          <p:val>
                                            <p:fltVal val="90"/>
                                          </p:val>
                                        </p:tav>
                                        <p:tav tm="100000">
                                          <p:val>
                                            <p:fltVal val="0"/>
                                          </p:val>
                                        </p:tav>
                                      </p:tavLst>
                                    </p:anim>
                                    <p:animEffect transition="in" filter="fade">
                                      <p:cBhvr>
                                        <p:cTn id="120" dur="1000"/>
                                        <p:tgtEl>
                                          <p:spTgt spid="7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5123" name="AutoShape 3"/>
          <p:cNvSpPr>
            <a:spLocks noChangeArrowheads="1"/>
          </p:cNvSpPr>
          <p:nvPr/>
        </p:nvSpPr>
        <p:spPr bwMode="auto">
          <a:xfrm>
            <a:off x="1066800" y="1371600"/>
            <a:ext cx="1828800" cy="3810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Luyện đọc</a:t>
            </a:r>
          </a:p>
        </p:txBody>
      </p:sp>
      <p:pic>
        <p:nvPicPr>
          <p:cNvPr id="5124" name="Picture 4" descr="imagesCAED7BUA"/>
          <p:cNvPicPr>
            <a:picLocks noChangeAspect="1" noChangeArrowheads="1"/>
          </p:cNvPicPr>
          <p:nvPr/>
        </p:nvPicPr>
        <p:blipFill>
          <a:blip r:embed="rId2"/>
          <a:srcRect/>
          <a:stretch>
            <a:fillRect/>
          </a:stretch>
        </p:blipFill>
        <p:spPr bwMode="auto">
          <a:xfrm>
            <a:off x="0" y="2895600"/>
            <a:ext cx="990600" cy="1295400"/>
          </a:xfrm>
          <a:prstGeom prst="rect">
            <a:avLst/>
          </a:prstGeom>
          <a:noFill/>
          <a:ln w="9525">
            <a:noFill/>
            <a:miter lim="800000"/>
            <a:headEnd/>
            <a:tailEnd/>
          </a:ln>
        </p:spPr>
      </p:pic>
      <p:pic>
        <p:nvPicPr>
          <p:cNvPr id="5125" name="Picture 5" descr="u13682867"/>
          <p:cNvPicPr>
            <a:picLocks noChangeAspect="1" noChangeArrowheads="1"/>
          </p:cNvPicPr>
          <p:nvPr/>
        </p:nvPicPr>
        <p:blipFill>
          <a:blip r:embed="rId3"/>
          <a:srcRect/>
          <a:stretch>
            <a:fillRect/>
          </a:stretch>
        </p:blipFill>
        <p:spPr bwMode="auto">
          <a:xfrm>
            <a:off x="3124200" y="5562600"/>
            <a:ext cx="1295400" cy="1295400"/>
          </a:xfrm>
          <a:prstGeom prst="rect">
            <a:avLst/>
          </a:prstGeom>
          <a:noFill/>
          <a:ln w="9525">
            <a:noFill/>
            <a:miter lim="800000"/>
            <a:headEnd/>
            <a:tailEnd/>
          </a:ln>
        </p:spPr>
      </p:pic>
      <p:pic>
        <p:nvPicPr>
          <p:cNvPr id="5126" name="Picture 6" descr="u19770898"/>
          <p:cNvPicPr>
            <a:picLocks noChangeAspect="1" noChangeArrowheads="1"/>
          </p:cNvPicPr>
          <p:nvPr/>
        </p:nvPicPr>
        <p:blipFill>
          <a:blip r:embed="rId4"/>
          <a:srcRect/>
          <a:stretch>
            <a:fillRect/>
          </a:stretch>
        </p:blipFill>
        <p:spPr bwMode="auto">
          <a:xfrm>
            <a:off x="6705600" y="1447800"/>
            <a:ext cx="1371600" cy="893763"/>
          </a:xfrm>
          <a:prstGeom prst="rect">
            <a:avLst/>
          </a:prstGeom>
          <a:noFill/>
          <a:ln w="9525">
            <a:noFill/>
            <a:miter lim="800000"/>
            <a:headEnd/>
            <a:tailEnd/>
          </a:ln>
        </p:spPr>
      </p:pic>
      <p:pic>
        <p:nvPicPr>
          <p:cNvPr id="5127" name="Picture 7" descr="images[11]"/>
          <p:cNvPicPr>
            <a:picLocks noChangeAspect="1" noChangeArrowheads="1"/>
          </p:cNvPicPr>
          <p:nvPr/>
        </p:nvPicPr>
        <p:blipFill>
          <a:blip r:embed="rId5"/>
          <a:srcRect/>
          <a:stretch>
            <a:fillRect/>
          </a:stretch>
        </p:blipFill>
        <p:spPr bwMode="auto">
          <a:xfrm>
            <a:off x="7772400" y="1905000"/>
            <a:ext cx="1104900" cy="4953000"/>
          </a:xfrm>
          <a:prstGeom prst="rect">
            <a:avLst/>
          </a:prstGeom>
          <a:noFill/>
          <a:ln w="9525">
            <a:noFill/>
            <a:miter lim="800000"/>
            <a:headEnd/>
            <a:tailEnd/>
          </a:ln>
        </p:spPr>
      </p:pic>
      <p:sp>
        <p:nvSpPr>
          <p:cNvPr id="5128" name="Text Box 8"/>
          <p:cNvSpPr txBox="1">
            <a:spLocks noChangeArrowheads="1"/>
          </p:cNvSpPr>
          <p:nvPr/>
        </p:nvSpPr>
        <p:spPr bwMode="auto">
          <a:xfrm>
            <a:off x="381000" y="152400"/>
            <a:ext cx="8458200" cy="1416050"/>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a:solidFill>
                  <a:srgbClr val="0000FF"/>
                </a:solidFill>
              </a:rPr>
              <a:t>              </a:t>
            </a:r>
            <a:r>
              <a:rPr lang="en-US" sz="24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201" name="Text Box 9"/>
          <p:cNvSpPr txBox="1">
            <a:spLocks noChangeArrowheads="1"/>
          </p:cNvSpPr>
          <p:nvPr/>
        </p:nvSpPr>
        <p:spPr bwMode="auto">
          <a:xfrm>
            <a:off x="9906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đen:</a:t>
            </a:r>
          </a:p>
          <a:p>
            <a:pPr>
              <a:spcBef>
                <a:spcPct val="50000"/>
              </a:spcBef>
            </a:pPr>
            <a:r>
              <a:rPr lang="en-US" sz="2000" b="1" i="1">
                <a:solidFill>
                  <a:srgbClr val="0000CC"/>
                </a:solidFill>
              </a:rPr>
              <a:t>Hòn than óng ánh,</a:t>
            </a:r>
          </a:p>
          <a:p>
            <a:pPr>
              <a:spcBef>
                <a:spcPct val="50000"/>
              </a:spcBef>
            </a:pPr>
            <a:r>
              <a:rPr lang="en-US" sz="2000" b="1" i="1">
                <a:solidFill>
                  <a:srgbClr val="0000CC"/>
                </a:solidFill>
              </a:rPr>
              <a:t>Đôi mắt bé ngoan,</a:t>
            </a:r>
          </a:p>
          <a:p>
            <a:pPr>
              <a:spcBef>
                <a:spcPct val="50000"/>
              </a:spcBef>
            </a:pPr>
            <a:r>
              <a:rPr lang="en-US" sz="2000" b="1" i="1">
                <a:solidFill>
                  <a:srgbClr val="0000CC"/>
                </a:solidFill>
              </a:rPr>
              <a:t>Màn đêm yên tĩnh.</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tím:</a:t>
            </a:r>
          </a:p>
          <a:p>
            <a:pPr>
              <a:spcBef>
                <a:spcPct val="50000"/>
              </a:spcBef>
            </a:pPr>
            <a:r>
              <a:rPr lang="en-US" sz="2000" b="1" i="1">
                <a:solidFill>
                  <a:srgbClr val="0000CC"/>
                </a:solidFill>
              </a:rPr>
              <a:t>Hoa cà, hoa sim,</a:t>
            </a:r>
          </a:p>
          <a:p>
            <a:pPr>
              <a:spcBef>
                <a:spcPct val="50000"/>
              </a:spcBef>
            </a:pPr>
            <a:r>
              <a:rPr lang="en-US" sz="2000" b="1" i="1">
                <a:solidFill>
                  <a:srgbClr val="0000CC"/>
                </a:solidFill>
              </a:rPr>
              <a:t>Chiếc khăn của chị,</a:t>
            </a:r>
          </a:p>
          <a:p>
            <a:pPr>
              <a:spcBef>
                <a:spcPct val="50000"/>
              </a:spcBef>
            </a:pPr>
            <a:r>
              <a:rPr lang="en-US" sz="2000" b="1" i="1">
                <a:solidFill>
                  <a:srgbClr val="0000CC"/>
                </a:solidFill>
              </a:rPr>
              <a:t>Nét mực chữ em.</a:t>
            </a:r>
          </a:p>
          <a:p>
            <a:pPr>
              <a:spcBef>
                <a:spcPct val="50000"/>
              </a:spcBef>
            </a:pPr>
            <a:endParaRPr lang="en-US" sz="2000" b="1" i="1">
              <a:solidFill>
                <a:srgbClr val="0000CC"/>
              </a:solidFill>
            </a:endParaRPr>
          </a:p>
        </p:txBody>
      </p:sp>
      <p:sp>
        <p:nvSpPr>
          <p:cNvPr id="8202" name="Text Box 10"/>
          <p:cNvSpPr txBox="1">
            <a:spLocks noChangeArrowheads="1"/>
          </p:cNvSpPr>
          <p:nvPr/>
        </p:nvSpPr>
        <p:spPr bwMode="auto">
          <a:xfrm>
            <a:off x="51816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nâu:</a:t>
            </a:r>
          </a:p>
          <a:p>
            <a:pPr>
              <a:spcBef>
                <a:spcPct val="50000"/>
              </a:spcBef>
            </a:pPr>
            <a:r>
              <a:rPr lang="en-US" sz="2000" b="1" i="1">
                <a:solidFill>
                  <a:srgbClr val="0000CC"/>
                </a:solidFill>
              </a:rPr>
              <a:t>Áo mẹ sờn bạc, </a:t>
            </a:r>
          </a:p>
          <a:p>
            <a:pPr>
              <a:spcBef>
                <a:spcPct val="50000"/>
              </a:spcBef>
            </a:pPr>
            <a:r>
              <a:rPr lang="en-US" sz="2000" b="1" i="1">
                <a:solidFill>
                  <a:srgbClr val="0000CC"/>
                </a:solidFill>
              </a:rPr>
              <a:t>Đất đai cần cù,</a:t>
            </a:r>
          </a:p>
          <a:p>
            <a:pPr>
              <a:spcBef>
                <a:spcPct val="50000"/>
              </a:spcBef>
            </a:pPr>
            <a:r>
              <a:rPr lang="en-US" sz="2000" b="1" i="1">
                <a:solidFill>
                  <a:srgbClr val="0000CC"/>
                </a:solidFill>
              </a:rPr>
              <a:t>Gỗ rừng bát ngát</a:t>
            </a:r>
          </a:p>
          <a:p>
            <a:pPr>
              <a:spcBef>
                <a:spcPct val="50000"/>
              </a:spcBef>
            </a:pPr>
            <a:endParaRPr lang="en-US" sz="2000" b="1" i="1">
              <a:solidFill>
                <a:srgbClr val="0000CC"/>
              </a:solidFill>
            </a:endParaRPr>
          </a:p>
          <a:p>
            <a:pPr>
              <a:spcBef>
                <a:spcPct val="50000"/>
              </a:spcBef>
            </a:pPr>
            <a:r>
              <a:rPr lang="en-US" sz="2000" b="1" i="1">
                <a:solidFill>
                  <a:srgbClr val="0000CC"/>
                </a:solidFill>
              </a:rPr>
              <a:t>Trăm nghìn cảnh đẹp</a:t>
            </a:r>
          </a:p>
          <a:p>
            <a:pPr>
              <a:spcBef>
                <a:spcPct val="50000"/>
              </a:spcBef>
            </a:pPr>
            <a:r>
              <a:rPr lang="en-US" sz="2000" b="1" i="1">
                <a:solidFill>
                  <a:srgbClr val="0000CC"/>
                </a:solidFill>
              </a:rPr>
              <a:t>Dành cho em ngoan.</a:t>
            </a:r>
          </a:p>
          <a:p>
            <a:pPr>
              <a:spcBef>
                <a:spcPct val="50000"/>
              </a:spcBef>
            </a:pPr>
            <a:r>
              <a:rPr lang="en-US" sz="2000" b="1" i="1">
                <a:solidFill>
                  <a:srgbClr val="0000CC"/>
                </a:solidFill>
              </a:rPr>
              <a:t>Em yêu tất cả</a:t>
            </a:r>
          </a:p>
          <a:p>
            <a:pPr>
              <a:spcBef>
                <a:spcPct val="50000"/>
              </a:spcBef>
            </a:pPr>
            <a:r>
              <a:rPr lang="en-US" sz="2000" b="1" i="1">
                <a:solidFill>
                  <a:srgbClr val="0000CC"/>
                </a:solidFill>
              </a:rPr>
              <a:t>Sắc màu Việt Nam.</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p:cTn id="7" dur="1000" fill="hold"/>
                                        <p:tgtEl>
                                          <p:spTgt spid="820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20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20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201">
                                            <p:txEl>
                                              <p:pRg st="0" end="0"/>
                                            </p:txEl>
                                          </p:spTgt>
                                        </p:tgtEl>
                                      </p:cBhvr>
                                    </p:animEffect>
                                  </p:childTnLst>
                                </p:cTn>
                              </p:par>
                            </p:childTnLst>
                          </p:cTn>
                        </p:par>
                        <p:par>
                          <p:cTn id="11" fill="hold" nodeType="afterGroup">
                            <p:stCondLst>
                              <p:cond delay="15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201">
                                            <p:txEl>
                                              <p:pRg st="1" end="1"/>
                                            </p:txEl>
                                          </p:spTgt>
                                        </p:tgtEl>
                                        <p:attrNameLst>
                                          <p:attrName>style.visibility</p:attrName>
                                        </p:attrNameLst>
                                      </p:cBhvr>
                                      <p:to>
                                        <p:strVal val="visible"/>
                                      </p:to>
                                    </p:set>
                                    <p:anim calcmode="lin" valueType="num">
                                      <p:cBhvr>
                                        <p:cTn id="14" dur="1000" fill="hold"/>
                                        <p:tgtEl>
                                          <p:spTgt spid="820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820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8201">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8201">
                                            <p:txEl>
                                              <p:pRg st="1" end="1"/>
                                            </p:txEl>
                                          </p:spTgt>
                                        </p:tgtEl>
                                      </p:cBhvr>
                                    </p:animEffect>
                                  </p:childTnLst>
                                </p:cTn>
                              </p:par>
                            </p:childTnLst>
                          </p:cTn>
                        </p:par>
                        <p:par>
                          <p:cTn id="18" fill="hold" nodeType="afterGroup">
                            <p:stCondLst>
                              <p:cond delay="32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8201">
                                            <p:txEl>
                                              <p:pRg st="2" end="2"/>
                                            </p:txEl>
                                          </p:spTgt>
                                        </p:tgtEl>
                                        <p:attrNameLst>
                                          <p:attrName>style.visibility</p:attrName>
                                        </p:attrNameLst>
                                      </p:cBhvr>
                                      <p:to>
                                        <p:strVal val="visible"/>
                                      </p:to>
                                    </p:set>
                                    <p:anim calcmode="lin" valueType="num">
                                      <p:cBhvr>
                                        <p:cTn id="21" dur="1000" fill="hold"/>
                                        <p:tgtEl>
                                          <p:spTgt spid="820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820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820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8201">
                                            <p:txEl>
                                              <p:pRg st="2" end="2"/>
                                            </p:txEl>
                                          </p:spTgt>
                                        </p:tgtEl>
                                      </p:cBhvr>
                                    </p:animEffect>
                                  </p:childTnLst>
                                </p:cTn>
                              </p:par>
                            </p:childTnLst>
                          </p:cTn>
                        </p:par>
                        <p:par>
                          <p:cTn id="25" fill="hold" nodeType="afterGroup">
                            <p:stCondLst>
                              <p:cond delay="48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201">
                                            <p:txEl>
                                              <p:pRg st="3" end="3"/>
                                            </p:txEl>
                                          </p:spTgt>
                                        </p:tgtEl>
                                        <p:attrNameLst>
                                          <p:attrName>style.visibility</p:attrName>
                                        </p:attrNameLst>
                                      </p:cBhvr>
                                      <p:to>
                                        <p:strVal val="visible"/>
                                      </p:to>
                                    </p:set>
                                    <p:anim calcmode="lin" valueType="num">
                                      <p:cBhvr>
                                        <p:cTn id="28" dur="1000" fill="hold"/>
                                        <p:tgtEl>
                                          <p:spTgt spid="8201">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8201">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8201">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8201">
                                            <p:txEl>
                                              <p:pRg st="3" end="3"/>
                                            </p:txEl>
                                          </p:spTgt>
                                        </p:tgtEl>
                                      </p:cBhvr>
                                    </p:animEffect>
                                  </p:childTnLst>
                                </p:cTn>
                              </p:par>
                            </p:childTnLst>
                          </p:cTn>
                        </p:par>
                        <p:par>
                          <p:cTn id="32" fill="hold" nodeType="afterGroup">
                            <p:stCondLst>
                              <p:cond delay="65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8201">
                                            <p:txEl>
                                              <p:pRg st="5" end="5"/>
                                            </p:txEl>
                                          </p:spTgt>
                                        </p:tgtEl>
                                        <p:attrNameLst>
                                          <p:attrName>style.visibility</p:attrName>
                                        </p:attrNameLst>
                                      </p:cBhvr>
                                      <p:to>
                                        <p:strVal val="visible"/>
                                      </p:to>
                                    </p:set>
                                    <p:anim calcmode="lin" valueType="num">
                                      <p:cBhvr>
                                        <p:cTn id="35" dur="1000" fill="hold"/>
                                        <p:tgtEl>
                                          <p:spTgt spid="8201">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8201">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8201">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8201">
                                            <p:txEl>
                                              <p:pRg st="5" end="5"/>
                                            </p:txEl>
                                          </p:spTgt>
                                        </p:tgtEl>
                                      </p:cBhvr>
                                    </p:animEffect>
                                  </p:childTnLst>
                                </p:cTn>
                              </p:par>
                            </p:childTnLst>
                          </p:cTn>
                        </p:par>
                        <p:par>
                          <p:cTn id="39" fill="hold" nodeType="afterGroup">
                            <p:stCondLst>
                              <p:cond delay="80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8201">
                                            <p:txEl>
                                              <p:pRg st="6" end="6"/>
                                            </p:txEl>
                                          </p:spTgt>
                                        </p:tgtEl>
                                        <p:attrNameLst>
                                          <p:attrName>style.visibility</p:attrName>
                                        </p:attrNameLst>
                                      </p:cBhvr>
                                      <p:to>
                                        <p:strVal val="visible"/>
                                      </p:to>
                                    </p:set>
                                    <p:anim calcmode="lin" valueType="num">
                                      <p:cBhvr>
                                        <p:cTn id="42" dur="1000" fill="hold"/>
                                        <p:tgtEl>
                                          <p:spTgt spid="820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820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8201">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8201">
                                            <p:txEl>
                                              <p:pRg st="6" end="6"/>
                                            </p:txEl>
                                          </p:spTgt>
                                        </p:tgtEl>
                                      </p:cBhvr>
                                    </p:animEffect>
                                  </p:childTnLst>
                                </p:cTn>
                              </p:par>
                            </p:childTnLst>
                          </p:cTn>
                        </p:par>
                        <p:par>
                          <p:cTn id="46" fill="hold" nodeType="afterGroup">
                            <p:stCondLst>
                              <p:cond delay="965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8201">
                                            <p:txEl>
                                              <p:pRg st="7" end="7"/>
                                            </p:txEl>
                                          </p:spTgt>
                                        </p:tgtEl>
                                        <p:attrNameLst>
                                          <p:attrName>style.visibility</p:attrName>
                                        </p:attrNameLst>
                                      </p:cBhvr>
                                      <p:to>
                                        <p:strVal val="visible"/>
                                      </p:to>
                                    </p:set>
                                    <p:anim calcmode="lin" valueType="num">
                                      <p:cBhvr>
                                        <p:cTn id="49" dur="1000" fill="hold"/>
                                        <p:tgtEl>
                                          <p:spTgt spid="820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8201">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8201">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8201">
                                            <p:txEl>
                                              <p:pRg st="7" end="7"/>
                                            </p:txEl>
                                          </p:spTgt>
                                        </p:tgtEl>
                                      </p:cBhvr>
                                    </p:animEffect>
                                  </p:childTnLst>
                                </p:cTn>
                              </p:par>
                            </p:childTnLst>
                          </p:cTn>
                        </p:par>
                        <p:par>
                          <p:cTn id="53" fill="hold" nodeType="afterGroup">
                            <p:stCondLst>
                              <p:cond delay="114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8201">
                                            <p:txEl>
                                              <p:pRg st="8" end="8"/>
                                            </p:txEl>
                                          </p:spTgt>
                                        </p:tgtEl>
                                        <p:attrNameLst>
                                          <p:attrName>style.visibility</p:attrName>
                                        </p:attrNameLst>
                                      </p:cBhvr>
                                      <p:to>
                                        <p:strVal val="visible"/>
                                      </p:to>
                                    </p:set>
                                    <p:anim calcmode="lin" valueType="num">
                                      <p:cBhvr>
                                        <p:cTn id="56" dur="1000" fill="hold"/>
                                        <p:tgtEl>
                                          <p:spTgt spid="8201">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8201">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8201">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8201">
                                            <p:txEl>
                                              <p:pRg st="8" end="8"/>
                                            </p:txEl>
                                          </p:spTgt>
                                        </p:tgtEl>
                                      </p:cBhvr>
                                    </p:animEffect>
                                  </p:childTnLst>
                                </p:cTn>
                              </p:par>
                            </p:childTnLst>
                          </p:cTn>
                        </p:par>
                        <p:par>
                          <p:cTn id="60" fill="hold" nodeType="afterGroup">
                            <p:stCondLst>
                              <p:cond delay="1295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8202">
                                            <p:txEl>
                                              <p:pRg st="0" end="0"/>
                                            </p:txEl>
                                          </p:spTgt>
                                        </p:tgtEl>
                                        <p:attrNameLst>
                                          <p:attrName>style.visibility</p:attrName>
                                        </p:attrNameLst>
                                      </p:cBhvr>
                                      <p:to>
                                        <p:strVal val="visible"/>
                                      </p:to>
                                    </p:set>
                                    <p:anim calcmode="lin" valueType="num">
                                      <p:cBhvr>
                                        <p:cTn id="63" dur="1000" fill="hold"/>
                                        <p:tgtEl>
                                          <p:spTgt spid="8202">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8202">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8202">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8202">
                                            <p:txEl>
                                              <p:pRg st="0" end="0"/>
                                            </p:txEl>
                                          </p:spTgt>
                                        </p:tgtEl>
                                      </p:cBhvr>
                                    </p:animEffect>
                                  </p:childTnLst>
                                </p:cTn>
                              </p:par>
                            </p:childTnLst>
                          </p:cTn>
                        </p:par>
                        <p:par>
                          <p:cTn id="67" fill="hold" nodeType="afterGroup">
                            <p:stCondLst>
                              <p:cond delay="14500"/>
                            </p:stCondLst>
                            <p:childTnLst>
                              <p:par>
                                <p:cTn id="68" presetID="31" presetClass="entr" presetSubtype="0" fill="hold" nodeType="afterEffect">
                                  <p:stCondLst>
                                    <p:cond delay="0"/>
                                  </p:stCondLst>
                                  <p:iterate type="lt">
                                    <p:tmPct val="5000"/>
                                  </p:iterate>
                                  <p:childTnLst>
                                    <p:set>
                                      <p:cBhvr>
                                        <p:cTn id="69" dur="1" fill="hold">
                                          <p:stCondLst>
                                            <p:cond delay="0"/>
                                          </p:stCondLst>
                                        </p:cTn>
                                        <p:tgtEl>
                                          <p:spTgt spid="8202">
                                            <p:txEl>
                                              <p:pRg st="1" end="1"/>
                                            </p:txEl>
                                          </p:spTgt>
                                        </p:tgtEl>
                                        <p:attrNameLst>
                                          <p:attrName>style.visibility</p:attrName>
                                        </p:attrNameLst>
                                      </p:cBhvr>
                                      <p:to>
                                        <p:strVal val="visible"/>
                                      </p:to>
                                    </p:set>
                                    <p:anim calcmode="lin" valueType="num">
                                      <p:cBhvr>
                                        <p:cTn id="70" dur="1000" fill="hold"/>
                                        <p:tgtEl>
                                          <p:spTgt spid="8202">
                                            <p:txEl>
                                              <p:pRg st="1" end="1"/>
                                            </p:txEl>
                                          </p:spTgt>
                                        </p:tgtEl>
                                        <p:attrNameLst>
                                          <p:attrName>ppt_w</p:attrName>
                                        </p:attrNameLst>
                                      </p:cBhvr>
                                      <p:tavLst>
                                        <p:tav tm="0">
                                          <p:val>
                                            <p:fltVal val="0"/>
                                          </p:val>
                                        </p:tav>
                                        <p:tav tm="100000">
                                          <p:val>
                                            <p:strVal val="#ppt_w"/>
                                          </p:val>
                                        </p:tav>
                                      </p:tavLst>
                                    </p:anim>
                                    <p:anim calcmode="lin" valueType="num">
                                      <p:cBhvr>
                                        <p:cTn id="71" dur="1000" fill="hold"/>
                                        <p:tgtEl>
                                          <p:spTgt spid="8202">
                                            <p:txEl>
                                              <p:pRg st="1" end="1"/>
                                            </p:txEl>
                                          </p:spTgt>
                                        </p:tgtEl>
                                        <p:attrNameLst>
                                          <p:attrName>ppt_h</p:attrName>
                                        </p:attrNameLst>
                                      </p:cBhvr>
                                      <p:tavLst>
                                        <p:tav tm="0">
                                          <p:val>
                                            <p:fltVal val="0"/>
                                          </p:val>
                                        </p:tav>
                                        <p:tav tm="100000">
                                          <p:val>
                                            <p:strVal val="#ppt_h"/>
                                          </p:val>
                                        </p:tav>
                                      </p:tavLst>
                                    </p:anim>
                                    <p:anim calcmode="lin" valueType="num">
                                      <p:cBhvr>
                                        <p:cTn id="72" dur="1000" fill="hold"/>
                                        <p:tgtEl>
                                          <p:spTgt spid="8202">
                                            <p:txEl>
                                              <p:pRg st="1" end="1"/>
                                            </p:txEl>
                                          </p:spTgt>
                                        </p:tgtEl>
                                        <p:attrNameLst>
                                          <p:attrName>style.rotation</p:attrName>
                                        </p:attrNameLst>
                                      </p:cBhvr>
                                      <p:tavLst>
                                        <p:tav tm="0">
                                          <p:val>
                                            <p:fltVal val="90"/>
                                          </p:val>
                                        </p:tav>
                                        <p:tav tm="100000">
                                          <p:val>
                                            <p:fltVal val="0"/>
                                          </p:val>
                                        </p:tav>
                                      </p:tavLst>
                                    </p:anim>
                                    <p:animEffect transition="in" filter="fade">
                                      <p:cBhvr>
                                        <p:cTn id="73" dur="1000"/>
                                        <p:tgtEl>
                                          <p:spTgt spid="8202">
                                            <p:txEl>
                                              <p:pRg st="1" end="1"/>
                                            </p:txEl>
                                          </p:spTgt>
                                        </p:tgtEl>
                                      </p:cBhvr>
                                    </p:animEffect>
                                  </p:childTnLst>
                                </p:cTn>
                              </p:par>
                            </p:childTnLst>
                          </p:cTn>
                        </p:par>
                        <p:par>
                          <p:cTn id="74" fill="hold" nodeType="afterGroup">
                            <p:stCondLst>
                              <p:cond delay="16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8202">
                                            <p:txEl>
                                              <p:pRg st="2" end="2"/>
                                            </p:txEl>
                                          </p:spTgt>
                                        </p:tgtEl>
                                        <p:attrNameLst>
                                          <p:attrName>style.visibility</p:attrName>
                                        </p:attrNameLst>
                                      </p:cBhvr>
                                      <p:to>
                                        <p:strVal val="visible"/>
                                      </p:to>
                                    </p:set>
                                    <p:anim calcmode="lin" valueType="num">
                                      <p:cBhvr>
                                        <p:cTn id="77" dur="1000" fill="hold"/>
                                        <p:tgtEl>
                                          <p:spTgt spid="8202">
                                            <p:txEl>
                                              <p:pRg st="2" end="2"/>
                                            </p:txEl>
                                          </p:spTgt>
                                        </p:tgtEl>
                                        <p:attrNameLst>
                                          <p:attrName>ppt_w</p:attrName>
                                        </p:attrNameLst>
                                      </p:cBhvr>
                                      <p:tavLst>
                                        <p:tav tm="0">
                                          <p:val>
                                            <p:fltVal val="0"/>
                                          </p:val>
                                        </p:tav>
                                        <p:tav tm="100000">
                                          <p:val>
                                            <p:strVal val="#ppt_w"/>
                                          </p:val>
                                        </p:tav>
                                      </p:tavLst>
                                    </p:anim>
                                    <p:anim calcmode="lin" valueType="num">
                                      <p:cBhvr>
                                        <p:cTn id="78" dur="1000" fill="hold"/>
                                        <p:tgtEl>
                                          <p:spTgt spid="8202">
                                            <p:txEl>
                                              <p:pRg st="2" end="2"/>
                                            </p:txEl>
                                          </p:spTgt>
                                        </p:tgtEl>
                                        <p:attrNameLst>
                                          <p:attrName>ppt_h</p:attrName>
                                        </p:attrNameLst>
                                      </p:cBhvr>
                                      <p:tavLst>
                                        <p:tav tm="0">
                                          <p:val>
                                            <p:fltVal val="0"/>
                                          </p:val>
                                        </p:tav>
                                        <p:tav tm="100000">
                                          <p:val>
                                            <p:strVal val="#ppt_h"/>
                                          </p:val>
                                        </p:tav>
                                      </p:tavLst>
                                    </p:anim>
                                    <p:anim calcmode="lin" valueType="num">
                                      <p:cBhvr>
                                        <p:cTn id="79" dur="1000" fill="hold"/>
                                        <p:tgtEl>
                                          <p:spTgt spid="8202">
                                            <p:txEl>
                                              <p:pRg st="2" end="2"/>
                                            </p:txEl>
                                          </p:spTgt>
                                        </p:tgtEl>
                                        <p:attrNameLst>
                                          <p:attrName>style.rotation</p:attrName>
                                        </p:attrNameLst>
                                      </p:cBhvr>
                                      <p:tavLst>
                                        <p:tav tm="0">
                                          <p:val>
                                            <p:fltVal val="90"/>
                                          </p:val>
                                        </p:tav>
                                        <p:tav tm="100000">
                                          <p:val>
                                            <p:fltVal val="0"/>
                                          </p:val>
                                        </p:tav>
                                      </p:tavLst>
                                    </p:anim>
                                    <p:animEffect transition="in" filter="fade">
                                      <p:cBhvr>
                                        <p:cTn id="80" dur="1000"/>
                                        <p:tgtEl>
                                          <p:spTgt spid="8202">
                                            <p:txEl>
                                              <p:pRg st="2" end="2"/>
                                            </p:txEl>
                                          </p:spTgt>
                                        </p:tgtEl>
                                      </p:cBhvr>
                                    </p:animEffect>
                                  </p:childTnLst>
                                </p:cTn>
                              </p:par>
                            </p:childTnLst>
                          </p:cTn>
                        </p:par>
                        <p:par>
                          <p:cTn id="81" fill="hold" nodeType="afterGroup">
                            <p:stCondLst>
                              <p:cond delay="17550"/>
                            </p:stCondLst>
                            <p:childTnLst>
                              <p:par>
                                <p:cTn id="82" presetID="31" presetClass="entr" presetSubtype="0" fill="hold" nodeType="afterEffect">
                                  <p:stCondLst>
                                    <p:cond delay="0"/>
                                  </p:stCondLst>
                                  <p:iterate type="lt">
                                    <p:tmPct val="5000"/>
                                  </p:iterate>
                                  <p:childTnLst>
                                    <p:set>
                                      <p:cBhvr>
                                        <p:cTn id="83" dur="1" fill="hold">
                                          <p:stCondLst>
                                            <p:cond delay="0"/>
                                          </p:stCondLst>
                                        </p:cTn>
                                        <p:tgtEl>
                                          <p:spTgt spid="8202">
                                            <p:txEl>
                                              <p:pRg st="3" end="3"/>
                                            </p:txEl>
                                          </p:spTgt>
                                        </p:tgtEl>
                                        <p:attrNameLst>
                                          <p:attrName>style.visibility</p:attrName>
                                        </p:attrNameLst>
                                      </p:cBhvr>
                                      <p:to>
                                        <p:strVal val="visible"/>
                                      </p:to>
                                    </p:set>
                                    <p:anim calcmode="lin" valueType="num">
                                      <p:cBhvr>
                                        <p:cTn id="84" dur="1000" fill="hold"/>
                                        <p:tgtEl>
                                          <p:spTgt spid="8202">
                                            <p:txEl>
                                              <p:pRg st="3" end="3"/>
                                            </p:txEl>
                                          </p:spTgt>
                                        </p:tgtEl>
                                        <p:attrNameLst>
                                          <p:attrName>ppt_w</p:attrName>
                                        </p:attrNameLst>
                                      </p:cBhvr>
                                      <p:tavLst>
                                        <p:tav tm="0">
                                          <p:val>
                                            <p:fltVal val="0"/>
                                          </p:val>
                                        </p:tav>
                                        <p:tav tm="100000">
                                          <p:val>
                                            <p:strVal val="#ppt_w"/>
                                          </p:val>
                                        </p:tav>
                                      </p:tavLst>
                                    </p:anim>
                                    <p:anim calcmode="lin" valueType="num">
                                      <p:cBhvr>
                                        <p:cTn id="85" dur="1000" fill="hold"/>
                                        <p:tgtEl>
                                          <p:spTgt spid="8202">
                                            <p:txEl>
                                              <p:pRg st="3" end="3"/>
                                            </p:txEl>
                                          </p:spTgt>
                                        </p:tgtEl>
                                        <p:attrNameLst>
                                          <p:attrName>ppt_h</p:attrName>
                                        </p:attrNameLst>
                                      </p:cBhvr>
                                      <p:tavLst>
                                        <p:tav tm="0">
                                          <p:val>
                                            <p:fltVal val="0"/>
                                          </p:val>
                                        </p:tav>
                                        <p:tav tm="100000">
                                          <p:val>
                                            <p:strVal val="#ppt_h"/>
                                          </p:val>
                                        </p:tav>
                                      </p:tavLst>
                                    </p:anim>
                                    <p:anim calcmode="lin" valueType="num">
                                      <p:cBhvr>
                                        <p:cTn id="86" dur="1000" fill="hold"/>
                                        <p:tgtEl>
                                          <p:spTgt spid="8202">
                                            <p:txEl>
                                              <p:pRg st="3" end="3"/>
                                            </p:txEl>
                                          </p:spTgt>
                                        </p:tgtEl>
                                        <p:attrNameLst>
                                          <p:attrName>style.rotation</p:attrName>
                                        </p:attrNameLst>
                                      </p:cBhvr>
                                      <p:tavLst>
                                        <p:tav tm="0">
                                          <p:val>
                                            <p:fltVal val="90"/>
                                          </p:val>
                                        </p:tav>
                                        <p:tav tm="100000">
                                          <p:val>
                                            <p:fltVal val="0"/>
                                          </p:val>
                                        </p:tav>
                                      </p:tavLst>
                                    </p:anim>
                                    <p:animEffect transition="in" filter="fade">
                                      <p:cBhvr>
                                        <p:cTn id="87" dur="1000"/>
                                        <p:tgtEl>
                                          <p:spTgt spid="8202">
                                            <p:txEl>
                                              <p:pRg st="3" end="3"/>
                                            </p:txEl>
                                          </p:spTgt>
                                        </p:tgtEl>
                                      </p:cBhvr>
                                    </p:animEffect>
                                  </p:childTnLst>
                                </p:cTn>
                              </p:par>
                            </p:childTnLst>
                          </p:cTn>
                        </p:par>
                        <p:par>
                          <p:cTn id="88" fill="hold" nodeType="afterGroup">
                            <p:stCondLst>
                              <p:cond delay="19150"/>
                            </p:stCondLst>
                            <p:childTnLst>
                              <p:par>
                                <p:cTn id="89" presetID="31" presetClass="entr" presetSubtype="0" fill="hold" nodeType="afterEffect">
                                  <p:stCondLst>
                                    <p:cond delay="0"/>
                                  </p:stCondLst>
                                  <p:iterate type="lt">
                                    <p:tmPct val="5000"/>
                                  </p:iterate>
                                  <p:childTnLst>
                                    <p:set>
                                      <p:cBhvr>
                                        <p:cTn id="90" dur="1" fill="hold">
                                          <p:stCondLst>
                                            <p:cond delay="0"/>
                                          </p:stCondLst>
                                        </p:cTn>
                                        <p:tgtEl>
                                          <p:spTgt spid="8202">
                                            <p:txEl>
                                              <p:pRg st="5" end="5"/>
                                            </p:txEl>
                                          </p:spTgt>
                                        </p:tgtEl>
                                        <p:attrNameLst>
                                          <p:attrName>style.visibility</p:attrName>
                                        </p:attrNameLst>
                                      </p:cBhvr>
                                      <p:to>
                                        <p:strVal val="visible"/>
                                      </p:to>
                                    </p:set>
                                    <p:anim calcmode="lin" valueType="num">
                                      <p:cBhvr>
                                        <p:cTn id="91" dur="1000" fill="hold"/>
                                        <p:tgtEl>
                                          <p:spTgt spid="8202">
                                            <p:txEl>
                                              <p:pRg st="5" end="5"/>
                                            </p:txEl>
                                          </p:spTgt>
                                        </p:tgtEl>
                                        <p:attrNameLst>
                                          <p:attrName>ppt_w</p:attrName>
                                        </p:attrNameLst>
                                      </p:cBhvr>
                                      <p:tavLst>
                                        <p:tav tm="0">
                                          <p:val>
                                            <p:fltVal val="0"/>
                                          </p:val>
                                        </p:tav>
                                        <p:tav tm="100000">
                                          <p:val>
                                            <p:strVal val="#ppt_w"/>
                                          </p:val>
                                        </p:tav>
                                      </p:tavLst>
                                    </p:anim>
                                    <p:anim calcmode="lin" valueType="num">
                                      <p:cBhvr>
                                        <p:cTn id="92" dur="1000" fill="hold"/>
                                        <p:tgtEl>
                                          <p:spTgt spid="8202">
                                            <p:txEl>
                                              <p:pRg st="5" end="5"/>
                                            </p:txEl>
                                          </p:spTgt>
                                        </p:tgtEl>
                                        <p:attrNameLst>
                                          <p:attrName>ppt_h</p:attrName>
                                        </p:attrNameLst>
                                      </p:cBhvr>
                                      <p:tavLst>
                                        <p:tav tm="0">
                                          <p:val>
                                            <p:fltVal val="0"/>
                                          </p:val>
                                        </p:tav>
                                        <p:tav tm="100000">
                                          <p:val>
                                            <p:strVal val="#ppt_h"/>
                                          </p:val>
                                        </p:tav>
                                      </p:tavLst>
                                    </p:anim>
                                    <p:anim calcmode="lin" valueType="num">
                                      <p:cBhvr>
                                        <p:cTn id="93" dur="1000" fill="hold"/>
                                        <p:tgtEl>
                                          <p:spTgt spid="8202">
                                            <p:txEl>
                                              <p:pRg st="5" end="5"/>
                                            </p:txEl>
                                          </p:spTgt>
                                        </p:tgtEl>
                                        <p:attrNameLst>
                                          <p:attrName>style.rotation</p:attrName>
                                        </p:attrNameLst>
                                      </p:cBhvr>
                                      <p:tavLst>
                                        <p:tav tm="0">
                                          <p:val>
                                            <p:fltVal val="90"/>
                                          </p:val>
                                        </p:tav>
                                        <p:tav tm="100000">
                                          <p:val>
                                            <p:fltVal val="0"/>
                                          </p:val>
                                        </p:tav>
                                      </p:tavLst>
                                    </p:anim>
                                    <p:animEffect transition="in" filter="fade">
                                      <p:cBhvr>
                                        <p:cTn id="94" dur="1000"/>
                                        <p:tgtEl>
                                          <p:spTgt spid="8202">
                                            <p:txEl>
                                              <p:pRg st="5" end="5"/>
                                            </p:txEl>
                                          </p:spTgt>
                                        </p:tgtEl>
                                      </p:cBhvr>
                                    </p:animEffect>
                                  </p:childTnLst>
                                </p:cTn>
                              </p:par>
                            </p:childTnLst>
                          </p:cTn>
                        </p:par>
                        <p:par>
                          <p:cTn id="95" fill="hold" nodeType="afterGroup">
                            <p:stCondLst>
                              <p:cond delay="209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8202">
                                            <p:txEl>
                                              <p:pRg st="6" end="6"/>
                                            </p:txEl>
                                          </p:spTgt>
                                        </p:tgtEl>
                                        <p:attrNameLst>
                                          <p:attrName>style.visibility</p:attrName>
                                        </p:attrNameLst>
                                      </p:cBhvr>
                                      <p:to>
                                        <p:strVal val="visible"/>
                                      </p:to>
                                    </p:set>
                                    <p:anim calcmode="lin" valueType="num">
                                      <p:cBhvr>
                                        <p:cTn id="98" dur="1000" fill="hold"/>
                                        <p:tgtEl>
                                          <p:spTgt spid="8202">
                                            <p:txEl>
                                              <p:pRg st="6" end="6"/>
                                            </p:txEl>
                                          </p:spTgt>
                                        </p:tgtEl>
                                        <p:attrNameLst>
                                          <p:attrName>ppt_w</p:attrName>
                                        </p:attrNameLst>
                                      </p:cBhvr>
                                      <p:tavLst>
                                        <p:tav tm="0">
                                          <p:val>
                                            <p:fltVal val="0"/>
                                          </p:val>
                                        </p:tav>
                                        <p:tav tm="100000">
                                          <p:val>
                                            <p:strVal val="#ppt_w"/>
                                          </p:val>
                                        </p:tav>
                                      </p:tavLst>
                                    </p:anim>
                                    <p:anim calcmode="lin" valueType="num">
                                      <p:cBhvr>
                                        <p:cTn id="99" dur="1000" fill="hold"/>
                                        <p:tgtEl>
                                          <p:spTgt spid="8202">
                                            <p:txEl>
                                              <p:pRg st="6" end="6"/>
                                            </p:txEl>
                                          </p:spTgt>
                                        </p:tgtEl>
                                        <p:attrNameLst>
                                          <p:attrName>ppt_h</p:attrName>
                                        </p:attrNameLst>
                                      </p:cBhvr>
                                      <p:tavLst>
                                        <p:tav tm="0">
                                          <p:val>
                                            <p:fltVal val="0"/>
                                          </p:val>
                                        </p:tav>
                                        <p:tav tm="100000">
                                          <p:val>
                                            <p:strVal val="#ppt_h"/>
                                          </p:val>
                                        </p:tav>
                                      </p:tavLst>
                                    </p:anim>
                                    <p:anim calcmode="lin" valueType="num">
                                      <p:cBhvr>
                                        <p:cTn id="100" dur="1000" fill="hold"/>
                                        <p:tgtEl>
                                          <p:spTgt spid="8202">
                                            <p:txEl>
                                              <p:pRg st="6" end="6"/>
                                            </p:txEl>
                                          </p:spTgt>
                                        </p:tgtEl>
                                        <p:attrNameLst>
                                          <p:attrName>style.rotation</p:attrName>
                                        </p:attrNameLst>
                                      </p:cBhvr>
                                      <p:tavLst>
                                        <p:tav tm="0">
                                          <p:val>
                                            <p:fltVal val="90"/>
                                          </p:val>
                                        </p:tav>
                                        <p:tav tm="100000">
                                          <p:val>
                                            <p:fltVal val="0"/>
                                          </p:val>
                                        </p:tav>
                                      </p:tavLst>
                                    </p:anim>
                                    <p:animEffect transition="in" filter="fade">
                                      <p:cBhvr>
                                        <p:cTn id="101" dur="1000"/>
                                        <p:tgtEl>
                                          <p:spTgt spid="8202">
                                            <p:txEl>
                                              <p:pRg st="6" end="6"/>
                                            </p:txEl>
                                          </p:spTgt>
                                        </p:tgtEl>
                                      </p:cBhvr>
                                    </p:animEffect>
                                  </p:childTnLst>
                                </p:cTn>
                              </p:par>
                            </p:childTnLst>
                          </p:cTn>
                        </p:par>
                        <p:par>
                          <p:cTn id="102" fill="hold" nodeType="afterGroup">
                            <p:stCondLst>
                              <p:cond delay="226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8202">
                                            <p:txEl>
                                              <p:pRg st="7" end="7"/>
                                            </p:txEl>
                                          </p:spTgt>
                                        </p:tgtEl>
                                        <p:attrNameLst>
                                          <p:attrName>style.visibility</p:attrName>
                                        </p:attrNameLst>
                                      </p:cBhvr>
                                      <p:to>
                                        <p:strVal val="visible"/>
                                      </p:to>
                                    </p:set>
                                    <p:anim calcmode="lin" valueType="num">
                                      <p:cBhvr>
                                        <p:cTn id="105" dur="1000" fill="hold"/>
                                        <p:tgtEl>
                                          <p:spTgt spid="8202">
                                            <p:txEl>
                                              <p:pRg st="7" end="7"/>
                                            </p:txEl>
                                          </p:spTgt>
                                        </p:tgtEl>
                                        <p:attrNameLst>
                                          <p:attrName>ppt_w</p:attrName>
                                        </p:attrNameLst>
                                      </p:cBhvr>
                                      <p:tavLst>
                                        <p:tav tm="0">
                                          <p:val>
                                            <p:fltVal val="0"/>
                                          </p:val>
                                        </p:tav>
                                        <p:tav tm="100000">
                                          <p:val>
                                            <p:strVal val="#ppt_w"/>
                                          </p:val>
                                        </p:tav>
                                      </p:tavLst>
                                    </p:anim>
                                    <p:anim calcmode="lin" valueType="num">
                                      <p:cBhvr>
                                        <p:cTn id="106" dur="1000" fill="hold"/>
                                        <p:tgtEl>
                                          <p:spTgt spid="8202">
                                            <p:txEl>
                                              <p:pRg st="7" end="7"/>
                                            </p:txEl>
                                          </p:spTgt>
                                        </p:tgtEl>
                                        <p:attrNameLst>
                                          <p:attrName>ppt_h</p:attrName>
                                        </p:attrNameLst>
                                      </p:cBhvr>
                                      <p:tavLst>
                                        <p:tav tm="0">
                                          <p:val>
                                            <p:fltVal val="0"/>
                                          </p:val>
                                        </p:tav>
                                        <p:tav tm="100000">
                                          <p:val>
                                            <p:strVal val="#ppt_h"/>
                                          </p:val>
                                        </p:tav>
                                      </p:tavLst>
                                    </p:anim>
                                    <p:anim calcmode="lin" valueType="num">
                                      <p:cBhvr>
                                        <p:cTn id="107" dur="1000" fill="hold"/>
                                        <p:tgtEl>
                                          <p:spTgt spid="8202">
                                            <p:txEl>
                                              <p:pRg st="7" end="7"/>
                                            </p:txEl>
                                          </p:spTgt>
                                        </p:tgtEl>
                                        <p:attrNameLst>
                                          <p:attrName>style.rotation</p:attrName>
                                        </p:attrNameLst>
                                      </p:cBhvr>
                                      <p:tavLst>
                                        <p:tav tm="0">
                                          <p:val>
                                            <p:fltVal val="90"/>
                                          </p:val>
                                        </p:tav>
                                        <p:tav tm="100000">
                                          <p:val>
                                            <p:fltVal val="0"/>
                                          </p:val>
                                        </p:tav>
                                      </p:tavLst>
                                    </p:anim>
                                    <p:animEffect transition="in" filter="fade">
                                      <p:cBhvr>
                                        <p:cTn id="108" dur="1000"/>
                                        <p:tgtEl>
                                          <p:spTgt spid="8202">
                                            <p:txEl>
                                              <p:pRg st="7" end="7"/>
                                            </p:txEl>
                                          </p:spTgt>
                                        </p:tgtEl>
                                      </p:cBhvr>
                                    </p:animEffect>
                                  </p:childTnLst>
                                </p:cTn>
                              </p:par>
                            </p:childTnLst>
                          </p:cTn>
                        </p:par>
                        <p:par>
                          <p:cTn id="109" fill="hold" nodeType="afterGroup">
                            <p:stCondLst>
                              <p:cond delay="24050"/>
                            </p:stCondLst>
                            <p:childTnLst>
                              <p:par>
                                <p:cTn id="110" presetID="31" presetClass="entr" presetSubtype="0" fill="hold" nodeType="afterEffect">
                                  <p:stCondLst>
                                    <p:cond delay="0"/>
                                  </p:stCondLst>
                                  <p:iterate type="lt">
                                    <p:tmPct val="5000"/>
                                  </p:iterate>
                                  <p:childTnLst>
                                    <p:set>
                                      <p:cBhvr>
                                        <p:cTn id="111" dur="1" fill="hold">
                                          <p:stCondLst>
                                            <p:cond delay="0"/>
                                          </p:stCondLst>
                                        </p:cTn>
                                        <p:tgtEl>
                                          <p:spTgt spid="8202">
                                            <p:txEl>
                                              <p:pRg st="8" end="8"/>
                                            </p:txEl>
                                          </p:spTgt>
                                        </p:tgtEl>
                                        <p:attrNameLst>
                                          <p:attrName>style.visibility</p:attrName>
                                        </p:attrNameLst>
                                      </p:cBhvr>
                                      <p:to>
                                        <p:strVal val="visible"/>
                                      </p:to>
                                    </p:set>
                                    <p:anim calcmode="lin" valueType="num">
                                      <p:cBhvr>
                                        <p:cTn id="112" dur="1000" fill="hold"/>
                                        <p:tgtEl>
                                          <p:spTgt spid="8202">
                                            <p:txEl>
                                              <p:pRg st="8" end="8"/>
                                            </p:txEl>
                                          </p:spTgt>
                                        </p:tgtEl>
                                        <p:attrNameLst>
                                          <p:attrName>ppt_w</p:attrName>
                                        </p:attrNameLst>
                                      </p:cBhvr>
                                      <p:tavLst>
                                        <p:tav tm="0">
                                          <p:val>
                                            <p:fltVal val="0"/>
                                          </p:val>
                                        </p:tav>
                                        <p:tav tm="100000">
                                          <p:val>
                                            <p:strVal val="#ppt_w"/>
                                          </p:val>
                                        </p:tav>
                                      </p:tavLst>
                                    </p:anim>
                                    <p:anim calcmode="lin" valueType="num">
                                      <p:cBhvr>
                                        <p:cTn id="113" dur="1000" fill="hold"/>
                                        <p:tgtEl>
                                          <p:spTgt spid="8202">
                                            <p:txEl>
                                              <p:pRg st="8" end="8"/>
                                            </p:txEl>
                                          </p:spTgt>
                                        </p:tgtEl>
                                        <p:attrNameLst>
                                          <p:attrName>ppt_h</p:attrName>
                                        </p:attrNameLst>
                                      </p:cBhvr>
                                      <p:tavLst>
                                        <p:tav tm="0">
                                          <p:val>
                                            <p:fltVal val="0"/>
                                          </p:val>
                                        </p:tav>
                                        <p:tav tm="100000">
                                          <p:val>
                                            <p:strVal val="#ppt_h"/>
                                          </p:val>
                                        </p:tav>
                                      </p:tavLst>
                                    </p:anim>
                                    <p:anim calcmode="lin" valueType="num">
                                      <p:cBhvr>
                                        <p:cTn id="114" dur="1000" fill="hold"/>
                                        <p:tgtEl>
                                          <p:spTgt spid="8202">
                                            <p:txEl>
                                              <p:pRg st="8" end="8"/>
                                            </p:txEl>
                                          </p:spTgt>
                                        </p:tgtEl>
                                        <p:attrNameLst>
                                          <p:attrName>style.rotation</p:attrName>
                                        </p:attrNameLst>
                                      </p:cBhvr>
                                      <p:tavLst>
                                        <p:tav tm="0">
                                          <p:val>
                                            <p:fltVal val="90"/>
                                          </p:val>
                                        </p:tav>
                                        <p:tav tm="100000">
                                          <p:val>
                                            <p:fltVal val="0"/>
                                          </p:val>
                                        </p:tav>
                                      </p:tavLst>
                                    </p:anim>
                                    <p:animEffect transition="in" filter="fade">
                                      <p:cBhvr>
                                        <p:cTn id="115" dur="1000"/>
                                        <p:tgtEl>
                                          <p:spTgt spid="8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614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grpSp>
        <p:nvGrpSpPr>
          <p:cNvPr id="6148" name="Group 5"/>
          <p:cNvGrpSpPr>
            <a:grpSpLocks/>
          </p:cNvGrpSpPr>
          <p:nvPr/>
        </p:nvGrpSpPr>
        <p:grpSpPr bwMode="auto">
          <a:xfrm>
            <a:off x="2971800" y="2667000"/>
            <a:ext cx="2895600" cy="3505200"/>
            <a:chOff x="1776" y="1440"/>
            <a:chExt cx="1824" cy="2016"/>
          </a:xfrm>
        </p:grpSpPr>
        <p:sp>
          <p:nvSpPr>
            <p:cNvPr id="6163" name="Line 6"/>
            <p:cNvSpPr>
              <a:spLocks noChangeShapeType="1"/>
            </p:cNvSpPr>
            <p:nvPr/>
          </p:nvSpPr>
          <p:spPr bwMode="auto">
            <a:xfrm>
              <a:off x="1776" y="1440"/>
              <a:ext cx="1824" cy="0"/>
            </a:xfrm>
            <a:prstGeom prst="line">
              <a:avLst/>
            </a:prstGeom>
            <a:noFill/>
            <a:ln w="28575">
              <a:solidFill>
                <a:srgbClr val="000099"/>
              </a:solidFill>
              <a:round/>
              <a:headEnd/>
              <a:tailEnd/>
            </a:ln>
          </p:spPr>
          <p:txBody>
            <a:bodyPr/>
            <a:lstStyle/>
            <a:p>
              <a:endParaRPr lang="en-US"/>
            </a:p>
          </p:txBody>
        </p:sp>
        <p:sp>
          <p:nvSpPr>
            <p:cNvPr id="6164" name="Line 7"/>
            <p:cNvSpPr>
              <a:spLocks noChangeShapeType="1"/>
            </p:cNvSpPr>
            <p:nvPr/>
          </p:nvSpPr>
          <p:spPr bwMode="auto">
            <a:xfrm>
              <a:off x="2688" y="1440"/>
              <a:ext cx="0" cy="2016"/>
            </a:xfrm>
            <a:prstGeom prst="line">
              <a:avLst/>
            </a:prstGeom>
            <a:noFill/>
            <a:ln w="28575">
              <a:solidFill>
                <a:srgbClr val="000099"/>
              </a:solidFill>
              <a:round/>
              <a:headEnd/>
              <a:tailEnd/>
            </a:ln>
          </p:spPr>
          <p:txBody>
            <a:bodyPr/>
            <a:lstStyle/>
            <a:p>
              <a:endParaRPr lang="en-US"/>
            </a:p>
          </p:txBody>
        </p:sp>
      </p:grpSp>
      <p:sp>
        <p:nvSpPr>
          <p:cNvPr id="9224" name="Text Box 8"/>
          <p:cNvSpPr txBox="1">
            <a:spLocks noChangeArrowheads="1"/>
          </p:cNvSpPr>
          <p:nvPr/>
        </p:nvSpPr>
        <p:spPr bwMode="auto">
          <a:xfrm>
            <a:off x="762000" y="2438400"/>
            <a:ext cx="1981200" cy="3968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Luyện phát âm</a:t>
            </a:r>
          </a:p>
        </p:txBody>
      </p:sp>
      <p:sp>
        <p:nvSpPr>
          <p:cNvPr id="9225" name="Text Box 9"/>
          <p:cNvSpPr txBox="1">
            <a:spLocks noChangeArrowheads="1"/>
          </p:cNvSpPr>
          <p:nvPr/>
        </p:nvSpPr>
        <p:spPr bwMode="auto">
          <a:xfrm>
            <a:off x="6172200" y="2438400"/>
            <a:ext cx="1981200" cy="3968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Giải nghĩa từ</a:t>
            </a:r>
          </a:p>
        </p:txBody>
      </p:sp>
      <p:pic>
        <p:nvPicPr>
          <p:cNvPr id="6151" name="Picture 10" descr="1466F10D5EAC4B0AA7D758AB687A66F8[1]"/>
          <p:cNvPicPr>
            <a:picLocks noChangeAspect="1" noChangeArrowheads="1" noCrop="1"/>
          </p:cNvPicPr>
          <p:nvPr/>
        </p:nvPicPr>
        <p:blipFill>
          <a:blip r:embed="rId2"/>
          <a:srcRect/>
          <a:stretch>
            <a:fillRect/>
          </a:stretch>
        </p:blipFill>
        <p:spPr bwMode="auto">
          <a:xfrm>
            <a:off x="7543800" y="3886200"/>
            <a:ext cx="1238250" cy="2095500"/>
          </a:xfrm>
          <a:prstGeom prst="rect">
            <a:avLst/>
          </a:prstGeom>
          <a:noFill/>
          <a:ln w="9525">
            <a:noFill/>
            <a:miter lim="800000"/>
            <a:headEnd/>
            <a:tailEnd/>
          </a:ln>
        </p:spPr>
      </p:pic>
      <p:sp>
        <p:nvSpPr>
          <p:cNvPr id="9227" name="Text Box 11"/>
          <p:cNvSpPr txBox="1">
            <a:spLocks noChangeArrowheads="1"/>
          </p:cNvSpPr>
          <p:nvPr/>
        </p:nvSpPr>
        <p:spPr bwMode="auto">
          <a:xfrm>
            <a:off x="1447800" y="3048000"/>
            <a:ext cx="2362200" cy="2225675"/>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Sắc màu</a:t>
            </a:r>
          </a:p>
          <a:p>
            <a:pPr>
              <a:spcBef>
                <a:spcPct val="50000"/>
              </a:spcBef>
            </a:pPr>
            <a:r>
              <a:rPr lang="en-US" sz="2000" b="1" i="1">
                <a:solidFill>
                  <a:srgbClr val="000099"/>
                </a:solidFill>
              </a:rPr>
              <a:t>Cao vợi</a:t>
            </a:r>
          </a:p>
          <a:p>
            <a:pPr>
              <a:spcBef>
                <a:spcPct val="50000"/>
              </a:spcBef>
            </a:pPr>
            <a:r>
              <a:rPr lang="en-US" sz="2000" b="1" i="1">
                <a:solidFill>
                  <a:srgbClr val="000099"/>
                </a:solidFill>
              </a:rPr>
              <a:t>Rực rỡ</a:t>
            </a:r>
          </a:p>
          <a:p>
            <a:pPr>
              <a:spcBef>
                <a:spcPct val="50000"/>
              </a:spcBef>
            </a:pPr>
            <a:r>
              <a:rPr lang="en-US" sz="2000" b="1" i="1">
                <a:solidFill>
                  <a:srgbClr val="000099"/>
                </a:solidFill>
              </a:rPr>
              <a:t>Bát ngát</a:t>
            </a:r>
          </a:p>
          <a:p>
            <a:pPr>
              <a:spcBef>
                <a:spcPct val="50000"/>
              </a:spcBef>
            </a:pPr>
            <a:r>
              <a:rPr lang="en-US" sz="2000" b="1" i="1">
                <a:solidFill>
                  <a:srgbClr val="000099"/>
                </a:solidFill>
              </a:rPr>
              <a:t>Màn đêm yên tĩnh</a:t>
            </a:r>
          </a:p>
        </p:txBody>
      </p:sp>
      <p:sp>
        <p:nvSpPr>
          <p:cNvPr id="9228" name="Text Box 12"/>
          <p:cNvSpPr txBox="1">
            <a:spLocks noChangeArrowheads="1"/>
          </p:cNvSpPr>
          <p:nvPr/>
        </p:nvSpPr>
        <p:spPr bwMode="auto">
          <a:xfrm>
            <a:off x="4724400" y="3048000"/>
            <a:ext cx="2362200" cy="2682875"/>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Vời vợi</a:t>
            </a:r>
          </a:p>
          <a:p>
            <a:pPr>
              <a:spcBef>
                <a:spcPct val="50000"/>
              </a:spcBef>
            </a:pPr>
            <a:r>
              <a:rPr lang="en-US" sz="2000" b="1" i="1">
                <a:solidFill>
                  <a:srgbClr val="000099"/>
                </a:solidFill>
              </a:rPr>
              <a:t>Chín rộ</a:t>
            </a:r>
          </a:p>
          <a:p>
            <a:pPr>
              <a:spcBef>
                <a:spcPct val="50000"/>
              </a:spcBef>
            </a:pPr>
            <a:r>
              <a:rPr lang="en-US" sz="2000" b="1" i="1">
                <a:solidFill>
                  <a:srgbClr val="000099"/>
                </a:solidFill>
              </a:rPr>
              <a:t>Óng ánh</a:t>
            </a:r>
          </a:p>
          <a:p>
            <a:pPr>
              <a:spcBef>
                <a:spcPct val="50000"/>
              </a:spcBef>
            </a:pPr>
            <a:endParaRPr lang="en-US" sz="2000" b="1" i="1">
              <a:solidFill>
                <a:srgbClr val="000099"/>
              </a:solidFill>
            </a:endParaRPr>
          </a:p>
          <a:p>
            <a:pPr>
              <a:spcBef>
                <a:spcPct val="50000"/>
              </a:spcBef>
            </a:pPr>
            <a:endParaRPr lang="en-US" sz="2000" b="1" i="1">
              <a:solidFill>
                <a:srgbClr val="000099"/>
              </a:solidFill>
            </a:endParaRPr>
          </a:p>
          <a:p>
            <a:pPr>
              <a:spcBef>
                <a:spcPct val="50000"/>
              </a:spcBef>
            </a:pPr>
            <a:endParaRPr lang="en-US" sz="2000" b="1" i="1">
              <a:solidFill>
                <a:srgbClr val="000099"/>
              </a:solidFill>
            </a:endParaRPr>
          </a:p>
        </p:txBody>
      </p:sp>
      <p:sp>
        <p:nvSpPr>
          <p:cNvPr id="9229" name="Line 13"/>
          <p:cNvSpPr>
            <a:spLocks noChangeShapeType="1"/>
          </p:cNvSpPr>
          <p:nvPr/>
        </p:nvSpPr>
        <p:spPr bwMode="auto">
          <a:xfrm>
            <a:off x="1447800" y="3429000"/>
            <a:ext cx="228600" cy="0"/>
          </a:xfrm>
          <a:prstGeom prst="line">
            <a:avLst/>
          </a:prstGeom>
          <a:noFill/>
          <a:ln w="28575">
            <a:solidFill>
              <a:srgbClr val="FF3300"/>
            </a:solidFill>
            <a:round/>
            <a:headEnd/>
            <a:tailEnd/>
          </a:ln>
        </p:spPr>
        <p:txBody>
          <a:bodyPr/>
          <a:lstStyle/>
          <a:p>
            <a:endParaRPr lang="en-US"/>
          </a:p>
        </p:txBody>
      </p:sp>
      <p:sp>
        <p:nvSpPr>
          <p:cNvPr id="9230" name="Line 14"/>
          <p:cNvSpPr>
            <a:spLocks noChangeShapeType="1"/>
          </p:cNvSpPr>
          <p:nvPr/>
        </p:nvSpPr>
        <p:spPr bwMode="auto">
          <a:xfrm>
            <a:off x="1981200" y="3886200"/>
            <a:ext cx="152400" cy="0"/>
          </a:xfrm>
          <a:prstGeom prst="line">
            <a:avLst/>
          </a:prstGeom>
          <a:noFill/>
          <a:ln w="28575">
            <a:solidFill>
              <a:srgbClr val="FF3300"/>
            </a:solidFill>
            <a:round/>
            <a:headEnd/>
            <a:tailEnd/>
          </a:ln>
        </p:spPr>
        <p:txBody>
          <a:bodyPr/>
          <a:lstStyle/>
          <a:p>
            <a:endParaRPr lang="en-US"/>
          </a:p>
        </p:txBody>
      </p:sp>
      <p:sp>
        <p:nvSpPr>
          <p:cNvPr id="9231" name="Line 15"/>
          <p:cNvSpPr>
            <a:spLocks noChangeShapeType="1"/>
          </p:cNvSpPr>
          <p:nvPr/>
        </p:nvSpPr>
        <p:spPr bwMode="auto">
          <a:xfrm>
            <a:off x="1447800" y="4343400"/>
            <a:ext cx="228600" cy="0"/>
          </a:xfrm>
          <a:prstGeom prst="line">
            <a:avLst/>
          </a:prstGeom>
          <a:noFill/>
          <a:ln w="28575">
            <a:solidFill>
              <a:srgbClr val="FF3300"/>
            </a:solidFill>
            <a:round/>
            <a:headEnd/>
            <a:tailEnd/>
          </a:ln>
        </p:spPr>
        <p:txBody>
          <a:bodyPr/>
          <a:lstStyle/>
          <a:p>
            <a:endParaRPr lang="en-US"/>
          </a:p>
        </p:txBody>
      </p:sp>
      <p:sp>
        <p:nvSpPr>
          <p:cNvPr id="9232" name="Line 16"/>
          <p:cNvSpPr>
            <a:spLocks noChangeShapeType="1"/>
          </p:cNvSpPr>
          <p:nvPr/>
        </p:nvSpPr>
        <p:spPr bwMode="auto">
          <a:xfrm>
            <a:off x="1905000" y="4343400"/>
            <a:ext cx="228600" cy="0"/>
          </a:xfrm>
          <a:prstGeom prst="line">
            <a:avLst/>
          </a:prstGeom>
          <a:noFill/>
          <a:ln w="28575">
            <a:solidFill>
              <a:srgbClr val="FF3300"/>
            </a:solidFill>
            <a:round/>
            <a:headEnd/>
            <a:tailEnd/>
          </a:ln>
        </p:spPr>
        <p:txBody>
          <a:bodyPr/>
          <a:lstStyle/>
          <a:p>
            <a:endParaRPr lang="en-US"/>
          </a:p>
        </p:txBody>
      </p:sp>
      <p:sp>
        <p:nvSpPr>
          <p:cNvPr id="9233" name="Line 17"/>
          <p:cNvSpPr>
            <a:spLocks noChangeShapeType="1"/>
          </p:cNvSpPr>
          <p:nvPr/>
        </p:nvSpPr>
        <p:spPr bwMode="auto">
          <a:xfrm>
            <a:off x="1676400" y="4800600"/>
            <a:ext cx="228600" cy="0"/>
          </a:xfrm>
          <a:prstGeom prst="line">
            <a:avLst/>
          </a:prstGeom>
          <a:noFill/>
          <a:ln w="28575">
            <a:solidFill>
              <a:srgbClr val="FF3300"/>
            </a:solidFill>
            <a:round/>
            <a:headEnd/>
            <a:tailEnd/>
          </a:ln>
        </p:spPr>
        <p:txBody>
          <a:bodyPr/>
          <a:lstStyle/>
          <a:p>
            <a:endParaRPr lang="en-US"/>
          </a:p>
        </p:txBody>
      </p:sp>
      <p:sp>
        <p:nvSpPr>
          <p:cNvPr id="9234" name="Line 18"/>
          <p:cNvSpPr>
            <a:spLocks noChangeShapeType="1"/>
          </p:cNvSpPr>
          <p:nvPr/>
        </p:nvSpPr>
        <p:spPr bwMode="auto">
          <a:xfrm>
            <a:off x="2209800" y="4800600"/>
            <a:ext cx="228600" cy="0"/>
          </a:xfrm>
          <a:prstGeom prst="line">
            <a:avLst/>
          </a:prstGeom>
          <a:noFill/>
          <a:ln w="28575">
            <a:solidFill>
              <a:srgbClr val="FF3300"/>
            </a:solidFill>
            <a:round/>
            <a:headEnd/>
            <a:tailEnd/>
          </a:ln>
        </p:spPr>
        <p:txBody>
          <a:bodyPr/>
          <a:lstStyle/>
          <a:p>
            <a:endParaRPr lang="en-US"/>
          </a:p>
        </p:txBody>
      </p:sp>
      <p:pic>
        <p:nvPicPr>
          <p:cNvPr id="9235" name="Picture 19" descr="3612980564_9d2c5d4c81[1]"/>
          <p:cNvPicPr>
            <a:picLocks noChangeAspect="1" noChangeArrowheads="1"/>
          </p:cNvPicPr>
          <p:nvPr/>
        </p:nvPicPr>
        <p:blipFill>
          <a:blip r:embed="rId3"/>
          <a:srcRect/>
          <a:stretch>
            <a:fillRect/>
          </a:stretch>
        </p:blipFill>
        <p:spPr bwMode="auto">
          <a:xfrm>
            <a:off x="609600" y="1524000"/>
            <a:ext cx="8153400" cy="4572000"/>
          </a:xfrm>
          <a:prstGeom prst="rect">
            <a:avLst/>
          </a:prstGeom>
          <a:noFill/>
          <a:ln w="38100">
            <a:solidFill>
              <a:srgbClr val="FFCC00"/>
            </a:solidFill>
            <a:miter lim="800000"/>
            <a:headEnd/>
            <a:tailEnd/>
          </a:ln>
        </p:spPr>
      </p:pic>
      <p:pic>
        <p:nvPicPr>
          <p:cNvPr id="6161" name="Picture 20" descr="addemoticons172[1]"/>
          <p:cNvPicPr>
            <a:picLocks noChangeAspect="1" noChangeArrowheads="1" noCrop="1"/>
          </p:cNvPicPr>
          <p:nvPr/>
        </p:nvPicPr>
        <p:blipFill>
          <a:blip r:embed="rId4"/>
          <a:srcRect/>
          <a:stretch>
            <a:fillRect/>
          </a:stretch>
        </p:blipFill>
        <p:spPr bwMode="auto">
          <a:xfrm>
            <a:off x="7086600" y="5534025"/>
            <a:ext cx="2057400" cy="1323975"/>
          </a:xfrm>
          <a:prstGeom prst="rect">
            <a:avLst/>
          </a:prstGeom>
          <a:noFill/>
          <a:ln w="9525">
            <a:noFill/>
            <a:miter lim="800000"/>
            <a:headEnd/>
            <a:tailEnd/>
          </a:ln>
        </p:spPr>
      </p:pic>
      <p:pic>
        <p:nvPicPr>
          <p:cNvPr id="9237" name="Picture 21" descr="imagesCAH6XFEV"/>
          <p:cNvPicPr>
            <a:picLocks noChangeAspect="1" noChangeArrowheads="1"/>
          </p:cNvPicPr>
          <p:nvPr/>
        </p:nvPicPr>
        <p:blipFill>
          <a:blip r:embed="rId5"/>
          <a:srcRect/>
          <a:stretch>
            <a:fillRect/>
          </a:stretch>
        </p:blipFill>
        <p:spPr bwMode="auto">
          <a:xfrm>
            <a:off x="6019800" y="3424238"/>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1000" fill="hold"/>
                                        <p:tgtEl>
                                          <p:spTgt spid="9224"/>
                                        </p:tgtEl>
                                        <p:attrNameLst>
                                          <p:attrName>ppt_w</p:attrName>
                                        </p:attrNameLst>
                                      </p:cBhvr>
                                      <p:tavLst>
                                        <p:tav tm="0">
                                          <p:val>
                                            <p:strVal val="#ppt_w*0.70"/>
                                          </p:val>
                                        </p:tav>
                                        <p:tav tm="100000">
                                          <p:val>
                                            <p:strVal val="#ppt_w"/>
                                          </p:val>
                                        </p:tav>
                                      </p:tavLst>
                                    </p:anim>
                                    <p:anim calcmode="lin" valueType="num">
                                      <p:cBhvr>
                                        <p:cTn id="8" dur="1000" fill="hold"/>
                                        <p:tgtEl>
                                          <p:spTgt spid="9224"/>
                                        </p:tgtEl>
                                        <p:attrNameLst>
                                          <p:attrName>ppt_h</p:attrName>
                                        </p:attrNameLst>
                                      </p:cBhvr>
                                      <p:tavLst>
                                        <p:tav tm="0">
                                          <p:val>
                                            <p:strVal val="#ppt_h"/>
                                          </p:val>
                                        </p:tav>
                                        <p:tav tm="100000">
                                          <p:val>
                                            <p:strVal val="#ppt_h"/>
                                          </p:val>
                                        </p:tav>
                                      </p:tavLst>
                                    </p:anim>
                                    <p:animEffect transition="in" filter="fade">
                                      <p:cBhvr>
                                        <p:cTn id="9" dur="1000"/>
                                        <p:tgtEl>
                                          <p:spTgt spid="9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9227">
                                            <p:txEl>
                                              <p:pRg st="0" end="0"/>
                                            </p:txEl>
                                          </p:spTgt>
                                        </p:tgtEl>
                                        <p:attrNameLst>
                                          <p:attrName>style.visibility</p:attrName>
                                        </p:attrNameLst>
                                      </p:cBhvr>
                                      <p:to>
                                        <p:strVal val="visible"/>
                                      </p:to>
                                    </p:set>
                                    <p:animEffect transition="in" filter="wheel(4)">
                                      <p:cBhvr>
                                        <p:cTn id="14" dur="2000"/>
                                        <p:tgtEl>
                                          <p:spTgt spid="9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229"/>
                                        </p:tgtEl>
                                        <p:attrNameLst>
                                          <p:attrName>style.visibility</p:attrName>
                                        </p:attrNameLst>
                                      </p:cBhvr>
                                      <p:to>
                                        <p:strVal val="visible"/>
                                      </p:to>
                                    </p:set>
                                    <p:animEffect transition="in" filter="checkerboard(across)">
                                      <p:cBhvr>
                                        <p:cTn id="19" dur="500"/>
                                        <p:tgtEl>
                                          <p:spTgt spid="92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9227">
                                            <p:txEl>
                                              <p:pRg st="1" end="1"/>
                                            </p:txEl>
                                          </p:spTgt>
                                        </p:tgtEl>
                                        <p:attrNameLst>
                                          <p:attrName>style.visibility</p:attrName>
                                        </p:attrNameLst>
                                      </p:cBhvr>
                                      <p:to>
                                        <p:strVal val="visible"/>
                                      </p:to>
                                    </p:set>
                                    <p:animEffect transition="in" filter="wheel(4)">
                                      <p:cBhvr>
                                        <p:cTn id="24" dur="2000"/>
                                        <p:tgtEl>
                                          <p:spTgt spid="922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checkerboard(across)">
                                      <p:cBhvr>
                                        <p:cTn id="29" dur="500"/>
                                        <p:tgtEl>
                                          <p:spTgt spid="92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9227">
                                            <p:txEl>
                                              <p:pRg st="2" end="2"/>
                                            </p:txEl>
                                          </p:spTgt>
                                        </p:tgtEl>
                                        <p:attrNameLst>
                                          <p:attrName>style.visibility</p:attrName>
                                        </p:attrNameLst>
                                      </p:cBhvr>
                                      <p:to>
                                        <p:strVal val="visible"/>
                                      </p:to>
                                    </p:set>
                                    <p:animEffect transition="in" filter="wheel(4)">
                                      <p:cBhvr>
                                        <p:cTn id="34" dur="2000"/>
                                        <p:tgtEl>
                                          <p:spTgt spid="922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231"/>
                                        </p:tgtEl>
                                        <p:attrNameLst>
                                          <p:attrName>style.visibility</p:attrName>
                                        </p:attrNameLst>
                                      </p:cBhvr>
                                      <p:to>
                                        <p:strVal val="visible"/>
                                      </p:to>
                                    </p:set>
                                    <p:animEffect transition="in" filter="checkerboard(across)">
                                      <p:cBhvr>
                                        <p:cTn id="39" dur="500"/>
                                        <p:tgtEl>
                                          <p:spTgt spid="9231"/>
                                        </p:tgtEl>
                                      </p:cBhvr>
                                    </p:animEffect>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9232"/>
                                        </p:tgtEl>
                                        <p:attrNameLst>
                                          <p:attrName>style.visibility</p:attrName>
                                        </p:attrNameLst>
                                      </p:cBhvr>
                                      <p:to>
                                        <p:strVal val="visible"/>
                                      </p:to>
                                    </p:set>
                                    <p:animEffect transition="in" filter="checkerboard(across)">
                                      <p:cBhvr>
                                        <p:cTn id="43" dur="500"/>
                                        <p:tgtEl>
                                          <p:spTgt spid="92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9227">
                                            <p:txEl>
                                              <p:pRg st="3" end="3"/>
                                            </p:txEl>
                                          </p:spTgt>
                                        </p:tgtEl>
                                        <p:attrNameLst>
                                          <p:attrName>style.visibility</p:attrName>
                                        </p:attrNameLst>
                                      </p:cBhvr>
                                      <p:to>
                                        <p:strVal val="visible"/>
                                      </p:to>
                                    </p:set>
                                    <p:animEffect transition="in" filter="wheel(4)">
                                      <p:cBhvr>
                                        <p:cTn id="48" dur="2000"/>
                                        <p:tgtEl>
                                          <p:spTgt spid="922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checkerboard(across)">
                                      <p:cBhvr>
                                        <p:cTn id="53" dur="500"/>
                                        <p:tgtEl>
                                          <p:spTgt spid="9233"/>
                                        </p:tgtEl>
                                      </p:cBhvr>
                                    </p:animEffect>
                                  </p:childTnLst>
                                </p:cTn>
                              </p:par>
                            </p:childTnLst>
                          </p:cTn>
                        </p:par>
                        <p:par>
                          <p:cTn id="54" fill="hold" nodeType="afterGroup">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9234"/>
                                        </p:tgtEl>
                                        <p:attrNameLst>
                                          <p:attrName>style.visibility</p:attrName>
                                        </p:attrNameLst>
                                      </p:cBhvr>
                                      <p:to>
                                        <p:strVal val="visible"/>
                                      </p:to>
                                    </p:set>
                                    <p:animEffect transition="in" filter="checkerboard(across)">
                                      <p:cBhvr>
                                        <p:cTn id="57" dur="500"/>
                                        <p:tgtEl>
                                          <p:spTgt spid="92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9227">
                                            <p:txEl>
                                              <p:pRg st="4" end="4"/>
                                            </p:txEl>
                                          </p:spTgt>
                                        </p:tgtEl>
                                        <p:attrNameLst>
                                          <p:attrName>style.visibility</p:attrName>
                                        </p:attrNameLst>
                                      </p:cBhvr>
                                      <p:to>
                                        <p:strVal val="visible"/>
                                      </p:to>
                                    </p:set>
                                    <p:anim calcmode="lin" valueType="num">
                                      <p:cBhvr>
                                        <p:cTn id="62" dur="1000" fill="hold"/>
                                        <p:tgtEl>
                                          <p:spTgt spid="9227">
                                            <p:txEl>
                                              <p:pRg st="4" end="4"/>
                                            </p:txEl>
                                          </p:spTgt>
                                        </p:tgtEl>
                                        <p:attrNameLst>
                                          <p:attrName>ppt_w</p:attrName>
                                        </p:attrNameLst>
                                      </p:cBhvr>
                                      <p:tavLst>
                                        <p:tav tm="0">
                                          <p:val>
                                            <p:strVal val="#ppt_w*0.70"/>
                                          </p:val>
                                        </p:tav>
                                        <p:tav tm="100000">
                                          <p:val>
                                            <p:strVal val="#ppt_w"/>
                                          </p:val>
                                        </p:tav>
                                      </p:tavLst>
                                    </p:anim>
                                    <p:anim calcmode="lin" valueType="num">
                                      <p:cBhvr>
                                        <p:cTn id="63" dur="1000" fill="hold"/>
                                        <p:tgtEl>
                                          <p:spTgt spid="9227">
                                            <p:txEl>
                                              <p:pRg st="4" end="4"/>
                                            </p:txEl>
                                          </p:spTgt>
                                        </p:tgtEl>
                                        <p:attrNameLst>
                                          <p:attrName>ppt_h</p:attrName>
                                        </p:attrNameLst>
                                      </p:cBhvr>
                                      <p:tavLst>
                                        <p:tav tm="0">
                                          <p:val>
                                            <p:strVal val="#ppt_h"/>
                                          </p:val>
                                        </p:tav>
                                        <p:tav tm="100000">
                                          <p:val>
                                            <p:strVal val="#ppt_h"/>
                                          </p:val>
                                        </p:tav>
                                      </p:tavLst>
                                    </p:anim>
                                    <p:animEffect transition="in" filter="fade">
                                      <p:cBhvr>
                                        <p:cTn id="64" dur="1000"/>
                                        <p:tgtEl>
                                          <p:spTgt spid="9227">
                                            <p:txEl>
                                              <p:pRg st="4" end="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9225"/>
                                        </p:tgtEl>
                                        <p:attrNameLst>
                                          <p:attrName>style.visibility</p:attrName>
                                        </p:attrNameLst>
                                      </p:cBhvr>
                                      <p:to>
                                        <p:strVal val="visible"/>
                                      </p:to>
                                    </p:set>
                                    <p:anim calcmode="lin" valueType="num">
                                      <p:cBhvr>
                                        <p:cTn id="69" dur="1000" fill="hold"/>
                                        <p:tgtEl>
                                          <p:spTgt spid="9225"/>
                                        </p:tgtEl>
                                        <p:attrNameLst>
                                          <p:attrName>ppt_w</p:attrName>
                                        </p:attrNameLst>
                                      </p:cBhvr>
                                      <p:tavLst>
                                        <p:tav tm="0">
                                          <p:val>
                                            <p:strVal val="#ppt_w*0.70"/>
                                          </p:val>
                                        </p:tav>
                                        <p:tav tm="100000">
                                          <p:val>
                                            <p:strVal val="#ppt_w"/>
                                          </p:val>
                                        </p:tav>
                                      </p:tavLst>
                                    </p:anim>
                                    <p:anim calcmode="lin" valueType="num">
                                      <p:cBhvr>
                                        <p:cTn id="70" dur="1000" fill="hold"/>
                                        <p:tgtEl>
                                          <p:spTgt spid="9225"/>
                                        </p:tgtEl>
                                        <p:attrNameLst>
                                          <p:attrName>ppt_h</p:attrName>
                                        </p:attrNameLst>
                                      </p:cBhvr>
                                      <p:tavLst>
                                        <p:tav tm="0">
                                          <p:val>
                                            <p:strVal val="#ppt_h"/>
                                          </p:val>
                                        </p:tav>
                                        <p:tav tm="100000">
                                          <p:val>
                                            <p:strVal val="#ppt_h"/>
                                          </p:val>
                                        </p:tav>
                                      </p:tavLst>
                                    </p:anim>
                                    <p:animEffect transition="in" filter="fade">
                                      <p:cBhvr>
                                        <p:cTn id="71" dur="1000"/>
                                        <p:tgtEl>
                                          <p:spTgt spid="922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1" presetClass="entr" presetSubtype="4" fill="hold" nodeType="clickEffect">
                                  <p:stCondLst>
                                    <p:cond delay="0"/>
                                  </p:stCondLst>
                                  <p:childTnLst>
                                    <p:set>
                                      <p:cBhvr>
                                        <p:cTn id="75" dur="1" fill="hold">
                                          <p:stCondLst>
                                            <p:cond delay="0"/>
                                          </p:stCondLst>
                                        </p:cTn>
                                        <p:tgtEl>
                                          <p:spTgt spid="9228">
                                            <p:txEl>
                                              <p:pRg st="0" end="0"/>
                                            </p:txEl>
                                          </p:spTgt>
                                        </p:tgtEl>
                                        <p:attrNameLst>
                                          <p:attrName>style.visibility</p:attrName>
                                        </p:attrNameLst>
                                      </p:cBhvr>
                                      <p:to>
                                        <p:strVal val="visible"/>
                                      </p:to>
                                    </p:set>
                                    <p:animEffect transition="in" filter="wheel(4)">
                                      <p:cBhvr>
                                        <p:cTn id="76" dur="2000"/>
                                        <p:tgtEl>
                                          <p:spTgt spid="922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1" presetClass="entr" presetSubtype="4" fill="hold" nodeType="clickEffect">
                                  <p:stCondLst>
                                    <p:cond delay="0"/>
                                  </p:stCondLst>
                                  <p:childTnLst>
                                    <p:set>
                                      <p:cBhvr>
                                        <p:cTn id="80" dur="1" fill="hold">
                                          <p:stCondLst>
                                            <p:cond delay="0"/>
                                          </p:stCondLst>
                                        </p:cTn>
                                        <p:tgtEl>
                                          <p:spTgt spid="9228">
                                            <p:txEl>
                                              <p:pRg st="1" end="1"/>
                                            </p:txEl>
                                          </p:spTgt>
                                        </p:tgtEl>
                                        <p:attrNameLst>
                                          <p:attrName>style.visibility</p:attrName>
                                        </p:attrNameLst>
                                      </p:cBhvr>
                                      <p:to>
                                        <p:strVal val="visible"/>
                                      </p:to>
                                    </p:set>
                                    <p:animEffect transition="in" filter="wheel(4)">
                                      <p:cBhvr>
                                        <p:cTn id="81" dur="2000"/>
                                        <p:tgtEl>
                                          <p:spTgt spid="922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9235"/>
                                        </p:tgtEl>
                                        <p:attrNameLst>
                                          <p:attrName>style.visibility</p:attrName>
                                        </p:attrNameLst>
                                      </p:cBhvr>
                                      <p:to>
                                        <p:strVal val="visible"/>
                                      </p:to>
                                    </p:set>
                                    <p:animEffect transition="in" filter="circle(in)">
                                      <p:cBhvr>
                                        <p:cTn id="86" dur="2000"/>
                                        <p:tgtEl>
                                          <p:spTgt spid="923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xit" presetSubtype="10" fill="hold" nodeType="clickEffect">
                                  <p:stCondLst>
                                    <p:cond delay="0"/>
                                  </p:stCondLst>
                                  <p:childTnLst>
                                    <p:animEffect transition="out" filter="checkerboard(across)">
                                      <p:cBhvr>
                                        <p:cTn id="90" dur="500"/>
                                        <p:tgtEl>
                                          <p:spTgt spid="9235"/>
                                        </p:tgtEl>
                                      </p:cBhvr>
                                    </p:animEffect>
                                    <p:set>
                                      <p:cBhvr>
                                        <p:cTn id="91" dur="1" fill="hold">
                                          <p:stCondLst>
                                            <p:cond delay="499"/>
                                          </p:stCondLst>
                                        </p:cTn>
                                        <p:tgtEl>
                                          <p:spTgt spid="9235"/>
                                        </p:tgtEl>
                                        <p:attrNameLst>
                                          <p:attrName>style.visibility</p:attrName>
                                        </p:attrNameLst>
                                      </p:cBhvr>
                                      <p:to>
                                        <p:strVal val="hidden"/>
                                      </p:to>
                                    </p:set>
                                  </p:childTnLst>
                                </p:cTn>
                              </p:par>
                              <p:par>
                                <p:cTn id="92" presetID="21" presetClass="entr" presetSubtype="4" fill="hold" nodeType="withEffect">
                                  <p:stCondLst>
                                    <p:cond delay="0"/>
                                  </p:stCondLst>
                                  <p:childTnLst>
                                    <p:set>
                                      <p:cBhvr>
                                        <p:cTn id="93" dur="1" fill="hold">
                                          <p:stCondLst>
                                            <p:cond delay="0"/>
                                          </p:stCondLst>
                                        </p:cTn>
                                        <p:tgtEl>
                                          <p:spTgt spid="9228">
                                            <p:txEl>
                                              <p:pRg st="2" end="2"/>
                                            </p:txEl>
                                          </p:spTgt>
                                        </p:tgtEl>
                                        <p:attrNameLst>
                                          <p:attrName>style.visibility</p:attrName>
                                        </p:attrNameLst>
                                      </p:cBhvr>
                                      <p:to>
                                        <p:strVal val="visible"/>
                                      </p:to>
                                    </p:set>
                                    <p:animEffect transition="in" filter="wheel(4)">
                                      <p:cBhvr>
                                        <p:cTn id="94" dur="2000"/>
                                        <p:tgtEl>
                                          <p:spTgt spid="9228">
                                            <p:txEl>
                                              <p:pRg st="2" end="2"/>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0" presetClass="entr" presetSubtype="0" fill="hold" nodeType="clickEffect">
                                  <p:stCondLst>
                                    <p:cond delay="0"/>
                                  </p:stCondLst>
                                  <p:childTnLst>
                                    <p:set>
                                      <p:cBhvr>
                                        <p:cTn id="98" dur="1" fill="hold">
                                          <p:stCondLst>
                                            <p:cond delay="0"/>
                                          </p:stCondLst>
                                        </p:cTn>
                                        <p:tgtEl>
                                          <p:spTgt spid="9237"/>
                                        </p:tgtEl>
                                        <p:attrNameLst>
                                          <p:attrName>style.visibility</p:attrName>
                                        </p:attrNameLst>
                                      </p:cBhvr>
                                      <p:to>
                                        <p:strVal val="visible"/>
                                      </p:to>
                                    </p:set>
                                    <p:animEffect transition="in" filter="wedge">
                                      <p:cBhvr>
                                        <p:cTn id="99" dur="2000"/>
                                        <p:tgtEl>
                                          <p:spTgt spid="923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4" presetClass="exit" presetSubtype="10" fill="hold" nodeType="clickEffect">
                                  <p:stCondLst>
                                    <p:cond delay="0"/>
                                  </p:stCondLst>
                                  <p:childTnLst>
                                    <p:animEffect transition="out" filter="randombar(horizontal)">
                                      <p:cBhvr>
                                        <p:cTn id="103" dur="500"/>
                                        <p:tgtEl>
                                          <p:spTgt spid="9237"/>
                                        </p:tgtEl>
                                      </p:cBhvr>
                                    </p:animEffect>
                                    <p:set>
                                      <p:cBhvr>
                                        <p:cTn id="104" dur="1" fill="hold">
                                          <p:stCondLst>
                                            <p:cond delay="499"/>
                                          </p:stCondLst>
                                        </p:cTn>
                                        <p:tgtEl>
                                          <p:spTgt spid="9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9" grpId="0" animBg="1"/>
      <p:bldP spid="9230" grpId="0" animBg="1"/>
      <p:bldP spid="9231" grpId="0" animBg="1"/>
      <p:bldP spid="9232" grpId="0" animBg="1"/>
      <p:bldP spid="9233" grpId="0" animBg="1"/>
      <p:bldP spid="92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7171"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4" name="AutoShape 4"/>
          <p:cNvSpPr>
            <a:spLocks noChangeArrowheads="1"/>
          </p:cNvSpPr>
          <p:nvPr/>
        </p:nvSpPr>
        <p:spPr bwMode="auto">
          <a:xfrm>
            <a:off x="304800" y="1371600"/>
            <a:ext cx="2819400" cy="6096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0245" name="Picture 5" descr="câu hỏi"/>
          <p:cNvPicPr>
            <a:picLocks noChangeAspect="1" noChangeArrowheads="1" noCrop="1"/>
          </p:cNvPicPr>
          <p:nvPr/>
        </p:nvPicPr>
        <p:blipFill>
          <a:blip r:embed="rId3"/>
          <a:srcRect/>
          <a:stretch>
            <a:fillRect/>
          </a:stretch>
        </p:blipFill>
        <p:spPr bwMode="auto">
          <a:xfrm>
            <a:off x="0" y="1752600"/>
            <a:ext cx="685800" cy="914400"/>
          </a:xfrm>
          <a:prstGeom prst="rect">
            <a:avLst/>
          </a:prstGeom>
          <a:noFill/>
          <a:ln w="9525">
            <a:noFill/>
            <a:miter lim="800000"/>
            <a:headEnd/>
            <a:tailEnd/>
          </a:ln>
        </p:spPr>
      </p:pic>
      <p:sp>
        <p:nvSpPr>
          <p:cNvPr id="10246" name="Text Box 6"/>
          <p:cNvSpPr txBox="1">
            <a:spLocks noChangeArrowheads="1"/>
          </p:cNvSpPr>
          <p:nvPr/>
        </p:nvSpPr>
        <p:spPr bwMode="auto">
          <a:xfrm>
            <a:off x="1066800" y="2133600"/>
            <a:ext cx="47244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Bạn nhỏ yêu những màu sắc nào?</a:t>
            </a:r>
          </a:p>
        </p:txBody>
      </p:sp>
      <p:sp>
        <p:nvSpPr>
          <p:cNvPr id="10247" name="Text Box 7"/>
          <p:cNvSpPr txBox="1">
            <a:spLocks noChangeArrowheads="1"/>
          </p:cNvSpPr>
          <p:nvPr/>
        </p:nvSpPr>
        <p:spPr bwMode="auto">
          <a:xfrm>
            <a:off x="838200" y="2895600"/>
            <a:ext cx="1447800" cy="396875"/>
          </a:xfrm>
          <a:prstGeom prst="rect">
            <a:avLst/>
          </a:prstGeom>
          <a:solidFill>
            <a:srgbClr val="00CC00"/>
          </a:solidFill>
          <a:ln w="9525">
            <a:noFill/>
            <a:miter lim="800000"/>
            <a:headEnd/>
            <a:tailEnd/>
          </a:ln>
        </p:spPr>
        <p:txBody>
          <a:bodyPr>
            <a:spAutoFit/>
          </a:bodyPr>
          <a:lstStyle/>
          <a:p>
            <a:pPr algn="just">
              <a:spcBef>
                <a:spcPct val="50000"/>
              </a:spcBef>
            </a:pPr>
            <a:r>
              <a:rPr lang="en-US"/>
              <a:t>    </a:t>
            </a:r>
            <a:r>
              <a:rPr lang="en-US" sz="2000" b="1" i="1">
                <a:solidFill>
                  <a:srgbClr val="FF3300"/>
                </a:solidFill>
              </a:rPr>
              <a:t>Màu đỏ</a:t>
            </a:r>
          </a:p>
        </p:txBody>
      </p:sp>
      <p:sp>
        <p:nvSpPr>
          <p:cNvPr id="10248" name="Text Box 8"/>
          <p:cNvSpPr txBox="1">
            <a:spLocks noChangeArrowheads="1"/>
          </p:cNvSpPr>
          <p:nvPr/>
        </p:nvSpPr>
        <p:spPr bwMode="auto">
          <a:xfrm>
            <a:off x="2286000" y="2895600"/>
            <a:ext cx="1676400" cy="396875"/>
          </a:xfrm>
          <a:prstGeom prst="rect">
            <a:avLst/>
          </a:prstGeom>
          <a:solidFill>
            <a:srgbClr val="FFFF00"/>
          </a:solidFill>
          <a:ln w="9525">
            <a:noFill/>
            <a:miter lim="800000"/>
            <a:headEnd/>
            <a:tailEnd/>
          </a:ln>
        </p:spPr>
        <p:txBody>
          <a:bodyPr>
            <a:spAutoFit/>
          </a:bodyPr>
          <a:lstStyle/>
          <a:p>
            <a:pPr algn="just">
              <a:spcBef>
                <a:spcPct val="50000"/>
              </a:spcBef>
            </a:pPr>
            <a:r>
              <a:rPr lang="en-US"/>
              <a:t>    </a:t>
            </a:r>
            <a:r>
              <a:rPr lang="en-US" sz="2000" b="1" i="1">
                <a:solidFill>
                  <a:srgbClr val="0000FF"/>
                </a:solidFill>
              </a:rPr>
              <a:t>màu xanh</a:t>
            </a:r>
          </a:p>
        </p:txBody>
      </p:sp>
      <p:sp>
        <p:nvSpPr>
          <p:cNvPr id="10249" name="Text Box 9"/>
          <p:cNvSpPr txBox="1">
            <a:spLocks noChangeArrowheads="1"/>
          </p:cNvSpPr>
          <p:nvPr/>
        </p:nvSpPr>
        <p:spPr bwMode="auto">
          <a:xfrm>
            <a:off x="3962400" y="2895600"/>
            <a:ext cx="1752600" cy="396875"/>
          </a:xfrm>
          <a:prstGeom prst="rect">
            <a:avLst/>
          </a:prstGeom>
          <a:solidFill>
            <a:srgbClr val="990000"/>
          </a:solidFill>
          <a:ln w="9525">
            <a:noFill/>
            <a:miter lim="800000"/>
            <a:headEnd/>
            <a:tailEnd/>
          </a:ln>
        </p:spPr>
        <p:txBody>
          <a:bodyPr>
            <a:spAutoFit/>
          </a:bodyPr>
          <a:lstStyle/>
          <a:p>
            <a:pPr algn="just">
              <a:spcBef>
                <a:spcPct val="50000"/>
              </a:spcBef>
            </a:pPr>
            <a:r>
              <a:rPr lang="en-US"/>
              <a:t>    </a:t>
            </a:r>
            <a:r>
              <a:rPr lang="en-US" sz="2000" b="1" i="1">
                <a:solidFill>
                  <a:srgbClr val="FFFF00"/>
                </a:solidFill>
              </a:rPr>
              <a:t>màu vàng</a:t>
            </a:r>
          </a:p>
        </p:txBody>
      </p:sp>
      <p:sp>
        <p:nvSpPr>
          <p:cNvPr id="10250" name="Text Box 10"/>
          <p:cNvSpPr txBox="1">
            <a:spLocks noChangeArrowheads="1"/>
          </p:cNvSpPr>
          <p:nvPr/>
        </p:nvSpPr>
        <p:spPr bwMode="auto">
          <a:xfrm>
            <a:off x="5715000" y="2895600"/>
            <a:ext cx="2057400" cy="396875"/>
          </a:xfrm>
          <a:prstGeom prst="rect">
            <a:avLst/>
          </a:prstGeom>
          <a:solidFill>
            <a:srgbClr val="0000CC"/>
          </a:solidFill>
          <a:ln w="9525">
            <a:noFill/>
            <a:miter lim="800000"/>
            <a:headEnd/>
            <a:tailEnd/>
          </a:ln>
        </p:spPr>
        <p:txBody>
          <a:bodyPr>
            <a:spAutoFit/>
          </a:bodyPr>
          <a:lstStyle/>
          <a:p>
            <a:pPr algn="just">
              <a:spcBef>
                <a:spcPct val="50000"/>
              </a:spcBef>
            </a:pPr>
            <a:r>
              <a:rPr lang="en-US"/>
              <a:t>    </a:t>
            </a:r>
            <a:r>
              <a:rPr lang="en-US" sz="2000" b="1" i="1">
                <a:solidFill>
                  <a:schemeClr val="bg1"/>
                </a:solidFill>
              </a:rPr>
              <a:t>màu trắng</a:t>
            </a:r>
          </a:p>
        </p:txBody>
      </p:sp>
      <p:sp>
        <p:nvSpPr>
          <p:cNvPr id="10251" name="Text Box 11"/>
          <p:cNvSpPr txBox="1">
            <a:spLocks noChangeArrowheads="1"/>
          </p:cNvSpPr>
          <p:nvPr/>
        </p:nvSpPr>
        <p:spPr bwMode="auto">
          <a:xfrm>
            <a:off x="1905000" y="3276600"/>
            <a:ext cx="1600200" cy="396875"/>
          </a:xfrm>
          <a:prstGeom prst="rect">
            <a:avLst/>
          </a:prstGeom>
          <a:solidFill>
            <a:srgbClr val="99CC00"/>
          </a:solidFill>
          <a:ln w="9525">
            <a:noFill/>
            <a:miter lim="800000"/>
            <a:headEnd/>
            <a:tailEnd/>
          </a:ln>
        </p:spPr>
        <p:txBody>
          <a:bodyPr>
            <a:spAutoFit/>
          </a:bodyPr>
          <a:lstStyle/>
          <a:p>
            <a:pPr algn="just">
              <a:spcBef>
                <a:spcPct val="50000"/>
              </a:spcBef>
            </a:pPr>
            <a:r>
              <a:rPr lang="en-US"/>
              <a:t>    </a:t>
            </a:r>
            <a:r>
              <a:rPr lang="en-US" sz="2000" b="1" i="1"/>
              <a:t>màu đen</a:t>
            </a:r>
          </a:p>
        </p:txBody>
      </p:sp>
      <p:sp>
        <p:nvSpPr>
          <p:cNvPr id="10252" name="Text Box 12"/>
          <p:cNvSpPr txBox="1">
            <a:spLocks noChangeArrowheads="1"/>
          </p:cNvSpPr>
          <p:nvPr/>
        </p:nvSpPr>
        <p:spPr bwMode="auto">
          <a:xfrm>
            <a:off x="3505200" y="3276600"/>
            <a:ext cx="1524000" cy="396875"/>
          </a:xfrm>
          <a:prstGeom prst="rect">
            <a:avLst/>
          </a:prstGeom>
          <a:solidFill>
            <a:srgbClr val="00FF00"/>
          </a:solidFill>
          <a:ln w="9525">
            <a:noFill/>
            <a:miter lim="800000"/>
            <a:headEnd/>
            <a:tailEnd/>
          </a:ln>
        </p:spPr>
        <p:txBody>
          <a:bodyPr>
            <a:spAutoFit/>
          </a:bodyPr>
          <a:lstStyle/>
          <a:p>
            <a:pPr algn="just">
              <a:spcBef>
                <a:spcPct val="50000"/>
              </a:spcBef>
            </a:pPr>
            <a:r>
              <a:rPr lang="en-US"/>
              <a:t>    </a:t>
            </a:r>
            <a:r>
              <a:rPr lang="en-US" sz="2000" b="1" i="1">
                <a:solidFill>
                  <a:srgbClr val="9900CC"/>
                </a:solidFill>
              </a:rPr>
              <a:t>màu tím</a:t>
            </a:r>
          </a:p>
        </p:txBody>
      </p:sp>
      <p:sp>
        <p:nvSpPr>
          <p:cNvPr id="10253" name="Text Box 13"/>
          <p:cNvSpPr txBox="1">
            <a:spLocks noChangeArrowheads="1"/>
          </p:cNvSpPr>
          <p:nvPr/>
        </p:nvSpPr>
        <p:spPr bwMode="auto">
          <a:xfrm>
            <a:off x="5029200" y="3276600"/>
            <a:ext cx="1905000" cy="396875"/>
          </a:xfrm>
          <a:prstGeom prst="rect">
            <a:avLst/>
          </a:prstGeom>
          <a:solidFill>
            <a:srgbClr val="FF99CC"/>
          </a:solidFill>
          <a:ln w="9525">
            <a:noFill/>
            <a:miter lim="800000"/>
            <a:headEnd/>
            <a:tailEnd/>
          </a:ln>
        </p:spPr>
        <p:txBody>
          <a:bodyPr>
            <a:spAutoFit/>
          </a:bodyPr>
          <a:lstStyle/>
          <a:p>
            <a:pPr algn="just">
              <a:spcBef>
                <a:spcPct val="50000"/>
              </a:spcBef>
            </a:pPr>
            <a:r>
              <a:rPr lang="en-US"/>
              <a:t>    </a:t>
            </a:r>
            <a:r>
              <a:rPr lang="en-US" sz="2000" b="1" i="1">
                <a:solidFill>
                  <a:srgbClr val="990033"/>
                </a:solidFill>
              </a:rPr>
              <a:t>màu nâu …</a:t>
            </a:r>
          </a:p>
        </p:txBody>
      </p:sp>
      <p:sp>
        <p:nvSpPr>
          <p:cNvPr id="10254" name="AutoShape 14"/>
          <p:cNvSpPr>
            <a:spLocks noChangeArrowheads="1"/>
          </p:cNvSpPr>
          <p:nvPr/>
        </p:nvSpPr>
        <p:spPr bwMode="auto">
          <a:xfrm>
            <a:off x="381000" y="3886200"/>
            <a:ext cx="762000" cy="228600"/>
          </a:xfrm>
          <a:prstGeom prst="rightArrow">
            <a:avLst>
              <a:gd name="adj1" fmla="val 50000"/>
              <a:gd name="adj2" fmla="val 83333"/>
            </a:avLst>
          </a:prstGeom>
          <a:solidFill>
            <a:srgbClr val="FF3300"/>
          </a:solidFill>
          <a:ln w="28575">
            <a:solidFill>
              <a:srgbClr val="990033"/>
            </a:solidFill>
            <a:miter lim="800000"/>
            <a:headEnd/>
            <a:tailEnd/>
          </a:ln>
        </p:spPr>
        <p:txBody>
          <a:bodyPr wrap="none" anchor="ctr"/>
          <a:lstStyle/>
          <a:p>
            <a:endParaRPr lang="en-US"/>
          </a:p>
        </p:txBody>
      </p:sp>
      <p:sp>
        <p:nvSpPr>
          <p:cNvPr id="10255" name="Text Box 15"/>
          <p:cNvSpPr txBox="1">
            <a:spLocks noChangeArrowheads="1"/>
          </p:cNvSpPr>
          <p:nvPr/>
        </p:nvSpPr>
        <p:spPr bwMode="auto">
          <a:xfrm>
            <a:off x="1219200" y="3733800"/>
            <a:ext cx="7696200" cy="396875"/>
          </a:xfrm>
          <a:prstGeom prst="rect">
            <a:avLst/>
          </a:prstGeom>
          <a:noFill/>
          <a:ln w="9525">
            <a:noFill/>
            <a:miter lim="800000"/>
            <a:headEnd/>
            <a:tailEnd/>
          </a:ln>
        </p:spPr>
        <p:txBody>
          <a:bodyPr>
            <a:spAutoFit/>
          </a:bodyPr>
          <a:lstStyle/>
          <a:p>
            <a:pPr algn="just">
              <a:spcBef>
                <a:spcPct val="50000"/>
              </a:spcBef>
            </a:pPr>
            <a:r>
              <a:rPr lang="en-US"/>
              <a:t>    </a:t>
            </a:r>
            <a:r>
              <a:rPr lang="en-US" sz="2000" b="1" i="1">
                <a:solidFill>
                  <a:srgbClr val="FF0000"/>
                </a:solidFill>
              </a:rPr>
              <a:t>Bạn nhỏ trong bài yêu tất cả các sắc màu của cuộc sống.</a:t>
            </a:r>
          </a:p>
        </p:txBody>
      </p:sp>
      <p:pic>
        <p:nvPicPr>
          <p:cNvPr id="7184" name="Picture 16" descr="k1256664"/>
          <p:cNvPicPr>
            <a:picLocks noChangeAspect="1" noChangeArrowheads="1"/>
          </p:cNvPicPr>
          <p:nvPr/>
        </p:nvPicPr>
        <p:blipFill>
          <a:blip r:embed="rId4"/>
          <a:srcRect/>
          <a:stretch>
            <a:fillRect/>
          </a:stretch>
        </p:blipFill>
        <p:spPr bwMode="auto">
          <a:xfrm>
            <a:off x="533400" y="4724400"/>
            <a:ext cx="2590800" cy="1587500"/>
          </a:xfrm>
          <a:prstGeom prst="rect">
            <a:avLst/>
          </a:prstGeom>
          <a:noFill/>
          <a:ln w="9525">
            <a:noFill/>
            <a:miter lim="800000"/>
            <a:headEnd/>
            <a:tailEnd/>
          </a:ln>
        </p:spPr>
      </p:pic>
      <p:pic>
        <p:nvPicPr>
          <p:cNvPr id="7185" name="Picture 17" descr="addemoticons172[1]"/>
          <p:cNvPicPr>
            <a:picLocks noChangeAspect="1" noChangeArrowheads="1" noCrop="1"/>
          </p:cNvPicPr>
          <p:nvPr/>
        </p:nvPicPr>
        <p:blipFill>
          <a:blip r:embed="rId5"/>
          <a:srcRect/>
          <a:stretch>
            <a:fillRect/>
          </a:stretch>
        </p:blipFill>
        <p:spPr bwMode="auto">
          <a:xfrm>
            <a:off x="6705600" y="5715000"/>
            <a:ext cx="2133600" cy="94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ox(in)">
                                      <p:cBhvr>
                                        <p:cTn id="12" dur="500"/>
                                        <p:tgtEl>
                                          <p:spTgt spid="10245"/>
                                        </p:tgtEl>
                                      </p:cBhvr>
                                    </p:animEffect>
                                  </p:childTnLst>
                                </p:cTn>
                              </p:par>
                            </p:childTnLst>
                          </p:cTn>
                        </p:par>
                        <p:par>
                          <p:cTn id="13" fill="hold" nodeType="afterGroup">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1000" fill="hold"/>
                                        <p:tgtEl>
                                          <p:spTgt spid="10246"/>
                                        </p:tgtEl>
                                        <p:attrNameLst>
                                          <p:attrName>ppt_w</p:attrName>
                                        </p:attrNameLst>
                                      </p:cBhvr>
                                      <p:tavLst>
                                        <p:tav tm="0">
                                          <p:val>
                                            <p:strVal val="#ppt_w*0.70"/>
                                          </p:val>
                                        </p:tav>
                                        <p:tav tm="100000">
                                          <p:val>
                                            <p:strVal val="#ppt_w"/>
                                          </p:val>
                                        </p:tav>
                                      </p:tavLst>
                                    </p:anim>
                                    <p:anim calcmode="lin" valueType="num">
                                      <p:cBhvr>
                                        <p:cTn id="17" dur="1000" fill="hold"/>
                                        <p:tgtEl>
                                          <p:spTgt spid="10246"/>
                                        </p:tgtEl>
                                        <p:attrNameLst>
                                          <p:attrName>ppt_h</p:attrName>
                                        </p:attrNameLst>
                                      </p:cBhvr>
                                      <p:tavLst>
                                        <p:tav tm="0">
                                          <p:val>
                                            <p:strVal val="#ppt_h"/>
                                          </p:val>
                                        </p:tav>
                                        <p:tav tm="100000">
                                          <p:val>
                                            <p:strVal val="#ppt_h"/>
                                          </p:val>
                                        </p:tav>
                                      </p:tavLst>
                                    </p:anim>
                                    <p:animEffect transition="in" filter="fade">
                                      <p:cBhvr>
                                        <p:cTn id="18" dur="1000"/>
                                        <p:tgtEl>
                                          <p:spTgt spid="10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wheel(4)">
                                      <p:cBhvr>
                                        <p:cTn id="23" dur="2000"/>
                                        <p:tgtEl>
                                          <p:spTgt spid="10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to="" calcmode="lin" valueType="num">
                                      <p:cBhvr>
                                        <p:cTn id="28" dur="1" fill="hold"/>
                                        <p:tgtEl>
                                          <p:spTgt spid="10248"/>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diamond(in)">
                                      <p:cBhvr>
                                        <p:cTn id="33" dur="2000"/>
                                        <p:tgtEl>
                                          <p:spTgt spid="102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strips(downLeft)">
                                      <p:cBhvr>
                                        <p:cTn id="38" dur="500"/>
                                        <p:tgtEl>
                                          <p:spTgt spid="102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251"/>
                                        </p:tgtEl>
                                        <p:attrNameLst>
                                          <p:attrName>style.visibility</p:attrName>
                                        </p:attrNameLst>
                                      </p:cBhvr>
                                      <p:to>
                                        <p:strVal val="visible"/>
                                      </p:to>
                                    </p:set>
                                    <p:animEffect transition="in" filter="slide(fromBottom)">
                                      <p:cBhvr>
                                        <p:cTn id="43" dur="500"/>
                                        <p:tgtEl>
                                          <p:spTgt spid="10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52"/>
                                        </p:tgtEl>
                                        <p:attrNameLst>
                                          <p:attrName>style.visibility</p:attrName>
                                        </p:attrNameLst>
                                      </p:cBhvr>
                                      <p:to>
                                        <p:strVal val="visible"/>
                                      </p:to>
                                    </p:set>
                                    <p:animEffect transition="in" filter="blinds(horizontal)">
                                      <p:cBhvr>
                                        <p:cTn id="48" dur="500"/>
                                        <p:tgtEl>
                                          <p:spTgt spid="102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0253"/>
                                        </p:tgtEl>
                                        <p:attrNameLst>
                                          <p:attrName>style.visibility</p:attrName>
                                        </p:attrNameLst>
                                      </p:cBhvr>
                                      <p:to>
                                        <p:strVal val="visible"/>
                                      </p:to>
                                    </p:set>
                                    <p:animEffect transition="in" filter="plus(in)">
                                      <p:cBhvr>
                                        <p:cTn id="53" dur="2000"/>
                                        <p:tgtEl>
                                          <p:spTgt spid="102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0254"/>
                                        </p:tgtEl>
                                        <p:attrNameLst>
                                          <p:attrName>style.visibility</p:attrName>
                                        </p:attrNameLst>
                                      </p:cBhvr>
                                      <p:to>
                                        <p:strVal val="visible"/>
                                      </p:to>
                                    </p:set>
                                    <p:animEffect transition="in" filter="fade">
                                      <p:cBhvr>
                                        <p:cTn id="58" dur="800" decel="100000"/>
                                        <p:tgtEl>
                                          <p:spTgt spid="10254"/>
                                        </p:tgtEl>
                                      </p:cBhvr>
                                    </p:animEffect>
                                    <p:anim calcmode="lin" valueType="num">
                                      <p:cBhvr>
                                        <p:cTn id="59" dur="800" decel="100000" fill="hold"/>
                                        <p:tgtEl>
                                          <p:spTgt spid="10254"/>
                                        </p:tgtEl>
                                        <p:attrNameLst>
                                          <p:attrName>style.rotation</p:attrName>
                                        </p:attrNameLst>
                                      </p:cBhvr>
                                      <p:tavLst>
                                        <p:tav tm="0">
                                          <p:val>
                                            <p:fltVal val="-90"/>
                                          </p:val>
                                        </p:tav>
                                        <p:tav tm="100000">
                                          <p:val>
                                            <p:fltVal val="0"/>
                                          </p:val>
                                        </p:tav>
                                      </p:tavLst>
                                    </p:anim>
                                    <p:anim calcmode="lin" valueType="num">
                                      <p:cBhvr>
                                        <p:cTn id="60" dur="800" decel="100000" fill="hold"/>
                                        <p:tgtEl>
                                          <p:spTgt spid="10254"/>
                                        </p:tgtEl>
                                        <p:attrNameLst>
                                          <p:attrName>ppt_x</p:attrName>
                                        </p:attrNameLst>
                                      </p:cBhvr>
                                      <p:tavLst>
                                        <p:tav tm="0">
                                          <p:val>
                                            <p:strVal val="#ppt_x+0.4"/>
                                          </p:val>
                                        </p:tav>
                                        <p:tav tm="100000">
                                          <p:val>
                                            <p:strVal val="#ppt_x-0.05"/>
                                          </p:val>
                                        </p:tav>
                                      </p:tavLst>
                                    </p:anim>
                                    <p:anim calcmode="lin" valueType="num">
                                      <p:cBhvr>
                                        <p:cTn id="61" dur="800" decel="100000" fill="hold"/>
                                        <p:tgtEl>
                                          <p:spTgt spid="1025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25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254"/>
                                        </p:tgtEl>
                                        <p:attrNameLst>
                                          <p:attrName>ppt_y</p:attrName>
                                        </p:attrNameLst>
                                      </p:cBhvr>
                                      <p:tavLst>
                                        <p:tav tm="0">
                                          <p:val>
                                            <p:strVal val="#ppt_y+0.1"/>
                                          </p:val>
                                        </p:tav>
                                        <p:tav tm="100000">
                                          <p:val>
                                            <p:strVal val="#ppt_y"/>
                                          </p:val>
                                        </p:tav>
                                      </p:tavLst>
                                    </p:anim>
                                  </p:childTnLst>
                                </p:cTn>
                              </p:par>
                            </p:childTnLst>
                          </p:cTn>
                        </p:par>
                        <p:par>
                          <p:cTn id="64" fill="hold" nodeType="afterGroup">
                            <p:stCondLst>
                              <p:cond delay="1000"/>
                            </p:stCondLst>
                            <p:childTnLst>
                              <p:par>
                                <p:cTn id="65" presetID="55" presetClass="entr" presetSubtype="0" fill="hold" grpId="0" nodeType="afterEffect">
                                  <p:stCondLst>
                                    <p:cond delay="0"/>
                                  </p:stCondLst>
                                  <p:childTnLst>
                                    <p:set>
                                      <p:cBhvr>
                                        <p:cTn id="66" dur="1" fill="hold">
                                          <p:stCondLst>
                                            <p:cond delay="0"/>
                                          </p:stCondLst>
                                        </p:cTn>
                                        <p:tgtEl>
                                          <p:spTgt spid="10255"/>
                                        </p:tgtEl>
                                        <p:attrNameLst>
                                          <p:attrName>style.visibility</p:attrName>
                                        </p:attrNameLst>
                                      </p:cBhvr>
                                      <p:to>
                                        <p:strVal val="visible"/>
                                      </p:to>
                                    </p:set>
                                    <p:anim calcmode="lin" valueType="num">
                                      <p:cBhvr>
                                        <p:cTn id="67" dur="1000" fill="hold"/>
                                        <p:tgtEl>
                                          <p:spTgt spid="10255"/>
                                        </p:tgtEl>
                                        <p:attrNameLst>
                                          <p:attrName>ppt_w</p:attrName>
                                        </p:attrNameLst>
                                      </p:cBhvr>
                                      <p:tavLst>
                                        <p:tav tm="0">
                                          <p:val>
                                            <p:strVal val="#ppt_w*0.70"/>
                                          </p:val>
                                        </p:tav>
                                        <p:tav tm="100000">
                                          <p:val>
                                            <p:strVal val="#ppt_w"/>
                                          </p:val>
                                        </p:tav>
                                      </p:tavLst>
                                    </p:anim>
                                    <p:anim calcmode="lin" valueType="num">
                                      <p:cBhvr>
                                        <p:cTn id="68" dur="1000" fill="hold"/>
                                        <p:tgtEl>
                                          <p:spTgt spid="10255"/>
                                        </p:tgtEl>
                                        <p:attrNameLst>
                                          <p:attrName>ppt_h</p:attrName>
                                        </p:attrNameLst>
                                      </p:cBhvr>
                                      <p:tavLst>
                                        <p:tav tm="0">
                                          <p:val>
                                            <p:strVal val="#ppt_h"/>
                                          </p:val>
                                        </p:tav>
                                        <p:tav tm="100000">
                                          <p:val>
                                            <p:strVal val="#ppt_h"/>
                                          </p:val>
                                        </p:tav>
                                      </p:tavLst>
                                    </p:anim>
                                    <p:animEffect transition="in" filter="fade">
                                      <p:cBhvr>
                                        <p:cTn id="69" dur="1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animBg="1"/>
      <p:bldP spid="10248" grpId="0" animBg="1"/>
      <p:bldP spid="10249" grpId="0" animBg="1"/>
      <p:bldP spid="10250" grpId="0" animBg="1"/>
      <p:bldP spid="10251" grpId="0" animBg="1"/>
      <p:bldP spid="10252" grpId="0" animBg="1"/>
      <p:bldP spid="10253" grpId="0" animBg="1"/>
      <p:bldP spid="10254" grpId="0" animBg="1"/>
      <p:bldP spid="102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195"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8196" name="AutoShape 4"/>
          <p:cNvSpPr>
            <a:spLocks noChangeArrowheads="1"/>
          </p:cNvSpPr>
          <p:nvPr/>
        </p:nvSpPr>
        <p:spPr bwMode="auto">
          <a:xfrm>
            <a:off x="304800" y="1219200"/>
            <a:ext cx="2590800" cy="5334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1269" name="Picture 5" descr="câu hỏi"/>
          <p:cNvPicPr>
            <a:picLocks noChangeAspect="1" noChangeArrowheads="1" noCrop="1"/>
          </p:cNvPicPr>
          <p:nvPr/>
        </p:nvPicPr>
        <p:blipFill>
          <a:blip r:embed="rId3"/>
          <a:srcRect/>
          <a:stretch>
            <a:fillRect/>
          </a:stretch>
        </p:blipFill>
        <p:spPr bwMode="auto">
          <a:xfrm>
            <a:off x="457200" y="1371600"/>
            <a:ext cx="685800" cy="914400"/>
          </a:xfrm>
          <a:prstGeom prst="rect">
            <a:avLst/>
          </a:prstGeom>
          <a:noFill/>
          <a:ln w="9525">
            <a:noFill/>
            <a:miter lim="800000"/>
            <a:headEnd/>
            <a:tailEnd/>
          </a:ln>
        </p:spPr>
      </p:pic>
      <p:sp>
        <p:nvSpPr>
          <p:cNvPr id="11270" name="Text Box 6"/>
          <p:cNvSpPr txBox="1">
            <a:spLocks noChangeArrowheads="1"/>
          </p:cNvSpPr>
          <p:nvPr/>
        </p:nvSpPr>
        <p:spPr bwMode="auto">
          <a:xfrm>
            <a:off x="1219200" y="1828800"/>
            <a:ext cx="56388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Mỗi sắc màu gợi ra những hình ảnh nào?</a:t>
            </a:r>
          </a:p>
        </p:txBody>
      </p:sp>
      <p:sp>
        <p:nvSpPr>
          <p:cNvPr id="11271" name="Text Box 7"/>
          <p:cNvSpPr txBox="1">
            <a:spLocks noChangeArrowheads="1"/>
          </p:cNvSpPr>
          <p:nvPr/>
        </p:nvSpPr>
        <p:spPr bwMode="auto">
          <a:xfrm>
            <a:off x="304800" y="5867400"/>
            <a:ext cx="8534400" cy="701675"/>
          </a:xfrm>
          <a:prstGeom prst="rect">
            <a:avLst/>
          </a:prstGeom>
          <a:noFill/>
          <a:ln w="9525">
            <a:noFill/>
            <a:miter lim="800000"/>
            <a:headEnd/>
            <a:tailEnd/>
          </a:ln>
        </p:spPr>
        <p:txBody>
          <a:bodyPr>
            <a:spAutoFit/>
          </a:bodyPr>
          <a:lstStyle/>
          <a:p>
            <a:pPr algn="just">
              <a:spcBef>
                <a:spcPct val="50000"/>
              </a:spcBef>
            </a:pPr>
            <a:r>
              <a:rPr lang="en-US" sz="2000" b="1" i="1">
                <a:solidFill>
                  <a:schemeClr val="tx2"/>
                </a:solidFill>
              </a:rPr>
              <a:t>*Các màu sắc đều gắn với những sự vật, những cảnh, những con người bạn yêu quý.</a:t>
            </a:r>
          </a:p>
        </p:txBody>
      </p:sp>
      <p:sp>
        <p:nvSpPr>
          <p:cNvPr id="11272" name="Text Box 8"/>
          <p:cNvSpPr txBox="1">
            <a:spLocks noChangeArrowheads="1"/>
          </p:cNvSpPr>
          <p:nvPr/>
        </p:nvSpPr>
        <p:spPr bwMode="auto">
          <a:xfrm>
            <a:off x="152400" y="2590800"/>
            <a:ext cx="8763000" cy="3140075"/>
          </a:xfrm>
          <a:prstGeom prst="rect">
            <a:avLst/>
          </a:prstGeom>
          <a:noFill/>
          <a:ln w="9525">
            <a:noFill/>
            <a:miter lim="800000"/>
            <a:headEnd/>
            <a:tailEnd/>
          </a:ln>
        </p:spPr>
        <p:txBody>
          <a:bodyPr>
            <a:spAutoFit/>
          </a:bodyPr>
          <a:lstStyle/>
          <a:p>
            <a:pPr>
              <a:spcBef>
                <a:spcPct val="50000"/>
              </a:spcBef>
            </a:pPr>
            <a:r>
              <a:rPr lang="en-US" sz="2000" b="1" i="1">
                <a:solidFill>
                  <a:schemeClr val="tx2"/>
                </a:solidFill>
              </a:rPr>
              <a:t>Màu đỏ:</a:t>
            </a:r>
            <a:r>
              <a:rPr lang="en-US" sz="2000" b="1" i="1">
                <a:solidFill>
                  <a:srgbClr val="0000FF"/>
                </a:solidFill>
              </a:rPr>
              <a:t>  màu máu, màu cờ Tổ quốc, màu khăn quàng đội viên.</a:t>
            </a:r>
          </a:p>
          <a:p>
            <a:pPr>
              <a:spcBef>
                <a:spcPct val="50000"/>
              </a:spcBef>
            </a:pPr>
            <a:r>
              <a:rPr lang="en-US" sz="2000" b="1" i="1">
                <a:solidFill>
                  <a:schemeClr val="tx2"/>
                </a:solidFill>
              </a:rPr>
              <a:t>Màu xanh:</a:t>
            </a:r>
            <a:r>
              <a:rPr lang="en-US" sz="2000" b="1" i="1">
                <a:solidFill>
                  <a:srgbClr val="0000FF"/>
                </a:solidFill>
              </a:rPr>
              <a:t>  màu của đồng bằng, rừng núi, biển cả và bầu trời.</a:t>
            </a:r>
          </a:p>
          <a:p>
            <a:pPr>
              <a:spcBef>
                <a:spcPct val="50000"/>
              </a:spcBef>
            </a:pPr>
            <a:r>
              <a:rPr lang="en-US" sz="2000" b="1" i="1">
                <a:solidFill>
                  <a:schemeClr val="tx2"/>
                </a:solidFill>
              </a:rPr>
              <a:t>Màu vàng:</a:t>
            </a:r>
            <a:r>
              <a:rPr lang="en-US" sz="2000" b="1" i="1">
                <a:solidFill>
                  <a:srgbClr val="0000FF"/>
                </a:solidFill>
              </a:rPr>
              <a:t>  màu của lúa chín, của hoa cúc mùa thu, của nắng.</a:t>
            </a:r>
          </a:p>
          <a:p>
            <a:pPr>
              <a:spcBef>
                <a:spcPct val="50000"/>
              </a:spcBef>
            </a:pPr>
            <a:r>
              <a:rPr lang="en-US" sz="2000" b="1" i="1">
                <a:solidFill>
                  <a:schemeClr val="tx2"/>
                </a:solidFill>
              </a:rPr>
              <a:t>Màu trắng:</a:t>
            </a:r>
            <a:r>
              <a:rPr lang="en-US" sz="2000" b="1" i="1">
                <a:solidFill>
                  <a:srgbClr val="0000FF"/>
                </a:solidFill>
              </a:rPr>
              <a:t>  màu của trang giấy, hoa hồng bạch, của mái tóc bà.</a:t>
            </a:r>
          </a:p>
          <a:p>
            <a:pPr>
              <a:spcBef>
                <a:spcPct val="50000"/>
              </a:spcBef>
            </a:pPr>
            <a:r>
              <a:rPr lang="en-US" sz="2000" b="1" i="1">
                <a:solidFill>
                  <a:schemeClr val="tx2"/>
                </a:solidFill>
              </a:rPr>
              <a:t>Màu đen:</a:t>
            </a:r>
            <a:r>
              <a:rPr lang="en-US" sz="2000" b="1" i="1">
                <a:solidFill>
                  <a:srgbClr val="0000FF"/>
                </a:solidFill>
              </a:rPr>
              <a:t>  màu của hòn than, của đôi mắt và màn đêm yên tĩnh.</a:t>
            </a:r>
          </a:p>
          <a:p>
            <a:pPr>
              <a:spcBef>
                <a:spcPct val="50000"/>
              </a:spcBef>
            </a:pPr>
            <a:r>
              <a:rPr lang="en-US" sz="2000" b="1" i="1">
                <a:solidFill>
                  <a:schemeClr val="tx2"/>
                </a:solidFill>
              </a:rPr>
              <a:t>Màu tím:</a:t>
            </a:r>
            <a:r>
              <a:rPr lang="en-US" sz="2000" b="1" i="1">
                <a:solidFill>
                  <a:srgbClr val="0000FF"/>
                </a:solidFill>
              </a:rPr>
              <a:t>  màu của hoa cà, hoa sim; màu của chiếc khăn, của nét mực.</a:t>
            </a:r>
          </a:p>
          <a:p>
            <a:pPr>
              <a:spcBef>
                <a:spcPct val="50000"/>
              </a:spcBef>
            </a:pPr>
            <a:r>
              <a:rPr lang="en-US" sz="2000" b="1" i="1">
                <a:solidFill>
                  <a:schemeClr val="tx2"/>
                </a:solidFill>
              </a:rPr>
              <a:t>Màu nâu:</a:t>
            </a:r>
            <a:r>
              <a:rPr lang="en-US" sz="2000" b="1" i="1">
                <a:solidFill>
                  <a:srgbClr val="0000FF"/>
                </a:solidFill>
              </a:rPr>
              <a:t>  màu áo mẹ, màu đất đai, gỗ rừng.</a:t>
            </a:r>
          </a:p>
        </p:txBody>
      </p:sp>
      <p:sp>
        <p:nvSpPr>
          <p:cNvPr id="11273" name="Oval 9"/>
          <p:cNvSpPr>
            <a:spLocks noChangeArrowheads="1"/>
          </p:cNvSpPr>
          <p:nvPr/>
        </p:nvSpPr>
        <p:spPr bwMode="auto">
          <a:xfrm>
            <a:off x="8153400" y="2438400"/>
            <a:ext cx="685800" cy="685800"/>
          </a:xfrm>
          <a:prstGeom prst="ellipse">
            <a:avLst/>
          </a:prstGeom>
          <a:solidFill>
            <a:schemeClr val="bg1"/>
          </a:solidFill>
          <a:ln w="38100">
            <a:solidFill>
              <a:srgbClr val="990000"/>
            </a:solidFill>
            <a:round/>
            <a:headEnd/>
            <a:tailEnd/>
          </a:ln>
        </p:spPr>
        <p:txBody>
          <a:bodyPr wrap="none" anchor="ctr"/>
          <a:lstStyle/>
          <a:p>
            <a:pPr algn="ctr"/>
            <a:r>
              <a:rPr lang="en-US" sz="2400" b="1" i="1">
                <a:solidFill>
                  <a:srgbClr val="FF0066"/>
                </a:solidFill>
              </a:rPr>
              <a:t>1p</a:t>
            </a:r>
          </a:p>
        </p:txBody>
      </p:sp>
      <p:pic>
        <p:nvPicPr>
          <p:cNvPr id="11274" name="Picture 10" descr="1268563502">
            <a:hlinkClick r:id="rId4"/>
          </p:cNvPr>
          <p:cNvPicPr>
            <a:picLocks noChangeAspect="1" noChangeArrowheads="1"/>
          </p:cNvPicPr>
          <p:nvPr/>
        </p:nvPicPr>
        <p:blipFill>
          <a:blip r:embed="rId5"/>
          <a:srcRect/>
          <a:stretch>
            <a:fillRect/>
          </a:stretch>
        </p:blipFill>
        <p:spPr bwMode="auto">
          <a:xfrm>
            <a:off x="7162800" y="1371600"/>
            <a:ext cx="165735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1000" fill="hold"/>
                                        <p:tgtEl>
                                          <p:spTgt spid="11270"/>
                                        </p:tgtEl>
                                        <p:attrNameLst>
                                          <p:attrName>ppt_w</p:attrName>
                                        </p:attrNameLst>
                                      </p:cBhvr>
                                      <p:tavLst>
                                        <p:tav tm="0">
                                          <p:val>
                                            <p:strVal val="#ppt_w*0.70"/>
                                          </p:val>
                                        </p:tav>
                                        <p:tav tm="100000">
                                          <p:val>
                                            <p:strVal val="#ppt_w"/>
                                          </p:val>
                                        </p:tav>
                                      </p:tavLst>
                                    </p:anim>
                                    <p:anim calcmode="lin" valueType="num">
                                      <p:cBhvr>
                                        <p:cTn id="12" dur="1000" fill="hold"/>
                                        <p:tgtEl>
                                          <p:spTgt spid="11270"/>
                                        </p:tgtEl>
                                        <p:attrNameLst>
                                          <p:attrName>ppt_h</p:attrName>
                                        </p:attrNameLst>
                                      </p:cBhvr>
                                      <p:tavLst>
                                        <p:tav tm="0">
                                          <p:val>
                                            <p:strVal val="#ppt_h"/>
                                          </p:val>
                                        </p:tav>
                                        <p:tav tm="100000">
                                          <p:val>
                                            <p:strVal val="#ppt_h"/>
                                          </p:val>
                                        </p:tav>
                                      </p:tavLst>
                                    </p:anim>
                                    <p:animEffect transition="in" filter="fade">
                                      <p:cBhvr>
                                        <p:cTn id="13" dur="1000"/>
                                        <p:tgtEl>
                                          <p:spTgt spid="112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1274"/>
                                        </p:tgtEl>
                                        <p:attrNameLst>
                                          <p:attrName>style.visibility</p:attrName>
                                        </p:attrNameLst>
                                      </p:cBhvr>
                                      <p:to>
                                        <p:strVal val="visible"/>
                                      </p:to>
                                    </p:set>
                                    <p:animEffect transition="in" filter="box(in)">
                                      <p:cBhvr>
                                        <p:cTn id="18" dur="500"/>
                                        <p:tgtEl>
                                          <p:spTgt spid="1127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nodeType="afterGroup">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circle(in)">
                                      <p:cBhvr>
                                        <p:cTn id="22" dur="20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1272">
                                            <p:txEl>
                                              <p:pRg st="0" end="0"/>
                                            </p:txEl>
                                          </p:spTgt>
                                        </p:tgtEl>
                                        <p:attrNameLst>
                                          <p:attrName>style.visibility</p:attrName>
                                        </p:attrNameLst>
                                      </p:cBhvr>
                                      <p:to>
                                        <p:strVal val="visible"/>
                                      </p:to>
                                    </p:set>
                                    <p:animEffect transition="in" filter="randombar(horizontal)">
                                      <p:cBhvr>
                                        <p:cTn id="27" dur="500"/>
                                        <p:tgtEl>
                                          <p:spTgt spid="1127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1272">
                                            <p:txEl>
                                              <p:pRg st="1" end="1"/>
                                            </p:txEl>
                                          </p:spTgt>
                                        </p:tgtEl>
                                        <p:attrNameLst>
                                          <p:attrName>style.visibility</p:attrName>
                                        </p:attrNameLst>
                                      </p:cBhvr>
                                      <p:to>
                                        <p:strVal val="visible"/>
                                      </p:to>
                                    </p:set>
                                    <p:animEffect transition="in" filter="randombar(horizontal)">
                                      <p:cBhvr>
                                        <p:cTn id="32" dur="500"/>
                                        <p:tgtEl>
                                          <p:spTgt spid="1127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1272">
                                            <p:txEl>
                                              <p:pRg st="2" end="2"/>
                                            </p:txEl>
                                          </p:spTgt>
                                        </p:tgtEl>
                                        <p:attrNameLst>
                                          <p:attrName>style.visibility</p:attrName>
                                        </p:attrNameLst>
                                      </p:cBhvr>
                                      <p:to>
                                        <p:strVal val="visible"/>
                                      </p:to>
                                    </p:set>
                                    <p:animEffect transition="in" filter="randombar(horizontal)">
                                      <p:cBhvr>
                                        <p:cTn id="37" dur="500"/>
                                        <p:tgtEl>
                                          <p:spTgt spid="1127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11272">
                                            <p:txEl>
                                              <p:pRg st="3" end="3"/>
                                            </p:txEl>
                                          </p:spTgt>
                                        </p:tgtEl>
                                        <p:attrNameLst>
                                          <p:attrName>style.visibility</p:attrName>
                                        </p:attrNameLst>
                                      </p:cBhvr>
                                      <p:to>
                                        <p:strVal val="visible"/>
                                      </p:to>
                                    </p:set>
                                    <p:animEffect transition="in" filter="randombar(horizontal)">
                                      <p:cBhvr>
                                        <p:cTn id="42" dur="500"/>
                                        <p:tgtEl>
                                          <p:spTgt spid="1127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11272">
                                            <p:txEl>
                                              <p:pRg st="4" end="4"/>
                                            </p:txEl>
                                          </p:spTgt>
                                        </p:tgtEl>
                                        <p:attrNameLst>
                                          <p:attrName>style.visibility</p:attrName>
                                        </p:attrNameLst>
                                      </p:cBhvr>
                                      <p:to>
                                        <p:strVal val="visible"/>
                                      </p:to>
                                    </p:set>
                                    <p:animEffect transition="in" filter="randombar(horizontal)">
                                      <p:cBhvr>
                                        <p:cTn id="47" dur="500"/>
                                        <p:tgtEl>
                                          <p:spTgt spid="1127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1272">
                                            <p:txEl>
                                              <p:pRg st="5" end="5"/>
                                            </p:txEl>
                                          </p:spTgt>
                                        </p:tgtEl>
                                        <p:attrNameLst>
                                          <p:attrName>style.visibility</p:attrName>
                                        </p:attrNameLst>
                                      </p:cBhvr>
                                      <p:to>
                                        <p:strVal val="visible"/>
                                      </p:to>
                                    </p:set>
                                    <p:animEffect transition="in" filter="randombar(horizontal)">
                                      <p:cBhvr>
                                        <p:cTn id="52" dur="500"/>
                                        <p:tgtEl>
                                          <p:spTgt spid="11272">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11272">
                                            <p:txEl>
                                              <p:pRg st="6" end="6"/>
                                            </p:txEl>
                                          </p:spTgt>
                                        </p:tgtEl>
                                        <p:attrNameLst>
                                          <p:attrName>style.visibility</p:attrName>
                                        </p:attrNameLst>
                                      </p:cBhvr>
                                      <p:to>
                                        <p:strVal val="visible"/>
                                      </p:to>
                                    </p:set>
                                    <p:animEffect transition="in" filter="randombar(horizontal)">
                                      <p:cBhvr>
                                        <p:cTn id="57" dur="500"/>
                                        <p:tgtEl>
                                          <p:spTgt spid="11272">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1271">
                                            <p:txEl>
                                              <p:pRg st="0" end="0"/>
                                            </p:txEl>
                                          </p:spTgt>
                                        </p:tgtEl>
                                        <p:attrNameLst>
                                          <p:attrName>style.visibility</p:attrName>
                                        </p:attrNameLst>
                                      </p:cBhvr>
                                      <p:to>
                                        <p:strVal val="visible"/>
                                      </p:to>
                                    </p:set>
                                    <p:animEffect transition="in" filter="checkerboard(across)">
                                      <p:cBhvr>
                                        <p:cTn id="62"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921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9220" name="AutoShape 4"/>
          <p:cNvSpPr>
            <a:spLocks noChangeArrowheads="1"/>
          </p:cNvSpPr>
          <p:nvPr/>
        </p:nvSpPr>
        <p:spPr bwMode="auto">
          <a:xfrm>
            <a:off x="304800" y="1143000"/>
            <a:ext cx="2819400" cy="533400"/>
          </a:xfrm>
          <a:prstGeom prst="roundRect">
            <a:avLst>
              <a:gd name="adj" fmla="val 16667"/>
            </a:avLst>
          </a:prstGeom>
          <a:solidFill>
            <a:srgbClr val="FF99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tx2"/>
                </a:solidFill>
              </a:rPr>
              <a:t>Tìm hiểu bài</a:t>
            </a:r>
          </a:p>
        </p:txBody>
      </p:sp>
      <p:pic>
        <p:nvPicPr>
          <p:cNvPr id="12293" name="Picture 5" descr="câu hỏi"/>
          <p:cNvPicPr>
            <a:picLocks noChangeAspect="1" noChangeArrowheads="1" noCrop="1"/>
          </p:cNvPicPr>
          <p:nvPr/>
        </p:nvPicPr>
        <p:blipFill>
          <a:blip r:embed="rId2"/>
          <a:srcRect/>
          <a:stretch>
            <a:fillRect/>
          </a:stretch>
        </p:blipFill>
        <p:spPr bwMode="auto">
          <a:xfrm>
            <a:off x="457200" y="1447800"/>
            <a:ext cx="685800" cy="914400"/>
          </a:xfrm>
          <a:prstGeom prst="rect">
            <a:avLst/>
          </a:prstGeom>
          <a:noFill/>
          <a:ln w="9525">
            <a:noFill/>
            <a:miter lim="800000"/>
            <a:headEnd/>
            <a:tailEnd/>
          </a:ln>
        </p:spPr>
      </p:pic>
      <p:sp>
        <p:nvSpPr>
          <p:cNvPr id="12294" name="Text Box 6"/>
          <p:cNvSpPr txBox="1">
            <a:spLocks noChangeArrowheads="1"/>
          </p:cNvSpPr>
          <p:nvPr/>
        </p:nvSpPr>
        <p:spPr bwMode="auto">
          <a:xfrm>
            <a:off x="1219200" y="1828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Bài thơ nói lên điều gì về tình cảm của bạn nhỏ với quê hương, đất nước?</a:t>
            </a:r>
          </a:p>
        </p:txBody>
      </p:sp>
      <p:sp>
        <p:nvSpPr>
          <p:cNvPr id="12295" name="Text Box 7"/>
          <p:cNvSpPr txBox="1">
            <a:spLocks noChangeArrowheads="1"/>
          </p:cNvSpPr>
          <p:nvPr/>
        </p:nvSpPr>
        <p:spPr bwMode="auto">
          <a:xfrm>
            <a:off x="304800" y="2590800"/>
            <a:ext cx="8534400" cy="701675"/>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Bạn nhỏ yêu mọi sắc màu trên đất nước. Bạn yêu quê hương đất nước.</a:t>
            </a:r>
          </a:p>
        </p:txBody>
      </p:sp>
      <p:pic>
        <p:nvPicPr>
          <p:cNvPr id="12296" name="Picture 8" descr="câu hỏi"/>
          <p:cNvPicPr>
            <a:picLocks noChangeAspect="1" noChangeArrowheads="1" noCrop="1"/>
          </p:cNvPicPr>
          <p:nvPr/>
        </p:nvPicPr>
        <p:blipFill>
          <a:blip r:embed="rId2"/>
          <a:srcRect/>
          <a:stretch>
            <a:fillRect/>
          </a:stretch>
        </p:blipFill>
        <p:spPr bwMode="auto">
          <a:xfrm>
            <a:off x="457200" y="3352800"/>
            <a:ext cx="685800" cy="914400"/>
          </a:xfrm>
          <a:prstGeom prst="rect">
            <a:avLst/>
          </a:prstGeom>
          <a:noFill/>
          <a:ln w="9525">
            <a:noFill/>
            <a:miter lim="800000"/>
            <a:headEnd/>
            <a:tailEnd/>
          </a:ln>
        </p:spPr>
      </p:pic>
      <p:sp>
        <p:nvSpPr>
          <p:cNvPr id="12297" name="Text Box 9"/>
          <p:cNvSpPr txBox="1">
            <a:spLocks noChangeArrowheads="1"/>
          </p:cNvSpPr>
          <p:nvPr/>
        </p:nvSpPr>
        <p:spPr bwMode="auto">
          <a:xfrm>
            <a:off x="1219200" y="3733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Trong bài thơ, tác giả đã sử dụng những biện pháp nghệ thuật gì?</a:t>
            </a:r>
          </a:p>
        </p:txBody>
      </p:sp>
      <p:pic>
        <p:nvPicPr>
          <p:cNvPr id="9226" name="Picture 10" descr="pencils-colored"/>
          <p:cNvPicPr>
            <a:picLocks noChangeAspect="1" noChangeArrowheads="1"/>
          </p:cNvPicPr>
          <p:nvPr/>
        </p:nvPicPr>
        <p:blipFill>
          <a:blip r:embed="rId3"/>
          <a:srcRect/>
          <a:stretch>
            <a:fillRect/>
          </a:stretch>
        </p:blipFill>
        <p:spPr bwMode="auto">
          <a:xfrm>
            <a:off x="6781800" y="5029200"/>
            <a:ext cx="1962150" cy="1619250"/>
          </a:xfrm>
          <a:prstGeom prst="rect">
            <a:avLst/>
          </a:prstGeom>
          <a:noFill/>
          <a:ln w="9525">
            <a:noFill/>
            <a:miter lim="800000"/>
            <a:headEnd/>
            <a:tailEnd/>
          </a:ln>
        </p:spPr>
      </p:pic>
      <p:sp>
        <p:nvSpPr>
          <p:cNvPr id="12299" name="Text Box 11"/>
          <p:cNvSpPr txBox="1">
            <a:spLocks noChangeArrowheads="1"/>
          </p:cNvSpPr>
          <p:nvPr/>
        </p:nvSpPr>
        <p:spPr bwMode="auto">
          <a:xfrm>
            <a:off x="1143000" y="4419600"/>
            <a:ext cx="6781800" cy="396875"/>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Tác giả sử dụng nghệ thuật so sánh và liên tưởng.</a:t>
            </a:r>
          </a:p>
        </p:txBody>
      </p:sp>
      <p:sp>
        <p:nvSpPr>
          <p:cNvPr id="12300" name="Text Box 12"/>
          <p:cNvSpPr txBox="1">
            <a:spLocks noChangeArrowheads="1"/>
          </p:cNvSpPr>
          <p:nvPr/>
        </p:nvSpPr>
        <p:spPr bwMode="auto">
          <a:xfrm>
            <a:off x="1295400" y="5257800"/>
            <a:ext cx="4191000" cy="3968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Em hãy nêu nội dung bài thơ.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1000" fill="hold"/>
                                        <p:tgtEl>
                                          <p:spTgt spid="12294"/>
                                        </p:tgtEl>
                                        <p:attrNameLst>
                                          <p:attrName>ppt_w</p:attrName>
                                        </p:attrNameLst>
                                      </p:cBhvr>
                                      <p:tavLst>
                                        <p:tav tm="0">
                                          <p:val>
                                            <p:strVal val="#ppt_w*0.70"/>
                                          </p:val>
                                        </p:tav>
                                        <p:tav tm="100000">
                                          <p:val>
                                            <p:strVal val="#ppt_w"/>
                                          </p:val>
                                        </p:tav>
                                      </p:tavLst>
                                    </p:anim>
                                    <p:anim calcmode="lin" valueType="num">
                                      <p:cBhvr>
                                        <p:cTn id="12" dur="1000" fill="hold"/>
                                        <p:tgtEl>
                                          <p:spTgt spid="12294"/>
                                        </p:tgtEl>
                                        <p:attrNameLst>
                                          <p:attrName>ppt_h</p:attrName>
                                        </p:attrNameLst>
                                      </p:cBhvr>
                                      <p:tavLst>
                                        <p:tav tm="0">
                                          <p:val>
                                            <p:strVal val="#ppt_h"/>
                                          </p:val>
                                        </p:tav>
                                        <p:tav tm="100000">
                                          <p:val>
                                            <p:strVal val="#ppt_h"/>
                                          </p:val>
                                        </p:tav>
                                      </p:tavLst>
                                    </p:anim>
                                    <p:animEffect transition="in" filter="fade">
                                      <p:cBhvr>
                                        <p:cTn id="13" dur="1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p:cTn id="18" dur="1000" fill="hold"/>
                                        <p:tgtEl>
                                          <p:spTgt spid="12295"/>
                                        </p:tgtEl>
                                        <p:attrNameLst>
                                          <p:attrName>ppt_w</p:attrName>
                                        </p:attrNameLst>
                                      </p:cBhvr>
                                      <p:tavLst>
                                        <p:tav tm="0">
                                          <p:val>
                                            <p:strVal val="#ppt_w*0.70"/>
                                          </p:val>
                                        </p:tav>
                                        <p:tav tm="100000">
                                          <p:val>
                                            <p:strVal val="#ppt_w"/>
                                          </p:val>
                                        </p:tav>
                                      </p:tavLst>
                                    </p:anim>
                                    <p:anim calcmode="lin" valueType="num">
                                      <p:cBhvr>
                                        <p:cTn id="19" dur="1000" fill="hold"/>
                                        <p:tgtEl>
                                          <p:spTgt spid="12295"/>
                                        </p:tgtEl>
                                        <p:attrNameLst>
                                          <p:attrName>ppt_h</p:attrName>
                                        </p:attrNameLst>
                                      </p:cBhvr>
                                      <p:tavLst>
                                        <p:tav tm="0">
                                          <p:val>
                                            <p:strVal val="#ppt_h"/>
                                          </p:val>
                                        </p:tav>
                                        <p:tav tm="100000">
                                          <p:val>
                                            <p:strVal val="#ppt_h"/>
                                          </p:val>
                                        </p:tav>
                                      </p:tavLst>
                                    </p:anim>
                                    <p:animEffect transition="in" filter="fade">
                                      <p:cBhvr>
                                        <p:cTn id="20" dur="1000"/>
                                        <p:tgtEl>
                                          <p:spTgt spid="12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ox(in)">
                                      <p:cBhvr>
                                        <p:cTn id="25" dur="500"/>
                                        <p:tgtEl>
                                          <p:spTgt spid="12296"/>
                                        </p:tgtEl>
                                      </p:cBhvr>
                                    </p:animEffect>
                                  </p:childTnLst>
                                </p:cTn>
                              </p:par>
                            </p:childTnLst>
                          </p:cTn>
                        </p:par>
                        <p:par>
                          <p:cTn id="26" fill="hold" nodeType="afterGroup">
                            <p:stCondLst>
                              <p:cond delay="500"/>
                            </p:stCondLst>
                            <p:childTnLst>
                              <p:par>
                                <p:cTn id="27" presetID="55" presetClass="entr" presetSubtype="0" fill="hold" grpId="0" nodeType="after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p:cTn id="29" dur="1000" fill="hold"/>
                                        <p:tgtEl>
                                          <p:spTgt spid="12297"/>
                                        </p:tgtEl>
                                        <p:attrNameLst>
                                          <p:attrName>ppt_w</p:attrName>
                                        </p:attrNameLst>
                                      </p:cBhvr>
                                      <p:tavLst>
                                        <p:tav tm="0">
                                          <p:val>
                                            <p:strVal val="#ppt_w*0.70"/>
                                          </p:val>
                                        </p:tav>
                                        <p:tav tm="100000">
                                          <p:val>
                                            <p:strVal val="#ppt_w"/>
                                          </p:val>
                                        </p:tav>
                                      </p:tavLst>
                                    </p:anim>
                                    <p:anim calcmode="lin" valueType="num">
                                      <p:cBhvr>
                                        <p:cTn id="30" dur="1000" fill="hold"/>
                                        <p:tgtEl>
                                          <p:spTgt spid="12297"/>
                                        </p:tgtEl>
                                        <p:attrNameLst>
                                          <p:attrName>ppt_h</p:attrName>
                                        </p:attrNameLst>
                                      </p:cBhvr>
                                      <p:tavLst>
                                        <p:tav tm="0">
                                          <p:val>
                                            <p:strVal val="#ppt_h"/>
                                          </p:val>
                                        </p:tav>
                                        <p:tav tm="100000">
                                          <p:val>
                                            <p:strVal val="#ppt_h"/>
                                          </p:val>
                                        </p:tav>
                                      </p:tavLst>
                                    </p:anim>
                                    <p:animEffect transition="in" filter="fade">
                                      <p:cBhvr>
                                        <p:cTn id="31" dur="1000"/>
                                        <p:tgtEl>
                                          <p:spTgt spid="122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299"/>
                                        </p:tgtEl>
                                        <p:attrNameLst>
                                          <p:attrName>style.visibility</p:attrName>
                                        </p:attrNameLst>
                                      </p:cBhvr>
                                      <p:to>
                                        <p:strVal val="visible"/>
                                      </p:to>
                                    </p:set>
                                    <p:anim calcmode="lin" valueType="num">
                                      <p:cBhvr>
                                        <p:cTn id="36" dur="1000" fill="hold"/>
                                        <p:tgtEl>
                                          <p:spTgt spid="12299"/>
                                        </p:tgtEl>
                                        <p:attrNameLst>
                                          <p:attrName>ppt_w</p:attrName>
                                        </p:attrNameLst>
                                      </p:cBhvr>
                                      <p:tavLst>
                                        <p:tav tm="0">
                                          <p:val>
                                            <p:strVal val="#ppt_w*0.70"/>
                                          </p:val>
                                        </p:tav>
                                        <p:tav tm="100000">
                                          <p:val>
                                            <p:strVal val="#ppt_w"/>
                                          </p:val>
                                        </p:tav>
                                      </p:tavLst>
                                    </p:anim>
                                    <p:anim calcmode="lin" valueType="num">
                                      <p:cBhvr>
                                        <p:cTn id="37" dur="1000" fill="hold"/>
                                        <p:tgtEl>
                                          <p:spTgt spid="12299"/>
                                        </p:tgtEl>
                                        <p:attrNameLst>
                                          <p:attrName>ppt_h</p:attrName>
                                        </p:attrNameLst>
                                      </p:cBhvr>
                                      <p:tavLst>
                                        <p:tav tm="0">
                                          <p:val>
                                            <p:strVal val="#ppt_h"/>
                                          </p:val>
                                        </p:tav>
                                        <p:tav tm="100000">
                                          <p:val>
                                            <p:strVal val="#ppt_h"/>
                                          </p:val>
                                        </p:tav>
                                      </p:tavLst>
                                    </p:anim>
                                    <p:animEffect transition="in" filter="fade">
                                      <p:cBhvr>
                                        <p:cTn id="38" dur="1000"/>
                                        <p:tgtEl>
                                          <p:spTgt spid="122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300"/>
                                        </p:tgtEl>
                                        <p:attrNameLst>
                                          <p:attrName>style.visibility</p:attrName>
                                        </p:attrNameLst>
                                      </p:cBhvr>
                                      <p:to>
                                        <p:strVal val="visible"/>
                                      </p:to>
                                    </p:set>
                                    <p:anim calcmode="lin" valueType="num">
                                      <p:cBhvr>
                                        <p:cTn id="43" dur="1000" fill="hold"/>
                                        <p:tgtEl>
                                          <p:spTgt spid="12300"/>
                                        </p:tgtEl>
                                        <p:attrNameLst>
                                          <p:attrName>ppt_w</p:attrName>
                                        </p:attrNameLst>
                                      </p:cBhvr>
                                      <p:tavLst>
                                        <p:tav tm="0">
                                          <p:val>
                                            <p:strVal val="#ppt_w*0.70"/>
                                          </p:val>
                                        </p:tav>
                                        <p:tav tm="100000">
                                          <p:val>
                                            <p:strVal val="#ppt_w"/>
                                          </p:val>
                                        </p:tav>
                                      </p:tavLst>
                                    </p:anim>
                                    <p:anim calcmode="lin" valueType="num">
                                      <p:cBhvr>
                                        <p:cTn id="44" dur="1000" fill="hold"/>
                                        <p:tgtEl>
                                          <p:spTgt spid="12300"/>
                                        </p:tgtEl>
                                        <p:attrNameLst>
                                          <p:attrName>ppt_h</p:attrName>
                                        </p:attrNameLst>
                                      </p:cBhvr>
                                      <p:tavLst>
                                        <p:tav tm="0">
                                          <p:val>
                                            <p:strVal val="#ppt_h"/>
                                          </p:val>
                                        </p:tav>
                                        <p:tav tm="100000">
                                          <p:val>
                                            <p:strVal val="#ppt_h"/>
                                          </p:val>
                                        </p:tav>
                                      </p:tavLst>
                                    </p:anim>
                                    <p:animEffect transition="in" filter="fade">
                                      <p:cBhvr>
                                        <p:cTn id="45"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7" grpId="0"/>
      <p:bldP spid="12299" grpId="0"/>
      <p:bldP spid="123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3" name="Text Box 3"/>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pic>
        <p:nvPicPr>
          <p:cNvPr id="13316" name="Picture 4" descr="abc">
            <a:hlinkClick r:id="rId3"/>
          </p:cNvPr>
          <p:cNvPicPr>
            <a:picLocks noChangeAspect="1" noChangeArrowheads="1"/>
          </p:cNvPicPr>
          <p:nvPr/>
        </p:nvPicPr>
        <p:blipFill>
          <a:blip r:embed="rId4"/>
          <a:srcRect/>
          <a:stretch>
            <a:fillRect/>
          </a:stretch>
        </p:blipFill>
        <p:spPr bwMode="auto">
          <a:xfrm>
            <a:off x="457200" y="1447800"/>
            <a:ext cx="1752600" cy="1706563"/>
          </a:xfrm>
          <a:prstGeom prst="rect">
            <a:avLst/>
          </a:prstGeom>
          <a:noFill/>
          <a:ln w="9525">
            <a:noFill/>
            <a:miter lim="800000"/>
            <a:headEnd/>
            <a:tailEnd/>
          </a:ln>
        </p:spPr>
      </p:pic>
      <p:sp>
        <p:nvSpPr>
          <p:cNvPr id="13317" name="AutoShape 5"/>
          <p:cNvSpPr>
            <a:spLocks noChangeArrowheads="1"/>
          </p:cNvSpPr>
          <p:nvPr/>
        </p:nvSpPr>
        <p:spPr bwMode="auto">
          <a:xfrm>
            <a:off x="2819400" y="20574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Chọn đáp án đúng</a:t>
            </a:r>
          </a:p>
        </p:txBody>
      </p:sp>
      <p:sp>
        <p:nvSpPr>
          <p:cNvPr id="13318" name="Text Box 6"/>
          <p:cNvSpPr txBox="1">
            <a:spLocks noChangeArrowheads="1"/>
          </p:cNvSpPr>
          <p:nvPr/>
        </p:nvSpPr>
        <p:spPr bwMode="auto">
          <a:xfrm>
            <a:off x="1676400" y="2971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a:t>
            </a:r>
          </a:p>
        </p:txBody>
      </p:sp>
      <p:sp>
        <p:nvSpPr>
          <p:cNvPr id="13319" name="Text Box 7"/>
          <p:cNvSpPr txBox="1">
            <a:spLocks noChangeArrowheads="1"/>
          </p:cNvSpPr>
          <p:nvPr/>
        </p:nvSpPr>
        <p:spPr bwMode="auto">
          <a:xfrm>
            <a:off x="1676400" y="38862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thể hiện tình yêu của bạn nhỏ đối với quê hương, đất nước.</a:t>
            </a:r>
          </a:p>
        </p:txBody>
      </p:sp>
      <p:sp>
        <p:nvSpPr>
          <p:cNvPr id="13320" name="Text Box 8"/>
          <p:cNvSpPr txBox="1">
            <a:spLocks noChangeArrowheads="1"/>
          </p:cNvSpPr>
          <p:nvPr/>
        </p:nvSpPr>
        <p:spPr bwMode="auto">
          <a:xfrm>
            <a:off x="1676400" y="4724400"/>
            <a:ext cx="7467600" cy="1006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3321" name="AutoShape 9"/>
          <p:cNvSpPr>
            <a:spLocks noChangeArrowheads="1"/>
          </p:cNvSpPr>
          <p:nvPr/>
        </p:nvSpPr>
        <p:spPr bwMode="auto">
          <a:xfrm>
            <a:off x="990600" y="30480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a</a:t>
            </a:r>
          </a:p>
        </p:txBody>
      </p:sp>
      <p:sp>
        <p:nvSpPr>
          <p:cNvPr id="13322" name="AutoShape 10"/>
          <p:cNvSpPr>
            <a:spLocks noChangeArrowheads="1"/>
          </p:cNvSpPr>
          <p:nvPr/>
        </p:nvSpPr>
        <p:spPr bwMode="auto">
          <a:xfrm>
            <a:off x="990600" y="39624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b</a:t>
            </a:r>
          </a:p>
        </p:txBody>
      </p:sp>
      <p:sp>
        <p:nvSpPr>
          <p:cNvPr id="13323" name="AutoShape 11"/>
          <p:cNvSpPr>
            <a:spLocks noChangeArrowheads="1"/>
          </p:cNvSpPr>
          <p:nvPr/>
        </p:nvSpPr>
        <p:spPr bwMode="auto">
          <a:xfrm>
            <a:off x="990600" y="48768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c</a:t>
            </a:r>
          </a:p>
        </p:txBody>
      </p:sp>
      <p:sp>
        <p:nvSpPr>
          <p:cNvPr id="13324" name="AutoShape 12"/>
          <p:cNvSpPr>
            <a:spLocks noChangeArrowheads="1"/>
          </p:cNvSpPr>
          <p:nvPr/>
        </p:nvSpPr>
        <p:spPr bwMode="auto">
          <a:xfrm flipH="1">
            <a:off x="990600" y="3048000"/>
            <a:ext cx="685800" cy="6858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5" name="AutoShape 13"/>
          <p:cNvSpPr>
            <a:spLocks noChangeArrowheads="1"/>
          </p:cNvSpPr>
          <p:nvPr/>
        </p:nvSpPr>
        <p:spPr bwMode="auto">
          <a:xfrm>
            <a:off x="990600" y="3962400"/>
            <a:ext cx="609600" cy="6096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6" name="AutoShape 14"/>
          <p:cNvSpPr>
            <a:spLocks noChangeArrowheads="1"/>
          </p:cNvSpPr>
          <p:nvPr/>
        </p:nvSpPr>
        <p:spPr bwMode="auto">
          <a:xfrm>
            <a:off x="990600" y="4876800"/>
            <a:ext cx="609600" cy="609600"/>
          </a:xfrm>
          <a:prstGeom prst="octagon">
            <a:avLst>
              <a:gd name="adj" fmla="val 29287"/>
            </a:avLst>
          </a:prstGeom>
          <a:solidFill>
            <a:srgbClr val="FF99CC"/>
          </a:solidFill>
          <a:ln w="38100">
            <a:solidFill>
              <a:srgbClr val="0000FF"/>
            </a:solidFill>
            <a:miter lim="800000"/>
            <a:headEnd/>
            <a:tailEnd/>
          </a:ln>
        </p:spPr>
        <p:txBody>
          <a:bodyPr wrap="none" anchor="ctr"/>
          <a:lstStyle/>
          <a:p>
            <a:pPr algn="ctr"/>
            <a:r>
              <a:rPr lang="en-US" sz="4000" b="1">
                <a:solidFill>
                  <a:srgbClr val="FF0000"/>
                </a:solidFill>
              </a:rPr>
              <a:t>Đ</a:t>
            </a:r>
          </a:p>
        </p:txBody>
      </p:sp>
      <p:sp>
        <p:nvSpPr>
          <p:cNvPr id="13327" name="AutoShape 15"/>
          <p:cNvSpPr>
            <a:spLocks noChangeArrowheads="1"/>
          </p:cNvSpPr>
          <p:nvPr/>
        </p:nvSpPr>
        <p:spPr bwMode="auto">
          <a:xfrm>
            <a:off x="2743200" y="2743200"/>
            <a:ext cx="3352800" cy="838200"/>
          </a:xfrm>
          <a:prstGeom prst="cloudCallout">
            <a:avLst>
              <a:gd name="adj1" fmla="val 8806"/>
              <a:gd name="adj2" fmla="val 165532"/>
            </a:avLst>
          </a:prstGeom>
          <a:solidFill>
            <a:srgbClr val="FF99CC"/>
          </a:solidFill>
          <a:ln w="38100">
            <a:solidFill>
              <a:srgbClr val="008000"/>
            </a:solidFill>
            <a:round/>
            <a:headEnd/>
            <a:tailEnd/>
          </a:ln>
        </p:spPr>
        <p:txBody>
          <a:bodyPr/>
          <a:lstStyle/>
          <a:p>
            <a:pPr algn="ctr"/>
            <a:r>
              <a:rPr lang="en-US" sz="2800" b="1" i="1">
                <a:solidFill>
                  <a:srgbClr val="000066"/>
                </a:solidFill>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slide(fromBottom)">
                                      <p:cBhvr>
                                        <p:cTn id="11" dur="500"/>
                                        <p:tgtEl>
                                          <p:spTgt spid="1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circle(in)">
                                      <p:cBhvr>
                                        <p:cTn id="16" dur="2000"/>
                                        <p:tgtEl>
                                          <p:spTgt spid="13321"/>
                                        </p:tgtEl>
                                      </p:cBhvr>
                                    </p:animEffect>
                                  </p:childTnLst>
                                </p:cTn>
                              </p:par>
                            </p:childTnLst>
                          </p:cTn>
                        </p:par>
                        <p:par>
                          <p:cTn id="17" fill="hold" nodeType="afterGroup">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strips(downLeft)">
                                      <p:cBhvr>
                                        <p:cTn id="20" dur="500"/>
                                        <p:tgtEl>
                                          <p:spTgt spid="13318"/>
                                        </p:tgtEl>
                                      </p:cBhvr>
                                    </p:animEffect>
                                  </p:childTnLst>
                                </p:cTn>
                              </p:par>
                            </p:childTnLst>
                          </p:cTn>
                        </p:par>
                        <p:par>
                          <p:cTn id="21" fill="hold" nodeType="afterGroup">
                            <p:stCondLst>
                              <p:cond delay="2500"/>
                            </p:stCondLst>
                            <p:childTnLst>
                              <p:par>
                                <p:cTn id="22" presetID="6" presetClass="entr" presetSubtype="16" fill="hold" grpId="0" nodeType="after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circle(in)">
                                      <p:cBhvr>
                                        <p:cTn id="24" dur="2000"/>
                                        <p:tgtEl>
                                          <p:spTgt spid="13322"/>
                                        </p:tgtEl>
                                      </p:cBhvr>
                                    </p:animEffect>
                                  </p:childTnLst>
                                </p:cTn>
                              </p:par>
                            </p:childTnLst>
                          </p:cTn>
                        </p:par>
                        <p:par>
                          <p:cTn id="25" fill="hold" nodeType="afterGroup">
                            <p:stCondLst>
                              <p:cond delay="4500"/>
                            </p:stCondLst>
                            <p:childTnLst>
                              <p:par>
                                <p:cTn id="26" presetID="18" presetClass="entr" presetSubtype="12" fill="hold" grpId="0" nodeType="after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strips(downLeft)">
                                      <p:cBhvr>
                                        <p:cTn id="28" dur="500"/>
                                        <p:tgtEl>
                                          <p:spTgt spid="13319"/>
                                        </p:tgtEl>
                                      </p:cBhvr>
                                    </p:animEffect>
                                  </p:childTnLst>
                                </p:cTn>
                              </p:par>
                            </p:childTnLst>
                          </p:cTn>
                        </p:par>
                        <p:par>
                          <p:cTn id="29" fill="hold" nodeType="afterGroup">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circle(in)">
                                      <p:cBhvr>
                                        <p:cTn id="32" dur="2000"/>
                                        <p:tgtEl>
                                          <p:spTgt spid="13323"/>
                                        </p:tgtEl>
                                      </p:cBhvr>
                                    </p:animEffect>
                                  </p:childTnLst>
                                </p:cTn>
                              </p:par>
                            </p:childTnLst>
                          </p:cTn>
                        </p:par>
                        <p:par>
                          <p:cTn id="33" fill="hold" nodeType="afterGroup">
                            <p:stCondLst>
                              <p:cond delay="7000"/>
                            </p:stCondLst>
                            <p:childTnLst>
                              <p:par>
                                <p:cTn id="34" presetID="18" presetClass="entr" presetSubtype="12" fill="hold" grpId="0" nodeType="afterEffect">
                                  <p:stCondLst>
                                    <p:cond delay="0"/>
                                  </p:stCondLst>
                                  <p:childTnLst>
                                    <p:set>
                                      <p:cBhvr>
                                        <p:cTn id="35" dur="1" fill="hold">
                                          <p:stCondLst>
                                            <p:cond delay="0"/>
                                          </p:stCondLst>
                                        </p:cTn>
                                        <p:tgtEl>
                                          <p:spTgt spid="13320"/>
                                        </p:tgtEl>
                                        <p:attrNameLst>
                                          <p:attrName>style.visibility</p:attrName>
                                        </p:attrNameLst>
                                      </p:cBhvr>
                                      <p:to>
                                        <p:strVal val="visible"/>
                                      </p:to>
                                    </p:set>
                                    <p:animEffect transition="in" filter="strips(downLeft)">
                                      <p:cBhvr>
                                        <p:cTn id="36" dur="500"/>
                                        <p:tgtEl>
                                          <p:spTgt spid="133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additive="base">
                                        <p:cTn id="41" dur="500" fill="hold"/>
                                        <p:tgtEl>
                                          <p:spTgt spid="13324"/>
                                        </p:tgtEl>
                                        <p:attrNameLst>
                                          <p:attrName>ppt_x</p:attrName>
                                        </p:attrNameLst>
                                      </p:cBhvr>
                                      <p:tavLst>
                                        <p:tav tm="0">
                                          <p:val>
                                            <p:strVal val="#ppt_x"/>
                                          </p:val>
                                        </p:tav>
                                        <p:tav tm="100000">
                                          <p:val>
                                            <p:strVal val="#ppt_x"/>
                                          </p:val>
                                        </p:tav>
                                      </p:tavLst>
                                    </p:anim>
                                    <p:anim calcmode="lin" valueType="num">
                                      <p:cBhvr additive="base">
                                        <p:cTn id="42"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325"/>
                                        </p:tgtEl>
                                        <p:attrNameLst>
                                          <p:attrName>style.visibility</p:attrName>
                                        </p:attrNameLst>
                                      </p:cBhvr>
                                      <p:to>
                                        <p:strVal val="visible"/>
                                      </p:to>
                                    </p:set>
                                    <p:anim calcmode="lin" valueType="num">
                                      <p:cBhvr additive="base">
                                        <p:cTn id="47" dur="500" fill="hold"/>
                                        <p:tgtEl>
                                          <p:spTgt spid="13325"/>
                                        </p:tgtEl>
                                        <p:attrNameLst>
                                          <p:attrName>ppt_x</p:attrName>
                                        </p:attrNameLst>
                                      </p:cBhvr>
                                      <p:tavLst>
                                        <p:tav tm="0">
                                          <p:val>
                                            <p:strVal val="#ppt_x"/>
                                          </p:val>
                                        </p:tav>
                                        <p:tav tm="100000">
                                          <p:val>
                                            <p:strVal val="#ppt_x"/>
                                          </p:val>
                                        </p:tav>
                                      </p:tavLst>
                                    </p:anim>
                                    <p:anim calcmode="lin" valueType="num">
                                      <p:cBhvr additive="base">
                                        <p:cTn id="4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326"/>
                                        </p:tgtEl>
                                        <p:attrNameLst>
                                          <p:attrName>style.visibility</p:attrName>
                                        </p:attrNameLst>
                                      </p:cBhvr>
                                      <p:to>
                                        <p:strVal val="visible"/>
                                      </p:to>
                                    </p:set>
                                    <p:anim calcmode="lin" valueType="num">
                                      <p:cBhvr additive="base">
                                        <p:cTn id="53" dur="500" fill="hold"/>
                                        <p:tgtEl>
                                          <p:spTgt spid="13326"/>
                                        </p:tgtEl>
                                        <p:attrNameLst>
                                          <p:attrName>ppt_x</p:attrName>
                                        </p:attrNameLst>
                                      </p:cBhvr>
                                      <p:tavLst>
                                        <p:tav tm="0">
                                          <p:val>
                                            <p:strVal val="#ppt_x"/>
                                          </p:val>
                                        </p:tav>
                                        <p:tav tm="100000">
                                          <p:val>
                                            <p:strVal val="#ppt_x"/>
                                          </p:val>
                                        </p:tav>
                                      </p:tavLst>
                                    </p:anim>
                                    <p:anim calcmode="lin" valueType="num">
                                      <p:cBhvr additive="base">
                                        <p:cTn id="54" dur="500" fill="hold"/>
                                        <p:tgtEl>
                                          <p:spTgt spid="133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par>
                                <p:cTn id="55" presetID="3" presetClass="exit" presetSubtype="10" fill="hold" grpId="1" nodeType="withEffect">
                                  <p:stCondLst>
                                    <p:cond delay="0"/>
                                  </p:stCondLst>
                                  <p:childTnLst>
                                    <p:animEffect transition="out" filter="blinds(horizontal)">
                                      <p:cBhvr>
                                        <p:cTn id="56" dur="500"/>
                                        <p:tgtEl>
                                          <p:spTgt spid="13321"/>
                                        </p:tgtEl>
                                      </p:cBhvr>
                                    </p:animEffect>
                                    <p:set>
                                      <p:cBhvr>
                                        <p:cTn id="57" dur="1" fill="hold">
                                          <p:stCondLst>
                                            <p:cond delay="499"/>
                                          </p:stCondLst>
                                        </p:cTn>
                                        <p:tgtEl>
                                          <p:spTgt spid="13321"/>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318"/>
                                        </p:tgtEl>
                                      </p:cBhvr>
                                    </p:animEffect>
                                    <p:set>
                                      <p:cBhvr>
                                        <p:cTn id="60" dur="1" fill="hold">
                                          <p:stCondLst>
                                            <p:cond delay="499"/>
                                          </p:stCondLst>
                                        </p:cTn>
                                        <p:tgtEl>
                                          <p:spTgt spid="1331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3322"/>
                                        </p:tgtEl>
                                      </p:cBhvr>
                                    </p:animEffect>
                                    <p:set>
                                      <p:cBhvr>
                                        <p:cTn id="63" dur="1" fill="hold">
                                          <p:stCondLst>
                                            <p:cond delay="499"/>
                                          </p:stCondLst>
                                        </p:cTn>
                                        <p:tgtEl>
                                          <p:spTgt spid="133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3319"/>
                                        </p:tgtEl>
                                      </p:cBhvr>
                                    </p:animEffect>
                                    <p:set>
                                      <p:cBhvr>
                                        <p:cTn id="66" dur="1" fill="hold">
                                          <p:stCondLst>
                                            <p:cond delay="499"/>
                                          </p:stCondLst>
                                        </p:cTn>
                                        <p:tgtEl>
                                          <p:spTgt spid="1331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3324"/>
                                        </p:tgtEl>
                                      </p:cBhvr>
                                    </p:animEffect>
                                    <p:set>
                                      <p:cBhvr>
                                        <p:cTn id="69" dur="1" fill="hold">
                                          <p:stCondLst>
                                            <p:cond delay="499"/>
                                          </p:stCondLst>
                                        </p:cTn>
                                        <p:tgtEl>
                                          <p:spTgt spid="13324"/>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3325"/>
                                        </p:tgtEl>
                                      </p:cBhvr>
                                    </p:animEffect>
                                    <p:set>
                                      <p:cBhvr>
                                        <p:cTn id="72" dur="1" fill="hold">
                                          <p:stCondLst>
                                            <p:cond delay="499"/>
                                          </p:stCondLst>
                                        </p:cTn>
                                        <p:tgtEl>
                                          <p:spTgt spid="1332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13326"/>
                                        </p:tgtEl>
                                      </p:cBhvr>
                                    </p:animEffect>
                                    <p:set>
                                      <p:cBhvr>
                                        <p:cTn id="77" dur="1" fill="hold">
                                          <p:stCondLst>
                                            <p:cond delay="499"/>
                                          </p:stCondLst>
                                        </p:cTn>
                                        <p:tgtEl>
                                          <p:spTgt spid="13326"/>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3323"/>
                                        </p:tgtEl>
                                      </p:cBhvr>
                                    </p:animEffect>
                                    <p:set>
                                      <p:cBhvr>
                                        <p:cTn id="80" dur="1" fill="hold">
                                          <p:stCondLst>
                                            <p:cond delay="499"/>
                                          </p:stCondLst>
                                        </p:cTn>
                                        <p:tgtEl>
                                          <p:spTgt spid="13323"/>
                                        </p:tgtEl>
                                        <p:attrNameLst>
                                          <p:attrName>style.visibility</p:attrName>
                                        </p:attrNameLst>
                                      </p:cBhvr>
                                      <p:to>
                                        <p:strVal val="hidden"/>
                                      </p:to>
                                    </p:set>
                                  </p:childTnLst>
                                </p:cTn>
                              </p:par>
                              <p:par>
                                <p:cTn id="81" presetID="13" presetClass="entr" presetSubtype="16" fill="hold" grpId="0" nodeType="withEffect">
                                  <p:stCondLst>
                                    <p:cond delay="0"/>
                                  </p:stCondLst>
                                  <p:childTnLst>
                                    <p:set>
                                      <p:cBhvr>
                                        <p:cTn id="82" dur="1" fill="hold">
                                          <p:stCondLst>
                                            <p:cond delay="0"/>
                                          </p:stCondLst>
                                        </p:cTn>
                                        <p:tgtEl>
                                          <p:spTgt spid="13327"/>
                                        </p:tgtEl>
                                        <p:attrNameLst>
                                          <p:attrName>style.visibility</p:attrName>
                                        </p:attrNameLst>
                                      </p:cBhvr>
                                      <p:to>
                                        <p:strVal val="visible"/>
                                      </p:to>
                                    </p:set>
                                    <p:animEffect transition="in" filter="plus(in)">
                                      <p:cBhvr>
                                        <p:cTn id="83" dur="2000"/>
                                        <p:tgtEl>
                                          <p:spTgt spid="13327"/>
                                        </p:tgtEl>
                                      </p:cBhvr>
                                    </p:animEffect>
                                  </p:childTnLst>
                                </p:cTn>
                              </p:par>
                            </p:childTnLst>
                          </p:cTn>
                        </p:par>
                        <p:par>
                          <p:cTn id="84" fill="hold" nodeType="afterGroup">
                            <p:stCondLst>
                              <p:cond delay="2000"/>
                            </p:stCondLst>
                            <p:childTnLst>
                              <p:par>
                                <p:cTn id="85" presetID="4" presetClass="exit" presetSubtype="16" fill="hold" grpId="1" nodeType="afterEffect">
                                  <p:stCondLst>
                                    <p:cond delay="0"/>
                                  </p:stCondLst>
                                  <p:childTnLst>
                                    <p:animEffect transition="out" filter="box(in)">
                                      <p:cBhvr>
                                        <p:cTn id="86" dur="500"/>
                                        <p:tgtEl>
                                          <p:spTgt spid="13317"/>
                                        </p:tgtEl>
                                      </p:cBhvr>
                                    </p:animEffect>
                                    <p:set>
                                      <p:cBhvr>
                                        <p:cTn id="87" dur="1" fill="hold">
                                          <p:stCondLst>
                                            <p:cond delay="499"/>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7" grpId="1" animBg="1"/>
      <p:bldP spid="13318" grpId="0"/>
      <p:bldP spid="13318" grpId="1"/>
      <p:bldP spid="13319" grpId="0"/>
      <p:bldP spid="13319" grpId="1"/>
      <p:bldP spid="13320" grpId="0"/>
      <p:bldP spid="13321" grpId="0" animBg="1"/>
      <p:bldP spid="13321" grpId="1" animBg="1"/>
      <p:bldP spid="13322" grpId="0" animBg="1"/>
      <p:bldP spid="13322" grpId="1" animBg="1"/>
      <p:bldP spid="13323" grpId="0" animBg="1"/>
      <p:bldP spid="13323" grpId="1" animBg="1"/>
      <p:bldP spid="13324" grpId="0" animBg="1"/>
      <p:bldP spid="13324" grpId="1" animBg="1"/>
      <p:bldP spid="13325" grpId="0" animBg="1"/>
      <p:bldP spid="13325" grpId="1" animBg="1"/>
      <p:bldP spid="13326" grpId="0" animBg="1"/>
      <p:bldP spid="13326" grpId="1" animBg="1"/>
      <p:bldP spid="13327"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159</TotalTime>
  <Words>905</Words>
  <Application>Microsoft Office PowerPoint</Application>
  <PresentationFormat>On-screen Show (4:3)</PresentationFormat>
  <Paragraphs>160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Wingdings</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itfriend.org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Windows User</cp:lastModifiedBy>
  <cp:revision>104</cp:revision>
  <dcterms:created xsi:type="dcterms:W3CDTF">2010-09-01T15:35:47Z</dcterms:created>
  <dcterms:modified xsi:type="dcterms:W3CDTF">2017-10-16T12:53:00Z</dcterms:modified>
</cp:coreProperties>
</file>