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74" r:id="rId4"/>
    <p:sldId id="262" r:id="rId5"/>
    <p:sldId id="275" r:id="rId6"/>
    <p:sldId id="272" r:id="rId7"/>
    <p:sldId id="263" r:id="rId8"/>
    <p:sldId id="265" r:id="rId9"/>
    <p:sldId id="277" r:id="rId10"/>
    <p:sldId id="266" r:id="rId11"/>
    <p:sldId id="271" r:id="rId12"/>
    <p:sldId id="269" r:id="rId13"/>
    <p:sldId id="276" r:id="rId14"/>
    <p:sldId id="261"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kern="1200">
        <a:solidFill>
          <a:schemeClr val="tx1"/>
        </a:solidFill>
        <a:latin typeface="Times New Roman" pitchFamily="18" charset="0"/>
        <a:ea typeface="+mn-ea"/>
        <a:cs typeface="Times New Roman" pitchFamily="18" charset="0"/>
      </a:defRPr>
    </a:lvl5pPr>
    <a:lvl6pPr marL="2286000" algn="l" defTabSz="914400" rtl="0" eaLnBrk="1" latinLnBrk="0" hangingPunct="1">
      <a:defRPr kern="1200">
        <a:solidFill>
          <a:schemeClr val="tx1"/>
        </a:solidFill>
        <a:latin typeface="Times New Roman" pitchFamily="18" charset="0"/>
        <a:ea typeface="+mn-ea"/>
        <a:cs typeface="Times New Roman" pitchFamily="18" charset="0"/>
      </a:defRPr>
    </a:lvl6pPr>
    <a:lvl7pPr marL="2743200" algn="l" defTabSz="914400" rtl="0" eaLnBrk="1" latinLnBrk="0" hangingPunct="1">
      <a:defRPr kern="1200">
        <a:solidFill>
          <a:schemeClr val="tx1"/>
        </a:solidFill>
        <a:latin typeface="Times New Roman" pitchFamily="18" charset="0"/>
        <a:ea typeface="+mn-ea"/>
        <a:cs typeface="Times New Roman" pitchFamily="18" charset="0"/>
      </a:defRPr>
    </a:lvl7pPr>
    <a:lvl8pPr marL="3200400" algn="l" defTabSz="914400" rtl="0" eaLnBrk="1" latinLnBrk="0" hangingPunct="1">
      <a:defRPr kern="1200">
        <a:solidFill>
          <a:schemeClr val="tx1"/>
        </a:solidFill>
        <a:latin typeface="Times New Roman" pitchFamily="18" charset="0"/>
        <a:ea typeface="+mn-ea"/>
        <a:cs typeface="Times New Roman" pitchFamily="18" charset="0"/>
      </a:defRPr>
    </a:lvl8pPr>
    <a:lvl9pPr marL="3657600" algn="l" defTabSz="914400" rtl="0" eaLnBrk="1" latinLnBrk="0" hangingPunct="1">
      <a:defRPr kern="1200">
        <a:solidFill>
          <a:schemeClr val="tx1"/>
        </a:solidFill>
        <a:latin typeface="Times New Roman" pitchFamily="18"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00FF00"/>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A575983-03CC-4D29-B56C-22DE255EA48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E88E0A7-42E7-4D2D-9133-497C0964154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568E70A-DBC8-42EB-940A-0E76203B29F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D683ED8-548A-4AD8-9F73-706CAA39B3C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A95C7B4-640C-453D-B6B0-DD1D1F92ABA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3C6AEFF-D832-424B-B7A6-C6CDC5244C6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87C39B9-2A3E-487F-88BD-BC8BEFA64A9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2351511-D987-4652-8B4A-7DF99237016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AFFD526-C72C-4F21-8CC8-B1BCAB299A0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003D000-AA3F-4DF0-8757-6B838CF2A46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EE2DDC-1147-4EDC-8BF9-4C850CDA69C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D3B8AFB-368D-487D-BA7F-241B37CF336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4C2B5F3-3588-4EF6-ABCE-ABFAC3C67F5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5pPr>
      <a:lvl6pPr marL="457200" algn="ctr" rtl="0" fontAlgn="base">
        <a:spcBef>
          <a:spcPct val="0"/>
        </a:spcBef>
        <a:spcAft>
          <a:spcPct val="0"/>
        </a:spcAft>
        <a:defRPr sz="4400">
          <a:solidFill>
            <a:schemeClr val="tx2"/>
          </a:solidFill>
          <a:latin typeface="Times New Roman" pitchFamily="18" charset="0"/>
          <a:cs typeface="Times New Roman" pitchFamily="18" charset="0"/>
        </a:defRPr>
      </a:lvl6pPr>
      <a:lvl7pPr marL="914400" algn="ctr" rtl="0" fontAlgn="base">
        <a:spcBef>
          <a:spcPct val="0"/>
        </a:spcBef>
        <a:spcAft>
          <a:spcPct val="0"/>
        </a:spcAft>
        <a:defRPr sz="4400">
          <a:solidFill>
            <a:schemeClr val="tx2"/>
          </a:solidFill>
          <a:latin typeface="Times New Roman" pitchFamily="18" charset="0"/>
          <a:cs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cs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2.xml"/><Relationship Id="rId1" Type="http://schemas.openxmlformats.org/officeDocument/2006/relationships/video" Target="file:///E:\YOUTOBE\kenh%20rach%20mien%20Tay%203.avi"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0" descr="Hinh nen F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079" name="Rectangle 7"/>
          <p:cNvSpPr>
            <a:spLocks noChangeArrowheads="1"/>
          </p:cNvSpPr>
          <p:nvPr/>
        </p:nvSpPr>
        <p:spPr bwMode="auto">
          <a:xfrm>
            <a:off x="0" y="2438400"/>
            <a:ext cx="9144000" cy="1143000"/>
          </a:xfrm>
          <a:prstGeom prst="rect">
            <a:avLst/>
          </a:prstGeom>
          <a:noFill/>
          <a:ln w="9525">
            <a:noFill/>
            <a:miter lim="800000"/>
            <a:headEnd/>
            <a:tailEnd/>
          </a:ln>
        </p:spPr>
        <p:txBody>
          <a:bodyPr anchor="ctr"/>
          <a:lstStyle/>
          <a:p>
            <a:pPr algn="ctr"/>
            <a:r>
              <a:rPr lang="en-US" sz="4400" b="1">
                <a:solidFill>
                  <a:schemeClr val="bg1"/>
                </a:solidFill>
                <a:latin typeface="Arial" charset="0"/>
              </a:rPr>
              <a:t>TIẾT: CHÍNH TẢ</a:t>
            </a:r>
          </a:p>
        </p:txBody>
      </p:sp>
      <p:sp>
        <p:nvSpPr>
          <p:cNvPr id="2" name="TextBox 1"/>
          <p:cNvSpPr txBox="1"/>
          <p:nvPr/>
        </p:nvSpPr>
        <p:spPr>
          <a:xfrm>
            <a:off x="1676400" y="177225"/>
            <a:ext cx="7010400" cy="523220"/>
          </a:xfrm>
          <a:prstGeom prst="rect">
            <a:avLst/>
          </a:prstGeom>
          <a:noFill/>
        </p:spPr>
        <p:txBody>
          <a:bodyPr wrap="square" rtlCol="0">
            <a:spAutoFit/>
          </a:bodyPr>
          <a:lstStyle/>
          <a:p>
            <a:pPr algn="ctr"/>
            <a:r>
              <a:rPr lang="en-US" sz="2800" b="1" smtClean="0">
                <a:solidFill>
                  <a:schemeClr val="bg1"/>
                </a:solidFill>
              </a:rPr>
              <a:t>TRƯỜNG TIỂU HỌC GIA THƯỢNG</a:t>
            </a:r>
            <a:endParaRPr lang="en-US" sz="2800" b="1">
              <a:solidFill>
                <a:schemeClr val="bg1"/>
              </a:solidFill>
            </a:endParaRPr>
          </a:p>
        </p:txBody>
      </p:sp>
      <p:sp>
        <p:nvSpPr>
          <p:cNvPr id="3" name="TextBox 2"/>
          <p:cNvSpPr txBox="1"/>
          <p:nvPr/>
        </p:nvSpPr>
        <p:spPr>
          <a:xfrm>
            <a:off x="1905000" y="3510130"/>
            <a:ext cx="4953000" cy="461665"/>
          </a:xfrm>
          <a:prstGeom prst="rect">
            <a:avLst/>
          </a:prstGeom>
          <a:noFill/>
        </p:spPr>
        <p:txBody>
          <a:bodyPr wrap="square" rtlCol="0">
            <a:spAutoFit/>
          </a:bodyPr>
          <a:lstStyle/>
          <a:p>
            <a:r>
              <a:rPr lang="en-US" sz="2400" b="1" smtClean="0">
                <a:solidFill>
                  <a:schemeClr val="bg1"/>
                </a:solidFill>
              </a:rPr>
              <a:t>GV: Trịnh Thị Diệu Linh</a:t>
            </a:r>
            <a:endParaRPr lang="en-US" sz="2400" b="1">
              <a:solidFill>
                <a:schemeClr val="bg1"/>
              </a:solidFill>
            </a:endParaRPr>
          </a:p>
        </p:txBody>
      </p:sp>
      <p:sp>
        <p:nvSpPr>
          <p:cNvPr id="6" name="TextBox 5"/>
          <p:cNvSpPr txBox="1"/>
          <p:nvPr/>
        </p:nvSpPr>
        <p:spPr>
          <a:xfrm>
            <a:off x="1905000" y="3886200"/>
            <a:ext cx="3048000" cy="461665"/>
          </a:xfrm>
          <a:prstGeom prst="rect">
            <a:avLst/>
          </a:prstGeom>
          <a:noFill/>
        </p:spPr>
        <p:txBody>
          <a:bodyPr wrap="square" rtlCol="0">
            <a:spAutoFit/>
          </a:bodyPr>
          <a:lstStyle/>
          <a:p>
            <a:r>
              <a:rPr lang="en-US" sz="2400" b="1" smtClean="0">
                <a:solidFill>
                  <a:schemeClr val="bg1"/>
                </a:solidFill>
              </a:rPr>
              <a:t>Lớp: 5A4</a:t>
            </a:r>
            <a:endParaRPr lang="en-US" sz="2400" b="1">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3079"/>
                                        </p:tgtEl>
                                        <p:attrNameLst>
                                          <p:attrName>style.visibility</p:attrName>
                                        </p:attrNameLst>
                                      </p:cBhvr>
                                      <p:to>
                                        <p:strVal val="visible"/>
                                      </p:to>
                                    </p:set>
                                    <p:animEffect transition="in" filter="dissolve">
                                      <p:cBhvr>
                                        <p:cTn id="7" dur="2000"/>
                                        <p:tgtEl>
                                          <p:spTgt spid="30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Line 5"/>
          <p:cNvSpPr>
            <a:spLocks noChangeShapeType="1"/>
          </p:cNvSpPr>
          <p:nvPr/>
        </p:nvSpPr>
        <p:spPr bwMode="auto">
          <a:xfrm>
            <a:off x="195263" y="0"/>
            <a:ext cx="0" cy="6858000"/>
          </a:xfrm>
          <a:prstGeom prst="line">
            <a:avLst/>
          </a:prstGeom>
          <a:noFill/>
          <a:ln w="57150" cmpd="thinThick">
            <a:solidFill>
              <a:schemeClr val="tx1"/>
            </a:solidFill>
            <a:round/>
            <a:headEnd/>
            <a:tailEnd/>
          </a:ln>
        </p:spPr>
        <p:txBody>
          <a:bodyPr/>
          <a:lstStyle/>
          <a:p>
            <a:endParaRPr lang="en-US"/>
          </a:p>
        </p:txBody>
      </p:sp>
      <p:sp>
        <p:nvSpPr>
          <p:cNvPr id="16393" name="Rectangle 9"/>
          <p:cNvSpPr>
            <a:spLocks noChangeArrowheads="1"/>
          </p:cNvSpPr>
          <p:nvPr/>
        </p:nvSpPr>
        <p:spPr bwMode="auto">
          <a:xfrm>
            <a:off x="0" y="2109788"/>
            <a:ext cx="9144000" cy="631825"/>
          </a:xfrm>
          <a:prstGeom prst="rect">
            <a:avLst/>
          </a:prstGeom>
          <a:noFill/>
          <a:ln w="9525">
            <a:noFill/>
            <a:miter lim="800000"/>
            <a:headEnd/>
            <a:tailEnd/>
          </a:ln>
        </p:spPr>
        <p:txBody>
          <a:bodyPr anchor="ctr"/>
          <a:lstStyle/>
          <a:p>
            <a:r>
              <a:rPr lang="en-US" sz="2800" b="1">
                <a:solidFill>
                  <a:schemeClr val="tx2"/>
                </a:solidFill>
                <a:latin typeface="Arial" charset="0"/>
              </a:rPr>
              <a:t>	</a:t>
            </a:r>
            <a:r>
              <a:rPr lang="en-US" sz="2800" b="1" u="sng">
                <a:solidFill>
                  <a:schemeClr val="tx2"/>
                </a:solidFill>
                <a:latin typeface="Arial" charset="0"/>
              </a:rPr>
              <a:t>Hoạt động 4:</a:t>
            </a:r>
            <a:r>
              <a:rPr lang="en-US" sz="2800" b="1">
                <a:solidFill>
                  <a:schemeClr val="tx2"/>
                </a:solidFill>
                <a:latin typeface="Arial" charset="0"/>
              </a:rPr>
              <a:t>   Làm bài tập</a:t>
            </a:r>
            <a:endParaRPr lang="en-US" sz="2800" b="1" u="sng">
              <a:solidFill>
                <a:schemeClr val="tx2"/>
              </a:solidFill>
              <a:latin typeface="Arial" charset="0"/>
            </a:endParaRPr>
          </a:p>
        </p:txBody>
      </p:sp>
      <p:sp>
        <p:nvSpPr>
          <p:cNvPr id="11268" name="Line 11"/>
          <p:cNvSpPr>
            <a:spLocks noChangeShapeType="1"/>
          </p:cNvSpPr>
          <p:nvPr/>
        </p:nvSpPr>
        <p:spPr bwMode="auto">
          <a:xfrm>
            <a:off x="0" y="6686550"/>
            <a:ext cx="9144000" cy="0"/>
          </a:xfrm>
          <a:prstGeom prst="line">
            <a:avLst/>
          </a:prstGeom>
          <a:noFill/>
          <a:ln w="57150" cmpd="thickThin">
            <a:solidFill>
              <a:schemeClr val="tx1"/>
            </a:solidFill>
            <a:round/>
            <a:headEnd/>
            <a:tailEnd/>
          </a:ln>
        </p:spPr>
        <p:txBody>
          <a:bodyPr/>
          <a:lstStyle/>
          <a:p>
            <a:endParaRPr lang="en-US"/>
          </a:p>
        </p:txBody>
      </p:sp>
      <p:sp>
        <p:nvSpPr>
          <p:cNvPr id="16397" name="Rectangle 13"/>
          <p:cNvSpPr>
            <a:spLocks noChangeArrowheads="1"/>
          </p:cNvSpPr>
          <p:nvPr/>
        </p:nvSpPr>
        <p:spPr bwMode="auto">
          <a:xfrm>
            <a:off x="-42863" y="2743200"/>
            <a:ext cx="9144001" cy="838200"/>
          </a:xfrm>
          <a:prstGeom prst="rect">
            <a:avLst/>
          </a:prstGeom>
          <a:noFill/>
          <a:ln w="9525">
            <a:noFill/>
            <a:miter lim="800000"/>
            <a:headEnd/>
            <a:tailEnd/>
          </a:ln>
        </p:spPr>
        <p:txBody>
          <a:bodyPr anchor="ctr"/>
          <a:lstStyle/>
          <a:p>
            <a:r>
              <a:rPr lang="en-US" sz="2800">
                <a:solidFill>
                  <a:schemeClr val="tx2"/>
                </a:solidFill>
                <a:latin typeface="Arial" charset="0"/>
              </a:rPr>
              <a:t>   </a:t>
            </a:r>
            <a:r>
              <a:rPr lang="en-US" sz="2800" b="1">
                <a:solidFill>
                  <a:schemeClr val="tx2"/>
                </a:solidFill>
                <a:latin typeface="Arial" charset="0"/>
              </a:rPr>
              <a:t>2. Tìm một vần có thể điền vào cả 3 chỗ trống dưới                     	đây ?</a:t>
            </a:r>
          </a:p>
        </p:txBody>
      </p:sp>
      <p:sp>
        <p:nvSpPr>
          <p:cNvPr id="16398" name="Rectangle 14"/>
          <p:cNvSpPr>
            <a:spLocks noChangeArrowheads="1"/>
          </p:cNvSpPr>
          <p:nvPr/>
        </p:nvSpPr>
        <p:spPr bwMode="auto">
          <a:xfrm>
            <a:off x="0" y="3481388"/>
            <a:ext cx="9144000" cy="2133600"/>
          </a:xfrm>
          <a:prstGeom prst="rect">
            <a:avLst/>
          </a:prstGeom>
          <a:noFill/>
          <a:ln w="9525">
            <a:noFill/>
            <a:miter lim="800000"/>
            <a:headEnd/>
            <a:tailEnd/>
          </a:ln>
        </p:spPr>
        <p:txBody>
          <a:bodyPr anchor="ctr"/>
          <a:lstStyle/>
          <a:p>
            <a:r>
              <a:rPr lang="en-US" sz="2800">
                <a:solidFill>
                  <a:schemeClr val="tx2"/>
                </a:solidFill>
                <a:latin typeface="Arial" charset="0"/>
              </a:rPr>
              <a:t>			Chăn trâu đốt lửa trên đồng</a:t>
            </a:r>
            <a:br>
              <a:rPr lang="en-US" sz="2800">
                <a:solidFill>
                  <a:schemeClr val="tx2"/>
                </a:solidFill>
                <a:latin typeface="Arial" charset="0"/>
              </a:rPr>
            </a:br>
            <a:r>
              <a:rPr lang="en-US" sz="2800">
                <a:solidFill>
                  <a:schemeClr val="tx2"/>
                </a:solidFill>
                <a:latin typeface="Arial" charset="0"/>
              </a:rPr>
              <a:t>		Rạ rơm thì ít, gió đông thì nh.........</a:t>
            </a:r>
            <a:br>
              <a:rPr lang="en-US" sz="2800">
                <a:solidFill>
                  <a:schemeClr val="tx2"/>
                </a:solidFill>
                <a:latin typeface="Arial" charset="0"/>
              </a:rPr>
            </a:br>
            <a:r>
              <a:rPr lang="en-US" sz="2800">
                <a:solidFill>
                  <a:schemeClr val="tx2"/>
                </a:solidFill>
                <a:latin typeface="Arial" charset="0"/>
              </a:rPr>
              <a:t>			Mải mê đuổi một con d.......</a:t>
            </a:r>
            <a:br>
              <a:rPr lang="en-US" sz="2800">
                <a:solidFill>
                  <a:schemeClr val="tx2"/>
                </a:solidFill>
                <a:latin typeface="Arial" charset="0"/>
              </a:rPr>
            </a:br>
            <a:r>
              <a:rPr lang="en-US" sz="2800">
                <a:solidFill>
                  <a:schemeClr val="tx2"/>
                </a:solidFill>
                <a:latin typeface="Arial" charset="0"/>
              </a:rPr>
              <a:t>		Củ khoai nướng để cả ch....... thành tro 	</a:t>
            </a:r>
          </a:p>
        </p:txBody>
      </p:sp>
      <p:sp>
        <p:nvSpPr>
          <p:cNvPr id="11271" name="Rectangle 21"/>
          <p:cNvSpPr>
            <a:spLocks noChangeArrowheads="1"/>
          </p:cNvSpPr>
          <p:nvPr/>
        </p:nvSpPr>
        <p:spPr bwMode="auto">
          <a:xfrm>
            <a:off x="0" y="533400"/>
            <a:ext cx="9144000" cy="631825"/>
          </a:xfrm>
          <a:prstGeom prst="rect">
            <a:avLst/>
          </a:prstGeom>
          <a:noFill/>
          <a:ln w="9525">
            <a:noFill/>
            <a:miter lim="800000"/>
            <a:headEnd/>
            <a:tailEnd/>
          </a:ln>
        </p:spPr>
        <p:txBody>
          <a:bodyPr anchor="ctr"/>
          <a:lstStyle/>
          <a:p>
            <a:pPr algn="ctr"/>
            <a:r>
              <a:rPr lang="en-US" sz="2800" b="1" u="sng">
                <a:solidFill>
                  <a:schemeClr val="tx2"/>
                </a:solidFill>
                <a:latin typeface="Arial" charset="0"/>
              </a:rPr>
              <a:t>Chính tả:</a:t>
            </a:r>
          </a:p>
        </p:txBody>
      </p:sp>
      <p:grpSp>
        <p:nvGrpSpPr>
          <p:cNvPr id="2" name="Group 26"/>
          <p:cNvGrpSpPr>
            <a:grpSpLocks/>
          </p:cNvGrpSpPr>
          <p:nvPr/>
        </p:nvGrpSpPr>
        <p:grpSpPr bwMode="auto">
          <a:xfrm>
            <a:off x="5486400" y="4100513"/>
            <a:ext cx="2057400" cy="1385887"/>
            <a:chOff x="3312" y="2574"/>
            <a:chExt cx="1296" cy="873"/>
          </a:xfrm>
        </p:grpSpPr>
        <p:grpSp>
          <p:nvGrpSpPr>
            <p:cNvPr id="11275" name="Group 25"/>
            <p:cNvGrpSpPr>
              <a:grpSpLocks/>
            </p:cNvGrpSpPr>
            <p:nvPr/>
          </p:nvGrpSpPr>
          <p:grpSpPr bwMode="auto">
            <a:xfrm>
              <a:off x="3312" y="2880"/>
              <a:ext cx="1296" cy="567"/>
              <a:chOff x="3312" y="2898"/>
              <a:chExt cx="1296" cy="567"/>
            </a:xfrm>
          </p:grpSpPr>
          <p:sp>
            <p:nvSpPr>
              <p:cNvPr id="11277" name="Rectangle 22"/>
              <p:cNvSpPr>
                <a:spLocks noChangeArrowheads="1"/>
              </p:cNvSpPr>
              <p:nvPr/>
            </p:nvSpPr>
            <p:spPr bwMode="auto">
              <a:xfrm>
                <a:off x="3312" y="3177"/>
                <a:ext cx="864" cy="288"/>
              </a:xfrm>
              <a:prstGeom prst="rect">
                <a:avLst/>
              </a:prstGeom>
              <a:noFill/>
              <a:ln w="9525">
                <a:noFill/>
                <a:miter lim="800000"/>
                <a:headEnd/>
                <a:tailEnd/>
              </a:ln>
            </p:spPr>
            <p:txBody>
              <a:bodyPr/>
              <a:lstStyle/>
              <a:p>
                <a:pPr algn="ctr">
                  <a:lnSpc>
                    <a:spcPct val="80000"/>
                  </a:lnSpc>
                  <a:spcBef>
                    <a:spcPct val="20000"/>
                  </a:spcBef>
                </a:pPr>
                <a:r>
                  <a:rPr lang="en-US" sz="2800">
                    <a:solidFill>
                      <a:srgbClr val="FF0000"/>
                    </a:solidFill>
                    <a:latin typeface="Arial" charset="0"/>
                  </a:rPr>
                  <a:t>iều</a:t>
                </a:r>
              </a:p>
            </p:txBody>
          </p:sp>
          <p:sp>
            <p:nvSpPr>
              <p:cNvPr id="11278" name="Rectangle 23"/>
              <p:cNvSpPr>
                <a:spLocks noChangeArrowheads="1"/>
              </p:cNvSpPr>
              <p:nvPr/>
            </p:nvSpPr>
            <p:spPr bwMode="auto">
              <a:xfrm>
                <a:off x="3744" y="2898"/>
                <a:ext cx="864" cy="288"/>
              </a:xfrm>
              <a:prstGeom prst="rect">
                <a:avLst/>
              </a:prstGeom>
              <a:noFill/>
              <a:ln w="9525">
                <a:noFill/>
                <a:miter lim="800000"/>
                <a:headEnd/>
                <a:tailEnd/>
              </a:ln>
            </p:spPr>
            <p:txBody>
              <a:bodyPr/>
              <a:lstStyle/>
              <a:p>
                <a:pPr algn="ctr">
                  <a:lnSpc>
                    <a:spcPct val="80000"/>
                  </a:lnSpc>
                  <a:spcBef>
                    <a:spcPct val="20000"/>
                  </a:spcBef>
                </a:pPr>
                <a:r>
                  <a:rPr lang="en-US" sz="2800">
                    <a:solidFill>
                      <a:srgbClr val="FF0000"/>
                    </a:solidFill>
                    <a:latin typeface="Arial" charset="0"/>
                  </a:rPr>
                  <a:t>iều</a:t>
                </a:r>
              </a:p>
            </p:txBody>
          </p:sp>
        </p:grpSp>
        <p:sp>
          <p:nvSpPr>
            <p:cNvPr id="11276" name="Rectangle 24"/>
            <p:cNvSpPr>
              <a:spLocks noChangeArrowheads="1"/>
            </p:cNvSpPr>
            <p:nvPr/>
          </p:nvSpPr>
          <p:spPr bwMode="auto">
            <a:xfrm>
              <a:off x="3744" y="2574"/>
              <a:ext cx="864" cy="288"/>
            </a:xfrm>
            <a:prstGeom prst="rect">
              <a:avLst/>
            </a:prstGeom>
            <a:noFill/>
            <a:ln w="9525">
              <a:noFill/>
              <a:miter lim="800000"/>
              <a:headEnd/>
              <a:tailEnd/>
            </a:ln>
          </p:spPr>
          <p:txBody>
            <a:bodyPr/>
            <a:lstStyle/>
            <a:p>
              <a:pPr algn="ctr">
                <a:lnSpc>
                  <a:spcPct val="80000"/>
                </a:lnSpc>
                <a:spcBef>
                  <a:spcPct val="20000"/>
                </a:spcBef>
              </a:pPr>
              <a:r>
                <a:rPr lang="en-US" sz="2800">
                  <a:solidFill>
                    <a:srgbClr val="FF0000"/>
                  </a:solidFill>
                  <a:latin typeface="Arial" charset="0"/>
                </a:rPr>
                <a:t>iều</a:t>
              </a:r>
            </a:p>
          </p:txBody>
        </p:sp>
      </p:grpSp>
      <p:sp>
        <p:nvSpPr>
          <p:cNvPr id="11273" name="Rectangle 27"/>
          <p:cNvSpPr>
            <a:spLocks noChangeArrowheads="1"/>
          </p:cNvSpPr>
          <p:nvPr/>
        </p:nvSpPr>
        <p:spPr bwMode="auto">
          <a:xfrm>
            <a:off x="42863" y="1066800"/>
            <a:ext cx="9144000" cy="1143000"/>
          </a:xfrm>
          <a:prstGeom prst="rect">
            <a:avLst/>
          </a:prstGeom>
          <a:noFill/>
          <a:ln w="9525">
            <a:noFill/>
            <a:miter lim="800000"/>
            <a:headEnd/>
            <a:tailEnd/>
          </a:ln>
        </p:spPr>
        <p:txBody>
          <a:bodyPr/>
          <a:lstStyle/>
          <a:p>
            <a:pPr>
              <a:spcBef>
                <a:spcPct val="20000"/>
              </a:spcBef>
            </a:pPr>
            <a:r>
              <a:rPr lang="en-US" sz="2800" b="1">
                <a:solidFill>
                  <a:srgbClr val="FF0000"/>
                </a:solidFill>
                <a:latin typeface="Arial" charset="0"/>
              </a:rPr>
              <a:t> </a:t>
            </a:r>
            <a:r>
              <a:rPr lang="en-US" sz="2800" b="1">
                <a:latin typeface="Arial" charset="0"/>
              </a:rPr>
              <a:t>1. </a:t>
            </a:r>
            <a:r>
              <a:rPr lang="en-US" sz="2800" b="1" u="sng">
                <a:latin typeface="Arial" charset="0"/>
              </a:rPr>
              <a:t>Nghe – viết</a:t>
            </a:r>
            <a:r>
              <a:rPr lang="en-US" sz="2800" b="1">
                <a:latin typeface="Arial" charset="0"/>
              </a:rPr>
              <a:t>:    </a:t>
            </a:r>
            <a:r>
              <a:rPr lang="en-US" sz="2800" b="1">
                <a:solidFill>
                  <a:srgbClr val="FF0000"/>
                </a:solidFill>
                <a:latin typeface="Arial" charset="0"/>
              </a:rPr>
              <a:t>Dòng kinh quê hương</a:t>
            </a:r>
          </a:p>
          <a:p>
            <a:pPr algn="ctr">
              <a:spcBef>
                <a:spcPct val="20000"/>
              </a:spcBef>
            </a:pPr>
            <a:r>
              <a:rPr lang="en-US" sz="2800" b="1">
                <a:solidFill>
                  <a:srgbClr val="FF0000"/>
                </a:solidFill>
                <a:latin typeface="Arial" charset="0"/>
              </a:rPr>
              <a:t>			               </a:t>
            </a:r>
            <a:r>
              <a:rPr lang="en-US" sz="2400" i="1">
                <a:latin typeface="Arial" charset="0"/>
              </a:rPr>
              <a:t>Theo </a:t>
            </a:r>
            <a:r>
              <a:rPr lang="en-US" sz="2400" b="1">
                <a:latin typeface="Arial" charset="0"/>
              </a:rPr>
              <a:t>Nguyễn Thi</a:t>
            </a:r>
            <a:r>
              <a:rPr lang="en-US" sz="2800" b="1">
                <a:solidFill>
                  <a:srgbClr val="FF0000"/>
                </a:solidFill>
                <a:latin typeface="Arial" charset="0"/>
              </a:rPr>
              <a:t>	</a:t>
            </a:r>
          </a:p>
        </p:txBody>
      </p:sp>
      <p:pic>
        <p:nvPicPr>
          <p:cNvPr id="11274" name="Picture 29" descr="b36"/>
          <p:cNvPicPr>
            <a:picLocks noChangeAspect="1" noChangeArrowheads="1" noCrop="1"/>
          </p:cNvPicPr>
          <p:nvPr/>
        </p:nvPicPr>
        <p:blipFill>
          <a:blip r:embed="rId2"/>
          <a:srcRect/>
          <a:stretch>
            <a:fillRect/>
          </a:stretch>
        </p:blipFill>
        <p:spPr bwMode="auto">
          <a:xfrm>
            <a:off x="0" y="5638800"/>
            <a:ext cx="1066800" cy="1219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6397"/>
                                        </p:tgtEl>
                                        <p:attrNameLst>
                                          <p:attrName>style.visibility</p:attrName>
                                        </p:attrNameLst>
                                      </p:cBhvr>
                                      <p:to>
                                        <p:strVal val="visible"/>
                                      </p:to>
                                    </p:set>
                                    <p:animEffect transition="in" filter="randombar(horizontal)">
                                      <p:cBhvr>
                                        <p:cTn id="7" dur="500"/>
                                        <p:tgtEl>
                                          <p:spTgt spid="16397"/>
                                        </p:tgtEl>
                                      </p:cBhvr>
                                    </p:animEffect>
                                  </p:childTnLst>
                                </p:cTn>
                              </p:par>
                              <p:par>
                                <p:cTn id="8" presetID="9" presetClass="exit" presetSubtype="0" fill="hold" grpId="0" nodeType="withEffect">
                                  <p:stCondLst>
                                    <p:cond delay="0"/>
                                  </p:stCondLst>
                                  <p:childTnLst>
                                    <p:animEffect transition="out" filter="dissolve">
                                      <p:cBhvr>
                                        <p:cTn id="9" dur="500"/>
                                        <p:tgtEl>
                                          <p:spTgt spid="16393"/>
                                        </p:tgtEl>
                                      </p:cBhvr>
                                    </p:animEffect>
                                    <p:set>
                                      <p:cBhvr>
                                        <p:cTn id="10" dur="1" fill="hold">
                                          <p:stCondLst>
                                            <p:cond delay="499"/>
                                          </p:stCondLst>
                                        </p:cTn>
                                        <p:tgtEl>
                                          <p:spTgt spid="16393"/>
                                        </p:tgtEl>
                                        <p:attrNameLst>
                                          <p:attrName>style.visibility</p:attrName>
                                        </p:attrNameLst>
                                      </p:cBhvr>
                                      <p:to>
                                        <p:strVal val="hidden"/>
                                      </p:to>
                                    </p:set>
                                  </p:childTnLst>
                                </p:cTn>
                              </p:par>
                              <p:par>
                                <p:cTn id="11" presetID="14" presetClass="entr" presetSubtype="10" fill="hold" grpId="0" nodeType="withEffect">
                                  <p:stCondLst>
                                    <p:cond delay="0"/>
                                  </p:stCondLst>
                                  <p:childTnLst>
                                    <p:set>
                                      <p:cBhvr>
                                        <p:cTn id="12" dur="1" fill="hold">
                                          <p:stCondLst>
                                            <p:cond delay="0"/>
                                          </p:stCondLst>
                                        </p:cTn>
                                        <p:tgtEl>
                                          <p:spTgt spid="16398"/>
                                        </p:tgtEl>
                                        <p:attrNameLst>
                                          <p:attrName>style.visibility</p:attrName>
                                        </p:attrNameLst>
                                      </p:cBhvr>
                                      <p:to>
                                        <p:strVal val="visible"/>
                                      </p:to>
                                    </p:set>
                                    <p:animEffect transition="in" filter="randombar(horizontal)">
                                      <p:cBhvr>
                                        <p:cTn id="13" dur="500"/>
                                        <p:tgtEl>
                                          <p:spTgt spid="16398"/>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dissolve">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3" grpId="0"/>
      <p:bldP spid="16397" grpId="0"/>
      <p:bldP spid="1639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Line 4"/>
          <p:cNvSpPr>
            <a:spLocks noChangeShapeType="1"/>
          </p:cNvSpPr>
          <p:nvPr/>
        </p:nvSpPr>
        <p:spPr bwMode="auto">
          <a:xfrm>
            <a:off x="195263" y="0"/>
            <a:ext cx="0" cy="6858000"/>
          </a:xfrm>
          <a:prstGeom prst="line">
            <a:avLst/>
          </a:prstGeom>
          <a:noFill/>
          <a:ln w="57150" cmpd="thinThick">
            <a:solidFill>
              <a:schemeClr val="tx1"/>
            </a:solidFill>
            <a:round/>
            <a:headEnd/>
            <a:tailEnd/>
          </a:ln>
        </p:spPr>
        <p:txBody>
          <a:bodyPr/>
          <a:lstStyle/>
          <a:p>
            <a:endParaRPr lang="en-US"/>
          </a:p>
        </p:txBody>
      </p:sp>
      <p:sp>
        <p:nvSpPr>
          <p:cNvPr id="12291" name="Line 6"/>
          <p:cNvSpPr>
            <a:spLocks noChangeShapeType="1"/>
          </p:cNvSpPr>
          <p:nvPr/>
        </p:nvSpPr>
        <p:spPr bwMode="auto">
          <a:xfrm>
            <a:off x="0" y="6686550"/>
            <a:ext cx="9144000" cy="0"/>
          </a:xfrm>
          <a:prstGeom prst="line">
            <a:avLst/>
          </a:prstGeom>
          <a:noFill/>
          <a:ln w="57150" cmpd="thickThin">
            <a:solidFill>
              <a:schemeClr val="tx1"/>
            </a:solidFill>
            <a:round/>
            <a:headEnd/>
            <a:tailEnd/>
          </a:ln>
        </p:spPr>
        <p:txBody>
          <a:bodyPr/>
          <a:lstStyle/>
          <a:p>
            <a:endParaRPr lang="en-US"/>
          </a:p>
        </p:txBody>
      </p:sp>
      <p:sp>
        <p:nvSpPr>
          <p:cNvPr id="21512" name="Rectangle 8"/>
          <p:cNvSpPr>
            <a:spLocks noChangeArrowheads="1"/>
          </p:cNvSpPr>
          <p:nvPr/>
        </p:nvSpPr>
        <p:spPr bwMode="auto">
          <a:xfrm>
            <a:off x="157163" y="2667000"/>
            <a:ext cx="9144000" cy="838200"/>
          </a:xfrm>
          <a:prstGeom prst="rect">
            <a:avLst/>
          </a:prstGeom>
          <a:noFill/>
          <a:ln w="9525">
            <a:noFill/>
            <a:miter lim="800000"/>
            <a:headEnd/>
            <a:tailEnd/>
          </a:ln>
        </p:spPr>
        <p:txBody>
          <a:bodyPr anchor="ctr"/>
          <a:lstStyle/>
          <a:p>
            <a:r>
              <a:rPr lang="en-US" sz="2800" b="1">
                <a:solidFill>
                  <a:schemeClr val="tx2"/>
                </a:solidFill>
                <a:latin typeface="Arial" charset="0"/>
              </a:rPr>
              <a:t>3. Tìm tiếng có chứa </a:t>
            </a:r>
            <a:r>
              <a:rPr lang="en-US" sz="2800" b="1">
                <a:solidFill>
                  <a:srgbClr val="FF0000"/>
                </a:solidFill>
                <a:latin typeface="Arial" charset="0"/>
              </a:rPr>
              <a:t>ia</a:t>
            </a:r>
            <a:r>
              <a:rPr lang="en-US" sz="2800" b="1">
                <a:solidFill>
                  <a:schemeClr val="tx2"/>
                </a:solidFill>
                <a:latin typeface="Arial" charset="0"/>
              </a:rPr>
              <a:t> hoặc </a:t>
            </a:r>
            <a:r>
              <a:rPr lang="en-US" sz="2800" b="1">
                <a:solidFill>
                  <a:srgbClr val="FF0000"/>
                </a:solidFill>
                <a:latin typeface="Arial" charset="0"/>
              </a:rPr>
              <a:t>iê</a:t>
            </a:r>
            <a:r>
              <a:rPr lang="en-US" sz="2800" b="1">
                <a:solidFill>
                  <a:schemeClr val="tx2"/>
                </a:solidFill>
                <a:latin typeface="Arial" charset="0"/>
              </a:rPr>
              <a:t> thích hợp với mỗi chỗ    trống trong câu thành ngữ dưới đây.</a:t>
            </a:r>
          </a:p>
        </p:txBody>
      </p:sp>
      <p:sp>
        <p:nvSpPr>
          <p:cNvPr id="21513" name="Rectangle 9"/>
          <p:cNvSpPr>
            <a:spLocks noChangeArrowheads="1"/>
          </p:cNvSpPr>
          <p:nvPr/>
        </p:nvSpPr>
        <p:spPr bwMode="auto">
          <a:xfrm>
            <a:off x="457200" y="3629025"/>
            <a:ext cx="8382000" cy="1524000"/>
          </a:xfrm>
          <a:prstGeom prst="rect">
            <a:avLst/>
          </a:prstGeom>
          <a:noFill/>
          <a:ln w="9525">
            <a:noFill/>
            <a:miter lim="800000"/>
            <a:headEnd/>
            <a:tailEnd/>
          </a:ln>
        </p:spPr>
        <p:txBody>
          <a:bodyPr anchor="ctr"/>
          <a:lstStyle/>
          <a:p>
            <a:r>
              <a:rPr lang="en-US" sz="2800">
                <a:solidFill>
                  <a:schemeClr val="tx2"/>
                </a:solidFill>
                <a:latin typeface="Arial" charset="0"/>
              </a:rPr>
              <a:t>			a) Đông như ........</a:t>
            </a:r>
            <a:br>
              <a:rPr lang="en-US" sz="2800">
                <a:solidFill>
                  <a:schemeClr val="tx2"/>
                </a:solidFill>
                <a:latin typeface="Arial" charset="0"/>
              </a:rPr>
            </a:br>
            <a:r>
              <a:rPr lang="en-US" sz="2800">
                <a:solidFill>
                  <a:schemeClr val="tx2"/>
                </a:solidFill>
                <a:latin typeface="Arial" charset="0"/>
              </a:rPr>
              <a:t>			b) Gan như cóc  ......</a:t>
            </a:r>
            <a:br>
              <a:rPr lang="en-US" sz="2800">
                <a:solidFill>
                  <a:schemeClr val="tx2"/>
                </a:solidFill>
                <a:latin typeface="Arial" charset="0"/>
              </a:rPr>
            </a:br>
            <a:r>
              <a:rPr lang="en-US" sz="2800">
                <a:solidFill>
                  <a:schemeClr val="tx2"/>
                </a:solidFill>
                <a:latin typeface="Arial" charset="0"/>
              </a:rPr>
              <a:t>			c) Ngọt như ...... lùi.</a:t>
            </a:r>
          </a:p>
        </p:txBody>
      </p:sp>
      <p:sp>
        <p:nvSpPr>
          <p:cNvPr id="12294" name="Rectangle 10"/>
          <p:cNvSpPr>
            <a:spLocks noChangeArrowheads="1"/>
          </p:cNvSpPr>
          <p:nvPr/>
        </p:nvSpPr>
        <p:spPr bwMode="auto">
          <a:xfrm>
            <a:off x="0" y="533400"/>
            <a:ext cx="9144000" cy="631825"/>
          </a:xfrm>
          <a:prstGeom prst="rect">
            <a:avLst/>
          </a:prstGeom>
          <a:noFill/>
          <a:ln w="9525">
            <a:noFill/>
            <a:miter lim="800000"/>
            <a:headEnd/>
            <a:tailEnd/>
          </a:ln>
        </p:spPr>
        <p:txBody>
          <a:bodyPr anchor="ctr"/>
          <a:lstStyle/>
          <a:p>
            <a:pPr algn="ctr"/>
            <a:r>
              <a:rPr lang="en-US" sz="2800" b="1" u="sng">
                <a:solidFill>
                  <a:schemeClr val="tx2"/>
                </a:solidFill>
                <a:latin typeface="Arial" charset="0"/>
              </a:rPr>
              <a:t>Chính tả:</a:t>
            </a:r>
          </a:p>
        </p:txBody>
      </p:sp>
      <p:sp>
        <p:nvSpPr>
          <p:cNvPr id="12295" name="Rectangle 15"/>
          <p:cNvSpPr>
            <a:spLocks noChangeArrowheads="1"/>
          </p:cNvSpPr>
          <p:nvPr/>
        </p:nvSpPr>
        <p:spPr bwMode="auto">
          <a:xfrm>
            <a:off x="0" y="1066800"/>
            <a:ext cx="9144000" cy="1143000"/>
          </a:xfrm>
          <a:prstGeom prst="rect">
            <a:avLst/>
          </a:prstGeom>
          <a:noFill/>
          <a:ln w="9525">
            <a:noFill/>
            <a:miter lim="800000"/>
            <a:headEnd/>
            <a:tailEnd/>
          </a:ln>
        </p:spPr>
        <p:txBody>
          <a:bodyPr/>
          <a:lstStyle/>
          <a:p>
            <a:pPr>
              <a:spcBef>
                <a:spcPct val="20000"/>
              </a:spcBef>
            </a:pPr>
            <a:r>
              <a:rPr lang="en-US" sz="2800" b="1">
                <a:solidFill>
                  <a:srgbClr val="FF0000"/>
                </a:solidFill>
                <a:latin typeface="Arial" charset="0"/>
              </a:rPr>
              <a:t> </a:t>
            </a:r>
            <a:r>
              <a:rPr lang="en-US" sz="2800" b="1">
                <a:latin typeface="Arial" charset="0"/>
              </a:rPr>
              <a:t>1. </a:t>
            </a:r>
            <a:r>
              <a:rPr lang="en-US" sz="2800" b="1" u="sng">
                <a:latin typeface="Arial" charset="0"/>
              </a:rPr>
              <a:t>Nghe – viết</a:t>
            </a:r>
            <a:r>
              <a:rPr lang="en-US" sz="2800" b="1">
                <a:latin typeface="Arial" charset="0"/>
              </a:rPr>
              <a:t>:    </a:t>
            </a:r>
            <a:r>
              <a:rPr lang="en-US" sz="2800" b="1">
                <a:solidFill>
                  <a:srgbClr val="FF0000"/>
                </a:solidFill>
                <a:latin typeface="Arial" charset="0"/>
              </a:rPr>
              <a:t> Dòng kinh quê hương</a:t>
            </a:r>
          </a:p>
          <a:p>
            <a:pPr algn="ctr">
              <a:spcBef>
                <a:spcPct val="20000"/>
              </a:spcBef>
            </a:pPr>
            <a:r>
              <a:rPr lang="en-US" sz="2800" b="1">
                <a:solidFill>
                  <a:srgbClr val="FF0000"/>
                </a:solidFill>
                <a:latin typeface="Arial" charset="0"/>
              </a:rPr>
              <a:t>			               </a:t>
            </a:r>
            <a:r>
              <a:rPr lang="en-US" sz="2400" i="1">
                <a:latin typeface="Arial" charset="0"/>
              </a:rPr>
              <a:t>Theo </a:t>
            </a:r>
            <a:r>
              <a:rPr lang="en-US" sz="2400" b="1">
                <a:latin typeface="Arial" charset="0"/>
              </a:rPr>
              <a:t>Nguyễn Thi</a:t>
            </a:r>
            <a:r>
              <a:rPr lang="en-US" sz="2800" b="1">
                <a:solidFill>
                  <a:srgbClr val="FF0000"/>
                </a:solidFill>
                <a:latin typeface="Arial" charset="0"/>
              </a:rPr>
              <a:t>	</a:t>
            </a:r>
          </a:p>
        </p:txBody>
      </p:sp>
      <p:pic>
        <p:nvPicPr>
          <p:cNvPr id="12296" name="Picture 18" descr="b36"/>
          <p:cNvPicPr>
            <a:picLocks noChangeAspect="1" noChangeArrowheads="1" noCrop="1"/>
          </p:cNvPicPr>
          <p:nvPr/>
        </p:nvPicPr>
        <p:blipFill>
          <a:blip r:embed="rId2"/>
          <a:srcRect/>
          <a:stretch>
            <a:fillRect/>
          </a:stretch>
        </p:blipFill>
        <p:spPr bwMode="auto">
          <a:xfrm>
            <a:off x="0" y="5638800"/>
            <a:ext cx="1066800" cy="1219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1512"/>
                                        </p:tgtEl>
                                        <p:attrNameLst>
                                          <p:attrName>style.visibility</p:attrName>
                                        </p:attrNameLst>
                                      </p:cBhvr>
                                      <p:to>
                                        <p:strVal val="visible"/>
                                      </p:to>
                                    </p:set>
                                    <p:animEffect transition="in" filter="randombar(horizontal)">
                                      <p:cBhvr>
                                        <p:cTn id="7" dur="500"/>
                                        <p:tgtEl>
                                          <p:spTgt spid="21512"/>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21513"/>
                                        </p:tgtEl>
                                        <p:attrNameLst>
                                          <p:attrName>style.visibility</p:attrName>
                                        </p:attrNameLst>
                                      </p:cBhvr>
                                      <p:to>
                                        <p:strVal val="visible"/>
                                      </p:to>
                                    </p:set>
                                    <p:animEffect transition="in" filter="randombar(horizontal)">
                                      <p:cBhvr>
                                        <p:cTn id="10" dur="500"/>
                                        <p:tgtEl>
                                          <p:spTgt spid="215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2" grpId="0"/>
      <p:bldP spid="215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Line 4"/>
          <p:cNvSpPr>
            <a:spLocks noChangeShapeType="1"/>
          </p:cNvSpPr>
          <p:nvPr/>
        </p:nvSpPr>
        <p:spPr bwMode="auto">
          <a:xfrm>
            <a:off x="195263" y="0"/>
            <a:ext cx="0" cy="6858000"/>
          </a:xfrm>
          <a:prstGeom prst="line">
            <a:avLst/>
          </a:prstGeom>
          <a:noFill/>
          <a:ln w="57150" cmpd="thinThick">
            <a:solidFill>
              <a:schemeClr val="tx1"/>
            </a:solidFill>
            <a:round/>
            <a:headEnd/>
            <a:tailEnd/>
          </a:ln>
        </p:spPr>
        <p:txBody>
          <a:bodyPr/>
          <a:lstStyle/>
          <a:p>
            <a:endParaRPr lang="en-US"/>
          </a:p>
        </p:txBody>
      </p:sp>
      <p:sp>
        <p:nvSpPr>
          <p:cNvPr id="13315" name="Line 6"/>
          <p:cNvSpPr>
            <a:spLocks noChangeShapeType="1"/>
          </p:cNvSpPr>
          <p:nvPr/>
        </p:nvSpPr>
        <p:spPr bwMode="auto">
          <a:xfrm>
            <a:off x="0" y="6686550"/>
            <a:ext cx="9144000" cy="0"/>
          </a:xfrm>
          <a:prstGeom prst="line">
            <a:avLst/>
          </a:prstGeom>
          <a:noFill/>
          <a:ln w="57150" cmpd="thickThin">
            <a:solidFill>
              <a:schemeClr val="tx1"/>
            </a:solidFill>
            <a:round/>
            <a:headEnd/>
            <a:tailEnd/>
          </a:ln>
        </p:spPr>
        <p:txBody>
          <a:bodyPr/>
          <a:lstStyle/>
          <a:p>
            <a:endParaRPr lang="en-US"/>
          </a:p>
        </p:txBody>
      </p:sp>
      <p:sp>
        <p:nvSpPr>
          <p:cNvPr id="19483" name="Rectangle 27"/>
          <p:cNvSpPr>
            <a:spLocks noChangeArrowheads="1"/>
          </p:cNvSpPr>
          <p:nvPr/>
        </p:nvSpPr>
        <p:spPr bwMode="auto">
          <a:xfrm>
            <a:off x="3581400" y="3452813"/>
            <a:ext cx="2286000" cy="1905000"/>
          </a:xfrm>
          <a:prstGeom prst="rect">
            <a:avLst/>
          </a:prstGeom>
          <a:solidFill>
            <a:srgbClr val="FF0000"/>
          </a:solidFill>
          <a:ln w="9525">
            <a:solidFill>
              <a:schemeClr val="tx1"/>
            </a:solidFill>
            <a:miter lim="800000"/>
            <a:headEnd/>
            <a:tailEnd/>
          </a:ln>
        </p:spPr>
        <p:txBody>
          <a:bodyPr wrap="none" anchor="ctr"/>
          <a:lstStyle/>
          <a:p>
            <a:endParaRPr lang="en-US">
              <a:latin typeface="Arial" charset="0"/>
            </a:endParaRPr>
          </a:p>
        </p:txBody>
      </p:sp>
      <p:sp>
        <p:nvSpPr>
          <p:cNvPr id="19484" name="Rectangle 28"/>
          <p:cNvSpPr>
            <a:spLocks noChangeArrowheads="1"/>
          </p:cNvSpPr>
          <p:nvPr/>
        </p:nvSpPr>
        <p:spPr bwMode="auto">
          <a:xfrm>
            <a:off x="3581400" y="3452813"/>
            <a:ext cx="2286000" cy="1905000"/>
          </a:xfrm>
          <a:prstGeom prst="rect">
            <a:avLst/>
          </a:prstGeom>
          <a:solidFill>
            <a:srgbClr val="FF0000"/>
          </a:solidFill>
          <a:ln w="9525">
            <a:solidFill>
              <a:schemeClr val="tx1"/>
            </a:solidFill>
            <a:miter lim="800000"/>
            <a:headEnd/>
            <a:tailEnd/>
          </a:ln>
        </p:spPr>
        <p:txBody>
          <a:bodyPr wrap="none" anchor="ctr"/>
          <a:lstStyle/>
          <a:p>
            <a:pPr algn="ctr"/>
            <a:r>
              <a:rPr lang="en-US" sz="3600" b="1">
                <a:latin typeface="Arial" charset="0"/>
              </a:rPr>
              <a:t>Đông như</a:t>
            </a:r>
          </a:p>
          <a:p>
            <a:pPr algn="ctr"/>
            <a:r>
              <a:rPr lang="en-US" sz="3600" b="1">
                <a:latin typeface="Arial" charset="0"/>
              </a:rPr>
              <a:t>.............</a:t>
            </a:r>
          </a:p>
        </p:txBody>
      </p:sp>
      <p:sp>
        <p:nvSpPr>
          <p:cNvPr id="19487" name="Rectangle 31"/>
          <p:cNvSpPr>
            <a:spLocks noChangeArrowheads="1"/>
          </p:cNvSpPr>
          <p:nvPr/>
        </p:nvSpPr>
        <p:spPr bwMode="auto">
          <a:xfrm>
            <a:off x="3581400" y="3452813"/>
            <a:ext cx="2286000" cy="1905000"/>
          </a:xfrm>
          <a:prstGeom prst="rect">
            <a:avLst/>
          </a:prstGeom>
          <a:solidFill>
            <a:srgbClr val="FF0000"/>
          </a:solidFill>
          <a:ln w="9525">
            <a:solidFill>
              <a:schemeClr val="tx1"/>
            </a:solidFill>
            <a:miter lim="800000"/>
            <a:headEnd/>
            <a:tailEnd/>
          </a:ln>
        </p:spPr>
        <p:txBody>
          <a:bodyPr wrap="none" anchor="ctr"/>
          <a:lstStyle/>
          <a:p>
            <a:pPr algn="ctr"/>
            <a:r>
              <a:rPr lang="en-US" sz="3600" b="1">
                <a:latin typeface="Arial" charset="0"/>
              </a:rPr>
              <a:t>Đông như </a:t>
            </a:r>
          </a:p>
          <a:p>
            <a:pPr algn="ctr"/>
            <a:r>
              <a:rPr lang="en-US" sz="3600" b="1">
                <a:solidFill>
                  <a:schemeClr val="accent2"/>
                </a:solidFill>
                <a:latin typeface="Arial" charset="0"/>
              </a:rPr>
              <a:t>kiến</a:t>
            </a:r>
          </a:p>
        </p:txBody>
      </p:sp>
      <p:sp>
        <p:nvSpPr>
          <p:cNvPr id="19488" name="Rectangle 32"/>
          <p:cNvSpPr>
            <a:spLocks noChangeArrowheads="1"/>
          </p:cNvSpPr>
          <p:nvPr/>
        </p:nvSpPr>
        <p:spPr bwMode="auto">
          <a:xfrm>
            <a:off x="3581400" y="3457575"/>
            <a:ext cx="2286000" cy="1905000"/>
          </a:xfrm>
          <a:prstGeom prst="rect">
            <a:avLst/>
          </a:prstGeom>
          <a:solidFill>
            <a:srgbClr val="FF0000"/>
          </a:solidFill>
          <a:ln w="9525">
            <a:solidFill>
              <a:schemeClr val="tx1"/>
            </a:solidFill>
            <a:miter lim="800000"/>
            <a:headEnd/>
            <a:tailEnd/>
          </a:ln>
        </p:spPr>
        <p:txBody>
          <a:bodyPr wrap="none" anchor="ctr"/>
          <a:lstStyle/>
          <a:p>
            <a:pPr algn="ctr"/>
            <a:r>
              <a:rPr lang="en-US" sz="3600" b="1">
                <a:latin typeface="Arial" charset="0"/>
              </a:rPr>
              <a:t>Một tràn </a:t>
            </a:r>
          </a:p>
          <a:p>
            <a:pPr algn="ctr"/>
            <a:r>
              <a:rPr lang="en-US" sz="3600" b="1">
                <a:latin typeface="Arial" charset="0"/>
              </a:rPr>
              <a:t>pháo tay</a:t>
            </a:r>
            <a:endParaRPr lang="en-US" sz="3600" b="1">
              <a:solidFill>
                <a:schemeClr val="accent2"/>
              </a:solidFill>
              <a:latin typeface="Arial" charset="0"/>
            </a:endParaRPr>
          </a:p>
        </p:txBody>
      </p:sp>
      <p:sp>
        <p:nvSpPr>
          <p:cNvPr id="19489" name="Rectangle 33"/>
          <p:cNvSpPr>
            <a:spLocks noChangeArrowheads="1"/>
          </p:cNvSpPr>
          <p:nvPr/>
        </p:nvSpPr>
        <p:spPr bwMode="auto">
          <a:xfrm>
            <a:off x="685800" y="3505200"/>
            <a:ext cx="2286000" cy="1905000"/>
          </a:xfrm>
          <a:prstGeom prst="rect">
            <a:avLst/>
          </a:prstGeom>
          <a:solidFill>
            <a:srgbClr val="00FFFF"/>
          </a:solidFill>
          <a:ln w="9525">
            <a:solidFill>
              <a:schemeClr val="tx1"/>
            </a:solidFill>
            <a:miter lim="800000"/>
            <a:headEnd/>
            <a:tailEnd/>
          </a:ln>
        </p:spPr>
        <p:txBody>
          <a:bodyPr wrap="none" anchor="ctr"/>
          <a:lstStyle/>
          <a:p>
            <a:endParaRPr lang="en-US">
              <a:latin typeface="Arial" charset="0"/>
            </a:endParaRPr>
          </a:p>
        </p:txBody>
      </p:sp>
      <p:sp>
        <p:nvSpPr>
          <p:cNvPr id="19490" name="Rectangle 34"/>
          <p:cNvSpPr>
            <a:spLocks noChangeArrowheads="1"/>
          </p:cNvSpPr>
          <p:nvPr/>
        </p:nvSpPr>
        <p:spPr bwMode="auto">
          <a:xfrm>
            <a:off x="685800" y="3505200"/>
            <a:ext cx="2286000" cy="1905000"/>
          </a:xfrm>
          <a:prstGeom prst="rect">
            <a:avLst/>
          </a:prstGeom>
          <a:solidFill>
            <a:srgbClr val="00FFFF"/>
          </a:solidFill>
          <a:ln w="9525">
            <a:solidFill>
              <a:schemeClr val="tx1"/>
            </a:solidFill>
            <a:miter lim="800000"/>
            <a:headEnd/>
            <a:tailEnd/>
          </a:ln>
        </p:spPr>
        <p:txBody>
          <a:bodyPr wrap="none" anchor="ctr"/>
          <a:lstStyle/>
          <a:p>
            <a:pPr algn="ctr"/>
            <a:r>
              <a:rPr lang="en-US" sz="3600" b="1">
                <a:latin typeface="Arial" charset="0"/>
              </a:rPr>
              <a:t>Gan như</a:t>
            </a:r>
          </a:p>
          <a:p>
            <a:pPr algn="ctr"/>
            <a:r>
              <a:rPr lang="en-US" sz="3600" b="1">
                <a:latin typeface="Arial" charset="0"/>
              </a:rPr>
              <a:t>cóc  ........</a:t>
            </a:r>
          </a:p>
        </p:txBody>
      </p:sp>
      <p:sp>
        <p:nvSpPr>
          <p:cNvPr id="19491" name="Rectangle 35"/>
          <p:cNvSpPr>
            <a:spLocks noChangeArrowheads="1"/>
          </p:cNvSpPr>
          <p:nvPr/>
        </p:nvSpPr>
        <p:spPr bwMode="auto">
          <a:xfrm>
            <a:off x="685800" y="3505200"/>
            <a:ext cx="2286000" cy="1905000"/>
          </a:xfrm>
          <a:prstGeom prst="rect">
            <a:avLst/>
          </a:prstGeom>
          <a:solidFill>
            <a:srgbClr val="00FFFF"/>
          </a:solidFill>
          <a:ln w="9525">
            <a:solidFill>
              <a:schemeClr val="tx1"/>
            </a:solidFill>
            <a:miter lim="800000"/>
            <a:headEnd/>
            <a:tailEnd/>
          </a:ln>
        </p:spPr>
        <p:txBody>
          <a:bodyPr wrap="none" anchor="ctr"/>
          <a:lstStyle/>
          <a:p>
            <a:pPr algn="ctr"/>
            <a:r>
              <a:rPr lang="en-US" sz="3600" b="1">
                <a:latin typeface="Arial" charset="0"/>
              </a:rPr>
              <a:t>Gan như </a:t>
            </a:r>
          </a:p>
          <a:p>
            <a:pPr algn="ctr"/>
            <a:r>
              <a:rPr lang="en-US" sz="3600" b="1">
                <a:latin typeface="Arial" charset="0"/>
              </a:rPr>
              <a:t>cóc</a:t>
            </a:r>
            <a:r>
              <a:rPr lang="en-US" sz="3600" b="1">
                <a:solidFill>
                  <a:schemeClr val="bg1"/>
                </a:solidFill>
                <a:latin typeface="Arial" charset="0"/>
              </a:rPr>
              <a:t> </a:t>
            </a:r>
            <a:r>
              <a:rPr lang="en-US" sz="3600" b="1">
                <a:solidFill>
                  <a:srgbClr val="FF0000"/>
                </a:solidFill>
                <a:latin typeface="Arial" charset="0"/>
              </a:rPr>
              <a:t>tía</a:t>
            </a:r>
          </a:p>
        </p:txBody>
      </p:sp>
      <p:sp>
        <p:nvSpPr>
          <p:cNvPr id="19492" name="Rectangle 36"/>
          <p:cNvSpPr>
            <a:spLocks noChangeArrowheads="1"/>
          </p:cNvSpPr>
          <p:nvPr/>
        </p:nvSpPr>
        <p:spPr bwMode="auto">
          <a:xfrm>
            <a:off x="685800" y="3505200"/>
            <a:ext cx="2286000" cy="1905000"/>
          </a:xfrm>
          <a:prstGeom prst="rect">
            <a:avLst/>
          </a:prstGeom>
          <a:solidFill>
            <a:srgbClr val="00FFFF"/>
          </a:solidFill>
          <a:ln w="9525">
            <a:solidFill>
              <a:schemeClr val="tx1"/>
            </a:solidFill>
            <a:miter lim="800000"/>
            <a:headEnd/>
            <a:tailEnd/>
          </a:ln>
        </p:spPr>
        <p:txBody>
          <a:bodyPr wrap="none" anchor="ctr"/>
          <a:lstStyle/>
          <a:p>
            <a:pPr algn="ctr"/>
            <a:r>
              <a:rPr lang="en-US" sz="3600" b="1">
                <a:latin typeface="Arial" charset="0"/>
              </a:rPr>
              <a:t>Một </a:t>
            </a:r>
          </a:p>
          <a:p>
            <a:pPr algn="ctr"/>
            <a:r>
              <a:rPr lang="en-US" sz="3600" b="1">
                <a:latin typeface="Arial" charset="0"/>
              </a:rPr>
              <a:t>bông hoa</a:t>
            </a:r>
          </a:p>
        </p:txBody>
      </p:sp>
      <p:sp>
        <p:nvSpPr>
          <p:cNvPr id="19493" name="Rectangle 37"/>
          <p:cNvSpPr>
            <a:spLocks noChangeArrowheads="1"/>
          </p:cNvSpPr>
          <p:nvPr/>
        </p:nvSpPr>
        <p:spPr bwMode="auto">
          <a:xfrm>
            <a:off x="6477000" y="3457575"/>
            <a:ext cx="2286000" cy="1905000"/>
          </a:xfrm>
          <a:prstGeom prst="rect">
            <a:avLst/>
          </a:prstGeom>
          <a:solidFill>
            <a:srgbClr val="FFFF00"/>
          </a:solidFill>
          <a:ln w="9525">
            <a:solidFill>
              <a:schemeClr val="tx1"/>
            </a:solidFill>
            <a:miter lim="800000"/>
            <a:headEnd/>
            <a:tailEnd/>
          </a:ln>
        </p:spPr>
        <p:txBody>
          <a:bodyPr wrap="none" anchor="ctr"/>
          <a:lstStyle/>
          <a:p>
            <a:endParaRPr lang="en-US">
              <a:latin typeface="Arial" charset="0"/>
            </a:endParaRPr>
          </a:p>
        </p:txBody>
      </p:sp>
      <p:sp>
        <p:nvSpPr>
          <p:cNvPr id="19494" name="Rectangle 38"/>
          <p:cNvSpPr>
            <a:spLocks noChangeArrowheads="1"/>
          </p:cNvSpPr>
          <p:nvPr/>
        </p:nvSpPr>
        <p:spPr bwMode="auto">
          <a:xfrm>
            <a:off x="6477000" y="3457575"/>
            <a:ext cx="2286000" cy="1905000"/>
          </a:xfrm>
          <a:prstGeom prst="rect">
            <a:avLst/>
          </a:prstGeom>
          <a:solidFill>
            <a:srgbClr val="FFFF00"/>
          </a:solidFill>
          <a:ln w="9525">
            <a:solidFill>
              <a:schemeClr val="tx1"/>
            </a:solidFill>
            <a:miter lim="800000"/>
            <a:headEnd/>
            <a:tailEnd/>
          </a:ln>
        </p:spPr>
        <p:txBody>
          <a:bodyPr wrap="none" anchor="ctr"/>
          <a:lstStyle/>
          <a:p>
            <a:pPr algn="ctr"/>
            <a:r>
              <a:rPr lang="en-US" sz="3600" b="1">
                <a:latin typeface="Arial" charset="0"/>
              </a:rPr>
              <a:t>Ngọt như</a:t>
            </a:r>
          </a:p>
          <a:p>
            <a:pPr algn="ctr"/>
            <a:r>
              <a:rPr lang="en-US" sz="3600" b="1">
                <a:latin typeface="Arial" charset="0"/>
              </a:rPr>
              <a:t>....... lùi</a:t>
            </a:r>
          </a:p>
        </p:txBody>
      </p:sp>
      <p:sp>
        <p:nvSpPr>
          <p:cNvPr id="19495" name="Rectangle 39"/>
          <p:cNvSpPr>
            <a:spLocks noChangeArrowheads="1"/>
          </p:cNvSpPr>
          <p:nvPr/>
        </p:nvSpPr>
        <p:spPr bwMode="auto">
          <a:xfrm>
            <a:off x="6477000" y="3462338"/>
            <a:ext cx="2286000" cy="1905000"/>
          </a:xfrm>
          <a:prstGeom prst="rect">
            <a:avLst/>
          </a:prstGeom>
          <a:solidFill>
            <a:srgbClr val="FFFF00"/>
          </a:solidFill>
          <a:ln w="9525">
            <a:solidFill>
              <a:schemeClr val="tx1"/>
            </a:solidFill>
            <a:miter lim="800000"/>
            <a:headEnd/>
            <a:tailEnd/>
          </a:ln>
        </p:spPr>
        <p:txBody>
          <a:bodyPr wrap="none" anchor="ctr"/>
          <a:lstStyle/>
          <a:p>
            <a:pPr algn="ctr"/>
            <a:r>
              <a:rPr lang="en-US" sz="3600" b="1">
                <a:latin typeface="Arial" charset="0"/>
              </a:rPr>
              <a:t>Ngọt như</a:t>
            </a:r>
          </a:p>
          <a:p>
            <a:pPr algn="ctr"/>
            <a:r>
              <a:rPr lang="en-US" sz="3600" b="1">
                <a:solidFill>
                  <a:srgbClr val="FF0000"/>
                </a:solidFill>
                <a:latin typeface="Arial" charset="0"/>
              </a:rPr>
              <a:t>mía </a:t>
            </a:r>
            <a:r>
              <a:rPr lang="en-US" sz="3600" b="1">
                <a:latin typeface="Arial" charset="0"/>
              </a:rPr>
              <a:t>lùi</a:t>
            </a:r>
            <a:endParaRPr lang="en-US" sz="3600" b="1">
              <a:solidFill>
                <a:schemeClr val="accent2"/>
              </a:solidFill>
              <a:latin typeface="Arial" charset="0"/>
            </a:endParaRPr>
          </a:p>
        </p:txBody>
      </p:sp>
      <p:sp>
        <p:nvSpPr>
          <p:cNvPr id="19496" name="Rectangle 40"/>
          <p:cNvSpPr>
            <a:spLocks noChangeArrowheads="1"/>
          </p:cNvSpPr>
          <p:nvPr/>
        </p:nvSpPr>
        <p:spPr bwMode="auto">
          <a:xfrm>
            <a:off x="6477000" y="3457575"/>
            <a:ext cx="2286000" cy="1905000"/>
          </a:xfrm>
          <a:prstGeom prst="rect">
            <a:avLst/>
          </a:prstGeom>
          <a:solidFill>
            <a:srgbClr val="FFFF00"/>
          </a:solidFill>
          <a:ln w="9525">
            <a:solidFill>
              <a:schemeClr val="tx1"/>
            </a:solidFill>
            <a:miter lim="800000"/>
            <a:headEnd/>
            <a:tailEnd/>
          </a:ln>
        </p:spPr>
        <p:txBody>
          <a:bodyPr wrap="none" anchor="ctr"/>
          <a:lstStyle/>
          <a:p>
            <a:pPr algn="ctr"/>
            <a:r>
              <a:rPr lang="en-US" sz="3600" b="1">
                <a:latin typeface="Arial" charset="0"/>
              </a:rPr>
              <a:t>Một</a:t>
            </a:r>
          </a:p>
          <a:p>
            <a:pPr algn="ctr"/>
            <a:r>
              <a:rPr lang="en-US" sz="3600" b="1">
                <a:latin typeface="Arial" charset="0"/>
              </a:rPr>
              <a:t> gói kẹo</a:t>
            </a:r>
            <a:endParaRPr lang="en-US" sz="3600" b="1">
              <a:solidFill>
                <a:schemeClr val="accent2"/>
              </a:solidFill>
              <a:latin typeface="Arial" charset="0"/>
            </a:endParaRPr>
          </a:p>
        </p:txBody>
      </p:sp>
      <p:sp>
        <p:nvSpPr>
          <p:cNvPr id="13328" name="WordArt 42"/>
          <p:cNvSpPr>
            <a:spLocks noChangeArrowheads="1" noChangeShapeType="1" noTextEdit="1"/>
          </p:cNvSpPr>
          <p:nvPr/>
        </p:nvSpPr>
        <p:spPr bwMode="auto">
          <a:xfrm>
            <a:off x="2209800" y="762000"/>
            <a:ext cx="5029200" cy="1219200"/>
          </a:xfrm>
          <a:prstGeom prst="rect">
            <a:avLst/>
          </a:prstGeom>
        </p:spPr>
        <p:txBody>
          <a:bodyPr spcFirstLastPara="1" wrap="none" fromWordArt="1">
            <a:prstTxWarp prst="textArchUp">
              <a:avLst>
                <a:gd name="adj" fmla="val 10733684"/>
              </a:avLst>
            </a:prstTxWarp>
          </a:bodyPr>
          <a:lstStyle/>
          <a:p>
            <a:pPr algn="ctr"/>
            <a:r>
              <a:rPr lang="vi-VN" sz="5400" b="1" kern="10">
                <a:ln w="9525">
                  <a:solidFill>
                    <a:srgbClr val="FF0000"/>
                  </a:solidFill>
                  <a:round/>
                  <a:headEnd/>
                  <a:tailEnd/>
                </a:ln>
                <a:gradFill rotWithShape="1">
                  <a:gsLst>
                    <a:gs pos="0">
                      <a:srgbClr val="FFFF00"/>
                    </a:gs>
                    <a:gs pos="100000">
                      <a:srgbClr val="FF0000"/>
                    </a:gs>
                  </a:gsLst>
                  <a:path path="rect">
                    <a:fillToRect l="50000" t="50000" r="50000" b="50000"/>
                  </a:path>
                </a:gradFill>
                <a:latin typeface="Arial"/>
                <a:cs typeface="Arial"/>
              </a:rPr>
              <a:t>TRÒ CHƠI</a:t>
            </a:r>
            <a:endParaRPr lang="en-US" sz="5400" b="1" kern="10">
              <a:ln w="9525">
                <a:solidFill>
                  <a:srgbClr val="FF0000"/>
                </a:solidFill>
                <a:round/>
                <a:headEnd/>
                <a:tailEnd/>
              </a:ln>
              <a:gradFill rotWithShape="1">
                <a:gsLst>
                  <a:gs pos="0">
                    <a:srgbClr val="FFFF00"/>
                  </a:gs>
                  <a:gs pos="100000">
                    <a:srgbClr val="FF0000"/>
                  </a:gs>
                </a:gsLst>
                <a:path path="rect">
                  <a:fillToRect l="50000" t="50000" r="50000" b="50000"/>
                </a:path>
              </a:gradFill>
              <a:latin typeface="Arial"/>
              <a:cs typeface="Arial"/>
            </a:endParaRPr>
          </a:p>
        </p:txBody>
      </p:sp>
      <p:sp>
        <p:nvSpPr>
          <p:cNvPr id="13329" name="WordArt 43"/>
          <p:cNvSpPr>
            <a:spLocks noChangeArrowheads="1" noChangeShapeType="1" noTextEdit="1"/>
          </p:cNvSpPr>
          <p:nvPr/>
        </p:nvSpPr>
        <p:spPr bwMode="auto">
          <a:xfrm>
            <a:off x="2895600" y="1552575"/>
            <a:ext cx="3762375" cy="523875"/>
          </a:xfrm>
          <a:prstGeom prst="rect">
            <a:avLst/>
          </a:prstGeom>
        </p:spPr>
        <p:txBody>
          <a:bodyPr wrap="none" fromWordArt="1">
            <a:prstTxWarp prst="textPlain">
              <a:avLst>
                <a:gd name="adj" fmla="val 50000"/>
              </a:avLst>
            </a:prstTxWarp>
          </a:bodyPr>
          <a:lstStyle/>
          <a:p>
            <a:pPr algn="ctr"/>
            <a:r>
              <a:rPr lang="en-US" sz="3600" b="1" kern="10">
                <a:ln w="9525">
                  <a:solidFill>
                    <a:srgbClr val="FFFF00"/>
                  </a:solidFill>
                  <a:round/>
                  <a:headEnd/>
                  <a:tailEnd/>
                </a:ln>
                <a:solidFill>
                  <a:srgbClr val="800080"/>
                </a:solidFill>
                <a:effectLst>
                  <a:outerShdw dist="45791" dir="2021404" algn="ctr" rotWithShape="0">
                    <a:srgbClr val="B2B2B2">
                      <a:alpha val="79999"/>
                    </a:srgbClr>
                  </a:outerShdw>
                </a:effectLst>
                <a:latin typeface="Arial"/>
                <a:cs typeface="Arial"/>
              </a:rPr>
              <a:t>HỘP QUÀ BÍ ẨN</a:t>
            </a:r>
          </a:p>
        </p:txBody>
      </p:sp>
      <p:pic>
        <p:nvPicPr>
          <p:cNvPr id="13330" name="Picture 44" descr="33"/>
          <p:cNvPicPr>
            <a:picLocks noChangeAspect="1" noChangeArrowheads="1" noCrop="1"/>
          </p:cNvPicPr>
          <p:nvPr/>
        </p:nvPicPr>
        <p:blipFill>
          <a:blip r:embed="rId2"/>
          <a:srcRect/>
          <a:stretch>
            <a:fillRect/>
          </a:stretch>
        </p:blipFill>
        <p:spPr bwMode="auto">
          <a:xfrm>
            <a:off x="685800" y="1371600"/>
            <a:ext cx="981075" cy="619125"/>
          </a:xfrm>
          <a:prstGeom prst="rect">
            <a:avLst/>
          </a:prstGeom>
          <a:noFill/>
          <a:ln w="9525">
            <a:noFill/>
            <a:miter lim="800000"/>
            <a:headEnd/>
            <a:tailEnd/>
          </a:ln>
        </p:spPr>
      </p:pic>
      <p:pic>
        <p:nvPicPr>
          <p:cNvPr id="13331" name="Picture 45" descr="33"/>
          <p:cNvPicPr>
            <a:picLocks noChangeAspect="1" noChangeArrowheads="1" noCrop="1"/>
          </p:cNvPicPr>
          <p:nvPr/>
        </p:nvPicPr>
        <p:blipFill>
          <a:blip r:embed="rId2"/>
          <a:srcRect/>
          <a:stretch>
            <a:fillRect/>
          </a:stretch>
        </p:blipFill>
        <p:spPr bwMode="auto">
          <a:xfrm>
            <a:off x="7543800" y="1447800"/>
            <a:ext cx="981075" cy="619125"/>
          </a:xfrm>
          <a:prstGeom prst="rect">
            <a:avLst/>
          </a:prstGeom>
          <a:noFill/>
          <a:ln w="9525">
            <a:noFill/>
            <a:miter lim="800000"/>
            <a:headEnd/>
            <a:tailEnd/>
          </a:ln>
        </p:spPr>
      </p:pic>
      <p:pic>
        <p:nvPicPr>
          <p:cNvPr id="13332" name="Picture 46" descr="33"/>
          <p:cNvPicPr>
            <a:picLocks noChangeAspect="1" noChangeArrowheads="1" noCrop="1"/>
          </p:cNvPicPr>
          <p:nvPr/>
        </p:nvPicPr>
        <p:blipFill>
          <a:blip r:embed="rId2"/>
          <a:srcRect/>
          <a:stretch>
            <a:fillRect/>
          </a:stretch>
        </p:blipFill>
        <p:spPr bwMode="auto">
          <a:xfrm>
            <a:off x="2590800" y="2590800"/>
            <a:ext cx="981075" cy="619125"/>
          </a:xfrm>
          <a:prstGeom prst="rect">
            <a:avLst/>
          </a:prstGeom>
          <a:noFill/>
          <a:ln w="9525">
            <a:noFill/>
            <a:miter lim="800000"/>
            <a:headEnd/>
            <a:tailEnd/>
          </a:ln>
        </p:spPr>
      </p:pic>
      <p:pic>
        <p:nvPicPr>
          <p:cNvPr id="13333" name="Picture 47" descr="33"/>
          <p:cNvPicPr>
            <a:picLocks noChangeAspect="1" noChangeArrowheads="1" noCrop="1"/>
          </p:cNvPicPr>
          <p:nvPr/>
        </p:nvPicPr>
        <p:blipFill>
          <a:blip r:embed="rId2"/>
          <a:srcRect/>
          <a:stretch>
            <a:fillRect/>
          </a:stretch>
        </p:blipFill>
        <p:spPr bwMode="auto">
          <a:xfrm>
            <a:off x="5791200" y="2590800"/>
            <a:ext cx="981075" cy="619125"/>
          </a:xfrm>
          <a:prstGeom prst="rect">
            <a:avLst/>
          </a:prstGeom>
          <a:noFill/>
          <a:ln w="9525">
            <a:noFill/>
            <a:miter lim="800000"/>
            <a:headEnd/>
            <a:tailEnd/>
          </a:ln>
        </p:spPr>
      </p:pic>
      <p:pic>
        <p:nvPicPr>
          <p:cNvPr id="13334" name="Picture 48" descr="33"/>
          <p:cNvPicPr>
            <a:picLocks noChangeAspect="1" noChangeArrowheads="1" noCrop="1"/>
          </p:cNvPicPr>
          <p:nvPr/>
        </p:nvPicPr>
        <p:blipFill>
          <a:blip r:embed="rId2"/>
          <a:srcRect/>
          <a:stretch>
            <a:fillRect/>
          </a:stretch>
        </p:blipFill>
        <p:spPr bwMode="auto">
          <a:xfrm>
            <a:off x="914400" y="5867400"/>
            <a:ext cx="981075" cy="619125"/>
          </a:xfrm>
          <a:prstGeom prst="rect">
            <a:avLst/>
          </a:prstGeom>
          <a:noFill/>
          <a:ln w="9525">
            <a:noFill/>
            <a:miter lim="800000"/>
            <a:headEnd/>
            <a:tailEnd/>
          </a:ln>
        </p:spPr>
      </p:pic>
      <p:pic>
        <p:nvPicPr>
          <p:cNvPr id="13335" name="Picture 49" descr="33"/>
          <p:cNvPicPr>
            <a:picLocks noChangeAspect="1" noChangeArrowheads="1" noCrop="1"/>
          </p:cNvPicPr>
          <p:nvPr/>
        </p:nvPicPr>
        <p:blipFill>
          <a:blip r:embed="rId2"/>
          <a:srcRect/>
          <a:stretch>
            <a:fillRect/>
          </a:stretch>
        </p:blipFill>
        <p:spPr bwMode="auto">
          <a:xfrm>
            <a:off x="4191000" y="5867400"/>
            <a:ext cx="981075" cy="619125"/>
          </a:xfrm>
          <a:prstGeom prst="rect">
            <a:avLst/>
          </a:prstGeom>
          <a:noFill/>
          <a:ln w="9525">
            <a:noFill/>
            <a:miter lim="800000"/>
            <a:headEnd/>
            <a:tailEnd/>
          </a:ln>
        </p:spPr>
      </p:pic>
      <p:pic>
        <p:nvPicPr>
          <p:cNvPr id="13336" name="Picture 50" descr="33"/>
          <p:cNvPicPr>
            <a:picLocks noChangeAspect="1" noChangeArrowheads="1" noCrop="1"/>
          </p:cNvPicPr>
          <p:nvPr/>
        </p:nvPicPr>
        <p:blipFill>
          <a:blip r:embed="rId2"/>
          <a:srcRect/>
          <a:stretch>
            <a:fillRect/>
          </a:stretch>
        </p:blipFill>
        <p:spPr bwMode="auto">
          <a:xfrm>
            <a:off x="7620000" y="5791200"/>
            <a:ext cx="981075" cy="6191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483"/>
                    </p:tgtEl>
                  </p:cond>
                </p:stCondLst>
                <p:endSync evt="end" delay="0">
                  <p:rtn val="all"/>
                </p:endSync>
                <p:childTnLst>
                  <p:par>
                    <p:cTn id="3" fill="hold" nodeType="clickPar">
                      <p:stCondLst>
                        <p:cond delay="0"/>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484"/>
                                        </p:tgtEl>
                                        <p:attrNameLst>
                                          <p:attrName>style.visibility</p:attrName>
                                        </p:attrNameLst>
                                      </p:cBhvr>
                                      <p:to>
                                        <p:strVal val="visible"/>
                                      </p:to>
                                    </p:set>
                                    <p:animEffect transition="in" filter="dissolve">
                                      <p:cBhvr>
                                        <p:cTn id="7" dur="500"/>
                                        <p:tgtEl>
                                          <p:spTgt spid="19484"/>
                                        </p:tgtEl>
                                      </p:cBhvr>
                                    </p:animEffect>
                                  </p:childTnLst>
                                </p:cTn>
                              </p:par>
                            </p:childTnLst>
                          </p:cTn>
                        </p:par>
                      </p:childTnLst>
                    </p:cTn>
                  </p:par>
                </p:childTnLst>
              </p:cTn>
              <p:nextCondLst>
                <p:cond evt="onClick" delay="0">
                  <p:tgtEl>
                    <p:spTgt spid="19483"/>
                  </p:tgtEl>
                </p:cond>
              </p:nextCondLst>
            </p:seq>
            <p:seq concurrent="1" nextAc="seek">
              <p:cTn id="8" restart="whenNotActive" fill="hold" evtFilter="cancelBubble" nodeType="interactiveSeq">
                <p:stCondLst>
                  <p:cond evt="onClick" delay="0">
                    <p:tgtEl>
                      <p:spTgt spid="19484"/>
                    </p:tgtEl>
                  </p:cond>
                </p:stCondLst>
                <p:endSync evt="end" delay="0">
                  <p:rtn val="all"/>
                </p:endSync>
                <p:childTnLst>
                  <p:par>
                    <p:cTn id="9" fill="hold" nodeType="clickPar">
                      <p:stCondLst>
                        <p:cond delay="0"/>
                      </p:stCondLst>
                      <p:childTnLst>
                        <p:par>
                          <p:cTn id="10" fill="hold" nodeType="with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9487"/>
                                        </p:tgtEl>
                                        <p:attrNameLst>
                                          <p:attrName>style.visibility</p:attrName>
                                        </p:attrNameLst>
                                      </p:cBhvr>
                                      <p:to>
                                        <p:strVal val="visible"/>
                                      </p:to>
                                    </p:set>
                                    <p:animEffect transition="in" filter="dissolve">
                                      <p:cBhvr>
                                        <p:cTn id="13" dur="500"/>
                                        <p:tgtEl>
                                          <p:spTgt spid="19487"/>
                                        </p:tgtEl>
                                      </p:cBhvr>
                                    </p:animEffect>
                                  </p:childTnLst>
                                </p:cTn>
                              </p:par>
                            </p:childTnLst>
                          </p:cTn>
                        </p:par>
                      </p:childTnLst>
                    </p:cTn>
                  </p:par>
                </p:childTnLst>
              </p:cTn>
              <p:nextCondLst>
                <p:cond evt="onClick" delay="0">
                  <p:tgtEl>
                    <p:spTgt spid="19484"/>
                  </p:tgtEl>
                </p:cond>
              </p:nextCondLst>
            </p:seq>
            <p:seq concurrent="1" nextAc="seek">
              <p:cTn id="14" restart="whenNotActive" fill="hold" evtFilter="cancelBubble" nodeType="interactiveSeq">
                <p:stCondLst>
                  <p:cond evt="onClick" delay="0">
                    <p:tgtEl>
                      <p:spTgt spid="19487"/>
                    </p:tgtEl>
                  </p:cond>
                </p:stCondLst>
                <p:endSync evt="end" delay="0">
                  <p:rtn val="all"/>
                </p:endSync>
                <p:childTnLst>
                  <p:par>
                    <p:cTn id="15" fill="hold" nodeType="clickPar">
                      <p:stCondLst>
                        <p:cond delay="0"/>
                      </p:stCondLst>
                      <p:childTnLst>
                        <p:par>
                          <p:cTn id="16" fill="hold" nodeType="withGroup">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19488"/>
                                        </p:tgtEl>
                                        <p:attrNameLst>
                                          <p:attrName>style.visibility</p:attrName>
                                        </p:attrNameLst>
                                      </p:cBhvr>
                                      <p:to>
                                        <p:strVal val="visible"/>
                                      </p:to>
                                    </p:set>
                                    <p:animEffect transition="in" filter="dissolve">
                                      <p:cBhvr>
                                        <p:cTn id="19" dur="500"/>
                                        <p:tgtEl>
                                          <p:spTgt spid="19488"/>
                                        </p:tgtEl>
                                      </p:cBhvr>
                                    </p:animEffect>
                                  </p:childTnLst>
                                </p:cTn>
                              </p:par>
                            </p:childTnLst>
                          </p:cTn>
                        </p:par>
                      </p:childTnLst>
                    </p:cTn>
                  </p:par>
                </p:childTnLst>
              </p:cTn>
              <p:nextCondLst>
                <p:cond evt="onClick" delay="0">
                  <p:tgtEl>
                    <p:spTgt spid="19487"/>
                  </p:tgtEl>
                </p:cond>
              </p:nextCondLst>
            </p:seq>
            <p:seq concurrent="1" nextAc="seek">
              <p:cTn id="20" restart="whenNotActive" fill="hold" evtFilter="cancelBubble" nodeType="interactiveSeq">
                <p:stCondLst>
                  <p:cond evt="onClick" delay="0">
                    <p:tgtEl>
                      <p:spTgt spid="19489"/>
                    </p:tgtEl>
                  </p:cond>
                </p:stCondLst>
                <p:endSync evt="end" delay="0">
                  <p:rtn val="all"/>
                </p:endSync>
                <p:childTnLst>
                  <p:par>
                    <p:cTn id="21" fill="hold" nodeType="clickPar">
                      <p:stCondLst>
                        <p:cond delay="0"/>
                      </p:stCondLst>
                      <p:childTnLst>
                        <p:par>
                          <p:cTn id="22" fill="hold" nodeType="withGroup">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19490"/>
                                        </p:tgtEl>
                                        <p:attrNameLst>
                                          <p:attrName>style.visibility</p:attrName>
                                        </p:attrNameLst>
                                      </p:cBhvr>
                                      <p:to>
                                        <p:strVal val="visible"/>
                                      </p:to>
                                    </p:set>
                                    <p:animEffect transition="in" filter="dissolve">
                                      <p:cBhvr>
                                        <p:cTn id="25" dur="500"/>
                                        <p:tgtEl>
                                          <p:spTgt spid="19490"/>
                                        </p:tgtEl>
                                      </p:cBhvr>
                                    </p:animEffect>
                                  </p:childTnLst>
                                </p:cTn>
                              </p:par>
                            </p:childTnLst>
                          </p:cTn>
                        </p:par>
                      </p:childTnLst>
                    </p:cTn>
                  </p:par>
                </p:childTnLst>
              </p:cTn>
              <p:nextCondLst>
                <p:cond evt="onClick" delay="0">
                  <p:tgtEl>
                    <p:spTgt spid="19489"/>
                  </p:tgtEl>
                </p:cond>
              </p:nextCondLst>
            </p:seq>
            <p:seq concurrent="1" nextAc="seek">
              <p:cTn id="26" restart="whenNotActive" fill="hold" evtFilter="cancelBubble" nodeType="interactiveSeq">
                <p:stCondLst>
                  <p:cond evt="onClick" delay="0">
                    <p:tgtEl>
                      <p:spTgt spid="19490"/>
                    </p:tgtEl>
                  </p:cond>
                </p:stCondLst>
                <p:endSync evt="end" delay="0">
                  <p:rtn val="all"/>
                </p:endSync>
                <p:childTnLst>
                  <p:par>
                    <p:cTn id="27" fill="hold" nodeType="clickPar">
                      <p:stCondLst>
                        <p:cond delay="0"/>
                      </p:stCondLst>
                      <p:childTnLst>
                        <p:par>
                          <p:cTn id="28" fill="hold" nodeType="withGroup">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9491"/>
                                        </p:tgtEl>
                                        <p:attrNameLst>
                                          <p:attrName>style.visibility</p:attrName>
                                        </p:attrNameLst>
                                      </p:cBhvr>
                                      <p:to>
                                        <p:strVal val="visible"/>
                                      </p:to>
                                    </p:set>
                                    <p:animEffect transition="in" filter="dissolve">
                                      <p:cBhvr>
                                        <p:cTn id="31" dur="500"/>
                                        <p:tgtEl>
                                          <p:spTgt spid="19491"/>
                                        </p:tgtEl>
                                      </p:cBhvr>
                                    </p:animEffect>
                                  </p:childTnLst>
                                </p:cTn>
                              </p:par>
                            </p:childTnLst>
                          </p:cTn>
                        </p:par>
                      </p:childTnLst>
                    </p:cTn>
                  </p:par>
                </p:childTnLst>
              </p:cTn>
              <p:nextCondLst>
                <p:cond evt="onClick" delay="0">
                  <p:tgtEl>
                    <p:spTgt spid="19490"/>
                  </p:tgtEl>
                </p:cond>
              </p:nextCondLst>
            </p:seq>
            <p:seq concurrent="1" nextAc="seek">
              <p:cTn id="32" restart="whenNotActive" fill="hold" evtFilter="cancelBubble" nodeType="interactiveSeq">
                <p:stCondLst>
                  <p:cond evt="onClick" delay="0">
                    <p:tgtEl>
                      <p:spTgt spid="19491"/>
                    </p:tgtEl>
                  </p:cond>
                </p:stCondLst>
                <p:endSync evt="end" delay="0">
                  <p:rtn val="all"/>
                </p:endSync>
                <p:childTnLst>
                  <p:par>
                    <p:cTn id="33" fill="hold" nodeType="clickPar">
                      <p:stCondLst>
                        <p:cond delay="0"/>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9492"/>
                                        </p:tgtEl>
                                        <p:attrNameLst>
                                          <p:attrName>style.visibility</p:attrName>
                                        </p:attrNameLst>
                                      </p:cBhvr>
                                      <p:to>
                                        <p:strVal val="visible"/>
                                      </p:to>
                                    </p:set>
                                    <p:animEffect transition="in" filter="dissolve">
                                      <p:cBhvr>
                                        <p:cTn id="37" dur="500"/>
                                        <p:tgtEl>
                                          <p:spTgt spid="19492"/>
                                        </p:tgtEl>
                                      </p:cBhvr>
                                    </p:animEffect>
                                  </p:childTnLst>
                                </p:cTn>
                              </p:par>
                            </p:childTnLst>
                          </p:cTn>
                        </p:par>
                      </p:childTnLst>
                    </p:cTn>
                  </p:par>
                </p:childTnLst>
              </p:cTn>
              <p:nextCondLst>
                <p:cond evt="onClick" delay="0">
                  <p:tgtEl>
                    <p:spTgt spid="19491"/>
                  </p:tgtEl>
                </p:cond>
              </p:nextCondLst>
            </p:seq>
            <p:seq concurrent="1" nextAc="seek">
              <p:cTn id="38" restart="whenNotActive" fill="hold" evtFilter="cancelBubble" nodeType="interactiveSeq">
                <p:stCondLst>
                  <p:cond evt="onClick" delay="0">
                    <p:tgtEl>
                      <p:spTgt spid="19493"/>
                    </p:tgtEl>
                  </p:cond>
                </p:stCondLst>
                <p:endSync evt="end" delay="0">
                  <p:rtn val="all"/>
                </p:endSync>
                <p:childTnLst>
                  <p:par>
                    <p:cTn id="39" fill="hold" nodeType="clickPar">
                      <p:stCondLst>
                        <p:cond delay="0"/>
                      </p:stCondLst>
                      <p:childTnLst>
                        <p:par>
                          <p:cTn id="40" fill="hold" nodeType="withGroup">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19494"/>
                                        </p:tgtEl>
                                        <p:attrNameLst>
                                          <p:attrName>style.visibility</p:attrName>
                                        </p:attrNameLst>
                                      </p:cBhvr>
                                      <p:to>
                                        <p:strVal val="visible"/>
                                      </p:to>
                                    </p:set>
                                    <p:animEffect transition="in" filter="dissolve">
                                      <p:cBhvr>
                                        <p:cTn id="43" dur="500"/>
                                        <p:tgtEl>
                                          <p:spTgt spid="19494"/>
                                        </p:tgtEl>
                                      </p:cBhvr>
                                    </p:animEffect>
                                  </p:childTnLst>
                                </p:cTn>
                              </p:par>
                            </p:childTnLst>
                          </p:cTn>
                        </p:par>
                      </p:childTnLst>
                    </p:cTn>
                  </p:par>
                </p:childTnLst>
              </p:cTn>
              <p:nextCondLst>
                <p:cond evt="onClick" delay="0">
                  <p:tgtEl>
                    <p:spTgt spid="19493"/>
                  </p:tgtEl>
                </p:cond>
              </p:nextCondLst>
            </p:seq>
            <p:seq concurrent="1" nextAc="seek">
              <p:cTn id="44" restart="whenNotActive" fill="hold" evtFilter="cancelBubble" nodeType="interactiveSeq">
                <p:stCondLst>
                  <p:cond evt="onClick" delay="0">
                    <p:tgtEl>
                      <p:spTgt spid="19494"/>
                    </p:tgtEl>
                  </p:cond>
                </p:stCondLst>
                <p:endSync evt="end" delay="0">
                  <p:rtn val="all"/>
                </p:endSync>
                <p:childTnLst>
                  <p:par>
                    <p:cTn id="45" fill="hold" nodeType="clickPar">
                      <p:stCondLst>
                        <p:cond delay="0"/>
                      </p:stCondLst>
                      <p:childTnLst>
                        <p:par>
                          <p:cTn id="46" fill="hold" nodeType="withGroup">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19495"/>
                                        </p:tgtEl>
                                        <p:attrNameLst>
                                          <p:attrName>style.visibility</p:attrName>
                                        </p:attrNameLst>
                                      </p:cBhvr>
                                      <p:to>
                                        <p:strVal val="visible"/>
                                      </p:to>
                                    </p:set>
                                    <p:animEffect transition="in" filter="dissolve">
                                      <p:cBhvr>
                                        <p:cTn id="49" dur="500"/>
                                        <p:tgtEl>
                                          <p:spTgt spid="19495"/>
                                        </p:tgtEl>
                                      </p:cBhvr>
                                    </p:animEffect>
                                  </p:childTnLst>
                                </p:cTn>
                              </p:par>
                            </p:childTnLst>
                          </p:cTn>
                        </p:par>
                      </p:childTnLst>
                    </p:cTn>
                  </p:par>
                </p:childTnLst>
              </p:cTn>
              <p:nextCondLst>
                <p:cond evt="onClick" delay="0">
                  <p:tgtEl>
                    <p:spTgt spid="19494"/>
                  </p:tgtEl>
                </p:cond>
              </p:nextCondLst>
            </p:seq>
            <p:seq concurrent="1" nextAc="seek">
              <p:cTn id="50" restart="whenNotActive" fill="hold" evtFilter="cancelBubble" nodeType="interactiveSeq">
                <p:stCondLst>
                  <p:cond evt="onClick" delay="0">
                    <p:tgtEl>
                      <p:spTgt spid="19495"/>
                    </p:tgtEl>
                  </p:cond>
                </p:stCondLst>
                <p:endSync evt="end" delay="0">
                  <p:rtn val="all"/>
                </p:endSync>
                <p:childTnLst>
                  <p:par>
                    <p:cTn id="51" fill="hold" nodeType="clickPar">
                      <p:stCondLst>
                        <p:cond delay="0"/>
                      </p:stCondLst>
                      <p:childTnLst>
                        <p:par>
                          <p:cTn id="52" fill="hold" nodeType="withGroup">
                            <p:stCondLst>
                              <p:cond delay="0"/>
                            </p:stCondLst>
                            <p:childTnLst>
                              <p:par>
                                <p:cTn id="53" presetID="9" presetClass="entr" presetSubtype="0" fill="hold" grpId="0" nodeType="clickEffect">
                                  <p:stCondLst>
                                    <p:cond delay="0"/>
                                  </p:stCondLst>
                                  <p:childTnLst>
                                    <p:set>
                                      <p:cBhvr>
                                        <p:cTn id="54" dur="1" fill="hold">
                                          <p:stCondLst>
                                            <p:cond delay="0"/>
                                          </p:stCondLst>
                                        </p:cTn>
                                        <p:tgtEl>
                                          <p:spTgt spid="19496"/>
                                        </p:tgtEl>
                                        <p:attrNameLst>
                                          <p:attrName>style.visibility</p:attrName>
                                        </p:attrNameLst>
                                      </p:cBhvr>
                                      <p:to>
                                        <p:strVal val="visible"/>
                                      </p:to>
                                    </p:set>
                                    <p:animEffect transition="in" filter="dissolve">
                                      <p:cBhvr>
                                        <p:cTn id="55" dur="500"/>
                                        <p:tgtEl>
                                          <p:spTgt spid="19496"/>
                                        </p:tgtEl>
                                      </p:cBhvr>
                                    </p:animEffect>
                                  </p:childTnLst>
                                </p:cTn>
                              </p:par>
                            </p:childTnLst>
                          </p:cTn>
                        </p:par>
                      </p:childTnLst>
                    </p:cTn>
                  </p:par>
                </p:childTnLst>
              </p:cTn>
              <p:nextCondLst>
                <p:cond evt="onClick" delay="0">
                  <p:tgtEl>
                    <p:spTgt spid="19495"/>
                  </p:tgtEl>
                </p:cond>
              </p:nextCondLst>
            </p:seq>
          </p:childTnLst>
        </p:cTn>
      </p:par>
    </p:tnLst>
    <p:bldLst>
      <p:bldP spid="19484" grpId="0" animBg="1"/>
      <p:bldP spid="19487" grpId="0" animBg="1"/>
      <p:bldP spid="19488" grpId="0" animBg="1"/>
      <p:bldP spid="19490" grpId="0" animBg="1"/>
      <p:bldP spid="19491" grpId="0" animBg="1"/>
      <p:bldP spid="19492" grpId="0" animBg="1"/>
      <p:bldP spid="19494" grpId="0" animBg="1"/>
      <p:bldP spid="19495" grpId="0" animBg="1"/>
      <p:bldP spid="1949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Line 3"/>
          <p:cNvSpPr>
            <a:spLocks noChangeShapeType="1"/>
          </p:cNvSpPr>
          <p:nvPr/>
        </p:nvSpPr>
        <p:spPr bwMode="auto">
          <a:xfrm>
            <a:off x="228600" y="0"/>
            <a:ext cx="0" cy="6858000"/>
          </a:xfrm>
          <a:prstGeom prst="line">
            <a:avLst/>
          </a:prstGeom>
          <a:noFill/>
          <a:ln w="57150" cmpd="thinThick">
            <a:solidFill>
              <a:schemeClr val="tx1"/>
            </a:solidFill>
            <a:round/>
            <a:headEnd/>
            <a:tailEnd/>
          </a:ln>
        </p:spPr>
        <p:txBody>
          <a:bodyPr/>
          <a:lstStyle/>
          <a:p>
            <a:endParaRPr lang="en-US"/>
          </a:p>
        </p:txBody>
      </p:sp>
      <p:sp>
        <p:nvSpPr>
          <p:cNvPr id="14339" name="Line 4"/>
          <p:cNvSpPr>
            <a:spLocks noChangeShapeType="1"/>
          </p:cNvSpPr>
          <p:nvPr/>
        </p:nvSpPr>
        <p:spPr bwMode="auto">
          <a:xfrm>
            <a:off x="0" y="6686550"/>
            <a:ext cx="9144000" cy="0"/>
          </a:xfrm>
          <a:prstGeom prst="line">
            <a:avLst/>
          </a:prstGeom>
          <a:noFill/>
          <a:ln w="57150" cmpd="thickThin">
            <a:solidFill>
              <a:schemeClr val="tx1"/>
            </a:solidFill>
            <a:round/>
            <a:headEnd/>
            <a:tailEnd/>
          </a:ln>
        </p:spPr>
        <p:txBody>
          <a:bodyPr/>
          <a:lstStyle/>
          <a:p>
            <a:endParaRPr lang="en-US"/>
          </a:p>
        </p:txBody>
      </p:sp>
      <p:sp>
        <p:nvSpPr>
          <p:cNvPr id="14340" name="Rectangle 6"/>
          <p:cNvSpPr>
            <a:spLocks noChangeArrowheads="1"/>
          </p:cNvSpPr>
          <p:nvPr/>
        </p:nvSpPr>
        <p:spPr bwMode="auto">
          <a:xfrm>
            <a:off x="0" y="461963"/>
            <a:ext cx="9144000" cy="631825"/>
          </a:xfrm>
          <a:prstGeom prst="rect">
            <a:avLst/>
          </a:prstGeom>
          <a:noFill/>
          <a:ln w="9525">
            <a:noFill/>
            <a:miter lim="800000"/>
            <a:headEnd/>
            <a:tailEnd/>
          </a:ln>
        </p:spPr>
        <p:txBody>
          <a:bodyPr anchor="ctr"/>
          <a:lstStyle/>
          <a:p>
            <a:pPr algn="ctr"/>
            <a:r>
              <a:rPr lang="en-US" sz="2800" b="1" u="sng">
                <a:solidFill>
                  <a:schemeClr val="tx2"/>
                </a:solidFill>
                <a:latin typeface="Arial" charset="0"/>
              </a:rPr>
              <a:t>Chính tả:</a:t>
            </a:r>
          </a:p>
        </p:txBody>
      </p:sp>
      <p:sp>
        <p:nvSpPr>
          <p:cNvPr id="14341" name="Rectangle 8"/>
          <p:cNvSpPr>
            <a:spLocks noChangeArrowheads="1"/>
          </p:cNvSpPr>
          <p:nvPr/>
        </p:nvSpPr>
        <p:spPr bwMode="auto">
          <a:xfrm>
            <a:off x="152400" y="1062038"/>
            <a:ext cx="9144000" cy="1143000"/>
          </a:xfrm>
          <a:prstGeom prst="rect">
            <a:avLst/>
          </a:prstGeom>
          <a:noFill/>
          <a:ln w="9525">
            <a:noFill/>
            <a:miter lim="800000"/>
            <a:headEnd/>
            <a:tailEnd/>
          </a:ln>
        </p:spPr>
        <p:txBody>
          <a:bodyPr/>
          <a:lstStyle/>
          <a:p>
            <a:pPr>
              <a:spcBef>
                <a:spcPct val="20000"/>
              </a:spcBef>
            </a:pPr>
            <a:r>
              <a:rPr lang="en-US" sz="2800" b="1">
                <a:solidFill>
                  <a:srgbClr val="FF0000"/>
                </a:solidFill>
                <a:latin typeface="Arial" charset="0"/>
              </a:rPr>
              <a:t> </a:t>
            </a:r>
            <a:r>
              <a:rPr lang="en-US" sz="2800" b="1">
                <a:latin typeface="Arial" charset="0"/>
              </a:rPr>
              <a:t>1. </a:t>
            </a:r>
            <a:r>
              <a:rPr lang="en-US" sz="2800" b="1" u="sng">
                <a:latin typeface="Arial" charset="0"/>
              </a:rPr>
              <a:t>Nghe – viết</a:t>
            </a:r>
            <a:r>
              <a:rPr lang="en-US" sz="2800" b="1">
                <a:latin typeface="Arial" charset="0"/>
              </a:rPr>
              <a:t>:    </a:t>
            </a:r>
            <a:r>
              <a:rPr lang="en-US" sz="2800" b="1">
                <a:solidFill>
                  <a:srgbClr val="FF0000"/>
                </a:solidFill>
                <a:latin typeface="Arial" charset="0"/>
              </a:rPr>
              <a:t> Dòng kinh quê hương</a:t>
            </a:r>
          </a:p>
          <a:p>
            <a:pPr algn="ctr">
              <a:spcBef>
                <a:spcPct val="20000"/>
              </a:spcBef>
            </a:pPr>
            <a:r>
              <a:rPr lang="en-US" sz="2800" b="1">
                <a:solidFill>
                  <a:srgbClr val="FF0000"/>
                </a:solidFill>
                <a:latin typeface="Arial" charset="0"/>
              </a:rPr>
              <a:t>			               </a:t>
            </a:r>
            <a:r>
              <a:rPr lang="en-US" sz="2400" i="1">
                <a:latin typeface="Arial" charset="0"/>
              </a:rPr>
              <a:t>Theo </a:t>
            </a:r>
            <a:r>
              <a:rPr lang="en-US" sz="2400" b="1">
                <a:latin typeface="Arial" charset="0"/>
              </a:rPr>
              <a:t>Nguyễn Thi</a:t>
            </a:r>
            <a:r>
              <a:rPr lang="en-US" sz="2800" b="1">
                <a:solidFill>
                  <a:srgbClr val="FF0000"/>
                </a:solidFill>
                <a:latin typeface="Arial" charset="0"/>
              </a:rPr>
              <a:t>	</a:t>
            </a:r>
          </a:p>
        </p:txBody>
      </p:sp>
      <p:sp>
        <p:nvSpPr>
          <p:cNvPr id="14342" name="Rectangle 9"/>
          <p:cNvSpPr>
            <a:spLocks noChangeArrowheads="1"/>
          </p:cNvSpPr>
          <p:nvPr/>
        </p:nvSpPr>
        <p:spPr bwMode="auto">
          <a:xfrm>
            <a:off x="-42863" y="2743200"/>
            <a:ext cx="9144001" cy="838200"/>
          </a:xfrm>
          <a:prstGeom prst="rect">
            <a:avLst/>
          </a:prstGeom>
          <a:noFill/>
          <a:ln w="9525">
            <a:noFill/>
            <a:miter lim="800000"/>
            <a:headEnd/>
            <a:tailEnd/>
          </a:ln>
        </p:spPr>
        <p:txBody>
          <a:bodyPr anchor="ctr"/>
          <a:lstStyle/>
          <a:p>
            <a:r>
              <a:rPr lang="en-US" sz="2800">
                <a:solidFill>
                  <a:schemeClr val="tx2"/>
                </a:solidFill>
                <a:latin typeface="Arial" charset="0"/>
              </a:rPr>
              <a:t>   </a:t>
            </a:r>
            <a:r>
              <a:rPr lang="en-US" sz="2800" b="1">
                <a:solidFill>
                  <a:schemeClr val="tx2"/>
                </a:solidFill>
                <a:latin typeface="Arial" charset="0"/>
              </a:rPr>
              <a:t>2. Tìm một vần có thể điền vào cả 3 chỗ trống dưới                     	đây ?</a:t>
            </a:r>
          </a:p>
        </p:txBody>
      </p:sp>
      <p:sp>
        <p:nvSpPr>
          <p:cNvPr id="14343" name="Rectangle 10"/>
          <p:cNvSpPr>
            <a:spLocks noChangeArrowheads="1"/>
          </p:cNvSpPr>
          <p:nvPr/>
        </p:nvSpPr>
        <p:spPr bwMode="auto">
          <a:xfrm>
            <a:off x="152400" y="4191000"/>
            <a:ext cx="8882063" cy="838200"/>
          </a:xfrm>
          <a:prstGeom prst="rect">
            <a:avLst/>
          </a:prstGeom>
          <a:noFill/>
          <a:ln w="9525">
            <a:noFill/>
            <a:miter lim="800000"/>
            <a:headEnd/>
            <a:tailEnd/>
          </a:ln>
        </p:spPr>
        <p:txBody>
          <a:bodyPr anchor="ctr"/>
          <a:lstStyle/>
          <a:p>
            <a:r>
              <a:rPr lang="en-US" sz="2800" b="1">
                <a:solidFill>
                  <a:schemeClr val="tx2"/>
                </a:solidFill>
                <a:latin typeface="Arial" charset="0"/>
              </a:rPr>
              <a:t>  3. Tìm tiếng có chứa </a:t>
            </a:r>
            <a:r>
              <a:rPr lang="en-US" sz="2800" b="1">
                <a:solidFill>
                  <a:srgbClr val="FF0000"/>
                </a:solidFill>
                <a:latin typeface="Arial" charset="0"/>
              </a:rPr>
              <a:t>ia</a:t>
            </a:r>
            <a:r>
              <a:rPr lang="en-US" sz="2800" b="1">
                <a:solidFill>
                  <a:schemeClr val="tx2"/>
                </a:solidFill>
                <a:latin typeface="Arial" charset="0"/>
              </a:rPr>
              <a:t> hoặc </a:t>
            </a:r>
            <a:r>
              <a:rPr lang="en-US" sz="2800" b="1">
                <a:solidFill>
                  <a:srgbClr val="FF0000"/>
                </a:solidFill>
                <a:latin typeface="Arial" charset="0"/>
              </a:rPr>
              <a:t>iê</a:t>
            </a:r>
            <a:r>
              <a:rPr lang="en-US" sz="2800" b="1">
                <a:solidFill>
                  <a:schemeClr val="tx2"/>
                </a:solidFill>
                <a:latin typeface="Arial" charset="0"/>
              </a:rPr>
              <a:t> thích hợp với mỗi chỗ trống trong câu thành ngữ dưới đây.</a:t>
            </a:r>
          </a:p>
        </p:txBody>
      </p:sp>
      <p:pic>
        <p:nvPicPr>
          <p:cNvPr id="14344" name="Picture 11" descr="b36"/>
          <p:cNvPicPr>
            <a:picLocks noChangeAspect="1" noChangeArrowheads="1" noCrop="1"/>
          </p:cNvPicPr>
          <p:nvPr/>
        </p:nvPicPr>
        <p:blipFill>
          <a:blip r:embed="rId2"/>
          <a:srcRect/>
          <a:stretch>
            <a:fillRect/>
          </a:stretch>
        </p:blipFill>
        <p:spPr bwMode="auto">
          <a:xfrm>
            <a:off x="71438" y="5595938"/>
            <a:ext cx="1066800" cy="121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8"/>
          <p:cNvSpPr>
            <a:spLocks noChangeShapeType="1"/>
          </p:cNvSpPr>
          <p:nvPr/>
        </p:nvSpPr>
        <p:spPr bwMode="auto">
          <a:xfrm>
            <a:off x="195263" y="0"/>
            <a:ext cx="0" cy="6858000"/>
          </a:xfrm>
          <a:prstGeom prst="line">
            <a:avLst/>
          </a:prstGeom>
          <a:noFill/>
          <a:ln w="57150" cmpd="thinThick">
            <a:solidFill>
              <a:schemeClr val="tx1"/>
            </a:solidFill>
            <a:round/>
            <a:headEnd/>
            <a:tailEnd/>
          </a:ln>
        </p:spPr>
        <p:txBody>
          <a:bodyPr/>
          <a:lstStyle/>
          <a:p>
            <a:endParaRPr lang="en-US"/>
          </a:p>
        </p:txBody>
      </p:sp>
      <p:sp>
        <p:nvSpPr>
          <p:cNvPr id="15363" name="Line 9"/>
          <p:cNvSpPr>
            <a:spLocks noChangeShapeType="1"/>
          </p:cNvSpPr>
          <p:nvPr/>
        </p:nvSpPr>
        <p:spPr bwMode="auto">
          <a:xfrm>
            <a:off x="0" y="6686550"/>
            <a:ext cx="9144000" cy="0"/>
          </a:xfrm>
          <a:prstGeom prst="line">
            <a:avLst/>
          </a:prstGeom>
          <a:noFill/>
          <a:ln w="57150" cmpd="thickThin">
            <a:solidFill>
              <a:schemeClr val="tx1"/>
            </a:solidFill>
            <a:round/>
            <a:headEnd/>
            <a:tailEnd/>
          </a:ln>
        </p:spPr>
        <p:txBody>
          <a:bodyPr/>
          <a:lstStyle/>
          <a:p>
            <a:endParaRPr lang="en-US"/>
          </a:p>
        </p:txBody>
      </p:sp>
      <p:grpSp>
        <p:nvGrpSpPr>
          <p:cNvPr id="2" name="Group 34"/>
          <p:cNvGrpSpPr>
            <a:grpSpLocks/>
          </p:cNvGrpSpPr>
          <p:nvPr/>
        </p:nvGrpSpPr>
        <p:grpSpPr bwMode="auto">
          <a:xfrm>
            <a:off x="0" y="42863"/>
            <a:ext cx="9144000" cy="6786562"/>
            <a:chOff x="153" y="1047"/>
            <a:chExt cx="5607" cy="3150"/>
          </a:xfrm>
        </p:grpSpPr>
        <p:pic>
          <p:nvPicPr>
            <p:cNvPr id="15365" name="Picture 30" descr="kenh đào Panama"/>
            <p:cNvPicPr>
              <a:picLocks noChangeAspect="1" noChangeArrowheads="1"/>
            </p:cNvPicPr>
            <p:nvPr/>
          </p:nvPicPr>
          <p:blipFill>
            <a:blip r:embed="rId2"/>
            <a:srcRect t="16878" r="3999"/>
            <a:stretch>
              <a:fillRect/>
            </a:stretch>
          </p:blipFill>
          <p:spPr bwMode="auto">
            <a:xfrm>
              <a:off x="153" y="2727"/>
              <a:ext cx="2880" cy="1470"/>
            </a:xfrm>
            <a:prstGeom prst="rect">
              <a:avLst/>
            </a:prstGeom>
            <a:noFill/>
            <a:ln w="38100">
              <a:solidFill>
                <a:srgbClr val="FF0000"/>
              </a:solidFill>
              <a:miter lim="800000"/>
              <a:headEnd/>
              <a:tailEnd/>
            </a:ln>
          </p:spPr>
        </p:pic>
        <p:grpSp>
          <p:nvGrpSpPr>
            <p:cNvPr id="15366" name="Group 33"/>
            <p:cNvGrpSpPr>
              <a:grpSpLocks/>
            </p:cNvGrpSpPr>
            <p:nvPr/>
          </p:nvGrpSpPr>
          <p:grpSpPr bwMode="auto">
            <a:xfrm>
              <a:off x="153" y="1047"/>
              <a:ext cx="5607" cy="3129"/>
              <a:chOff x="153" y="1047"/>
              <a:chExt cx="5607" cy="3129"/>
            </a:xfrm>
          </p:grpSpPr>
          <p:grpSp>
            <p:nvGrpSpPr>
              <p:cNvPr id="15367" name="Group 32"/>
              <p:cNvGrpSpPr>
                <a:grpSpLocks/>
              </p:cNvGrpSpPr>
              <p:nvPr/>
            </p:nvGrpSpPr>
            <p:grpSpPr bwMode="auto">
              <a:xfrm>
                <a:off x="153" y="1047"/>
                <a:ext cx="5607" cy="1680"/>
                <a:chOff x="153" y="1047"/>
                <a:chExt cx="5607" cy="1680"/>
              </a:xfrm>
            </p:grpSpPr>
            <p:pic>
              <p:nvPicPr>
                <p:cNvPr id="15369" name="Picture 28" descr="kenh Grand tpVenice, ý"/>
                <p:cNvPicPr>
                  <a:picLocks noChangeAspect="1" noChangeArrowheads="1"/>
                </p:cNvPicPr>
                <p:nvPr/>
              </p:nvPicPr>
              <p:blipFill>
                <a:blip r:embed="rId3"/>
                <a:srcRect/>
                <a:stretch>
                  <a:fillRect/>
                </a:stretch>
              </p:blipFill>
              <p:spPr bwMode="auto">
                <a:xfrm>
                  <a:off x="153" y="1047"/>
                  <a:ext cx="2880" cy="1680"/>
                </a:xfrm>
                <a:prstGeom prst="rect">
                  <a:avLst/>
                </a:prstGeom>
                <a:noFill/>
                <a:ln w="38100">
                  <a:solidFill>
                    <a:srgbClr val="FF0000"/>
                  </a:solidFill>
                  <a:miter lim="800000"/>
                  <a:headEnd/>
                  <a:tailEnd/>
                </a:ln>
              </p:spPr>
            </p:pic>
            <p:pic>
              <p:nvPicPr>
                <p:cNvPr id="15370" name="Picture 29" descr="kenh ALA Wai"/>
                <p:cNvPicPr>
                  <a:picLocks noChangeAspect="1" noChangeArrowheads="1"/>
                </p:cNvPicPr>
                <p:nvPr/>
              </p:nvPicPr>
              <p:blipFill>
                <a:blip r:embed="rId4"/>
                <a:srcRect/>
                <a:stretch>
                  <a:fillRect/>
                </a:stretch>
              </p:blipFill>
              <p:spPr bwMode="auto">
                <a:xfrm>
                  <a:off x="3030" y="1047"/>
                  <a:ext cx="2730" cy="1680"/>
                </a:xfrm>
                <a:prstGeom prst="rect">
                  <a:avLst/>
                </a:prstGeom>
                <a:noFill/>
                <a:ln w="38100">
                  <a:solidFill>
                    <a:srgbClr val="FF0000"/>
                  </a:solidFill>
                  <a:miter lim="800000"/>
                  <a:headEnd/>
                  <a:tailEnd/>
                </a:ln>
              </p:spPr>
            </p:pic>
          </p:grpSp>
          <p:pic>
            <p:nvPicPr>
              <p:cNvPr id="15368" name="Picture 31" descr="kenh bên bờ tử cấm thành"/>
              <p:cNvPicPr>
                <a:picLocks noChangeAspect="1" noChangeArrowheads="1"/>
              </p:cNvPicPr>
              <p:nvPr/>
            </p:nvPicPr>
            <p:blipFill>
              <a:blip r:embed="rId5"/>
              <a:srcRect/>
              <a:stretch>
                <a:fillRect/>
              </a:stretch>
            </p:blipFill>
            <p:spPr bwMode="auto">
              <a:xfrm>
                <a:off x="3042" y="2736"/>
                <a:ext cx="2718" cy="1440"/>
              </a:xfrm>
              <a:prstGeom prst="rect">
                <a:avLst/>
              </a:prstGeom>
              <a:noFill/>
              <a:ln w="38100">
                <a:solidFill>
                  <a:srgbClr val="FF0000"/>
                </a:solidFill>
                <a:miter lim="800000"/>
                <a:headEnd/>
                <a:tailEnd/>
              </a:ln>
            </p:spPr>
          </p:pic>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0" y="1219200"/>
            <a:ext cx="9144000" cy="533400"/>
          </a:xfrm>
        </p:spPr>
        <p:txBody>
          <a:bodyPr/>
          <a:lstStyle/>
          <a:p>
            <a:pPr eaLnBrk="1" hangingPunct="1">
              <a:lnSpc>
                <a:spcPct val="90000"/>
              </a:lnSpc>
            </a:pPr>
            <a:r>
              <a:rPr lang="en-US" b="1" smtClean="0">
                <a:solidFill>
                  <a:srgbClr val="FF0000"/>
                </a:solidFill>
                <a:latin typeface="Arial" charset="0"/>
              </a:rPr>
              <a:t>Ôn </a:t>
            </a:r>
            <a:r>
              <a:rPr lang="en-US" b="1" smtClean="0">
                <a:solidFill>
                  <a:srgbClr val="FF0000"/>
                </a:solidFill>
                <a:latin typeface="Arial" charset="0"/>
              </a:rPr>
              <a:t>bài </a:t>
            </a:r>
            <a:r>
              <a:rPr lang="en-US" b="1" smtClean="0">
                <a:solidFill>
                  <a:srgbClr val="FF0000"/>
                </a:solidFill>
                <a:latin typeface="Arial" charset="0"/>
              </a:rPr>
              <a:t>cũ</a:t>
            </a:r>
          </a:p>
        </p:txBody>
      </p:sp>
      <p:sp>
        <p:nvSpPr>
          <p:cNvPr id="3075" name="Rectangle 5"/>
          <p:cNvSpPr>
            <a:spLocks noChangeArrowheads="1"/>
          </p:cNvSpPr>
          <p:nvPr/>
        </p:nvSpPr>
        <p:spPr bwMode="auto">
          <a:xfrm>
            <a:off x="0" y="533400"/>
            <a:ext cx="9144000" cy="631825"/>
          </a:xfrm>
          <a:prstGeom prst="rect">
            <a:avLst/>
          </a:prstGeom>
          <a:noFill/>
          <a:ln w="9525">
            <a:noFill/>
            <a:miter lim="800000"/>
            <a:headEnd/>
            <a:tailEnd/>
          </a:ln>
        </p:spPr>
        <p:txBody>
          <a:bodyPr anchor="ctr"/>
          <a:lstStyle/>
          <a:p>
            <a:pPr algn="ctr"/>
            <a:r>
              <a:rPr lang="en-US" sz="3000" b="1" u="sng">
                <a:solidFill>
                  <a:schemeClr val="tx2"/>
                </a:solidFill>
                <a:latin typeface="Arial" charset="0"/>
              </a:rPr>
              <a:t>Chính tả:</a:t>
            </a:r>
          </a:p>
        </p:txBody>
      </p:sp>
      <p:sp>
        <p:nvSpPr>
          <p:cNvPr id="2054" name="Rectangle 6"/>
          <p:cNvSpPr>
            <a:spLocks noChangeArrowheads="1"/>
          </p:cNvSpPr>
          <p:nvPr/>
        </p:nvSpPr>
        <p:spPr bwMode="auto">
          <a:xfrm>
            <a:off x="2967038" y="1828800"/>
            <a:ext cx="2576512" cy="631825"/>
          </a:xfrm>
          <a:prstGeom prst="rect">
            <a:avLst/>
          </a:prstGeom>
          <a:noFill/>
          <a:ln w="9525">
            <a:noFill/>
            <a:miter lim="800000"/>
            <a:headEnd/>
            <a:tailEnd/>
          </a:ln>
        </p:spPr>
        <p:txBody>
          <a:bodyPr anchor="ctr"/>
          <a:lstStyle/>
          <a:p>
            <a:pPr algn="ctr"/>
            <a:r>
              <a:rPr lang="en-US" sz="3000">
                <a:solidFill>
                  <a:schemeClr val="tx2"/>
                </a:solidFill>
                <a:latin typeface="Arial" charset="0"/>
              </a:rPr>
              <a:t>- mưa</a:t>
            </a:r>
          </a:p>
        </p:txBody>
      </p:sp>
      <p:sp>
        <p:nvSpPr>
          <p:cNvPr id="2055" name="Rectangle 7"/>
          <p:cNvSpPr>
            <a:spLocks noChangeArrowheads="1"/>
          </p:cNvSpPr>
          <p:nvPr/>
        </p:nvSpPr>
        <p:spPr bwMode="auto">
          <a:xfrm>
            <a:off x="2647950" y="2366963"/>
            <a:ext cx="3733800" cy="631825"/>
          </a:xfrm>
          <a:prstGeom prst="rect">
            <a:avLst/>
          </a:prstGeom>
          <a:noFill/>
          <a:ln w="9525">
            <a:noFill/>
            <a:miter lim="800000"/>
            <a:headEnd/>
            <a:tailEnd/>
          </a:ln>
        </p:spPr>
        <p:txBody>
          <a:bodyPr anchor="ctr"/>
          <a:lstStyle/>
          <a:p>
            <a:pPr algn="ctr"/>
            <a:r>
              <a:rPr lang="en-US" sz="3000">
                <a:solidFill>
                  <a:schemeClr val="tx2"/>
                </a:solidFill>
                <a:latin typeface="Arial" charset="0"/>
              </a:rPr>
              <a:t>- lưa thưa</a:t>
            </a:r>
          </a:p>
        </p:txBody>
      </p:sp>
      <p:sp>
        <p:nvSpPr>
          <p:cNvPr id="2056" name="Rectangle 8"/>
          <p:cNvSpPr>
            <a:spLocks noChangeArrowheads="1"/>
          </p:cNvSpPr>
          <p:nvPr/>
        </p:nvSpPr>
        <p:spPr bwMode="auto">
          <a:xfrm>
            <a:off x="2771775" y="2895600"/>
            <a:ext cx="3733800" cy="631825"/>
          </a:xfrm>
          <a:prstGeom prst="rect">
            <a:avLst/>
          </a:prstGeom>
          <a:noFill/>
          <a:ln w="9525">
            <a:noFill/>
            <a:miter lim="800000"/>
            <a:headEnd/>
            <a:tailEnd/>
          </a:ln>
        </p:spPr>
        <p:txBody>
          <a:bodyPr anchor="ctr"/>
          <a:lstStyle/>
          <a:p>
            <a:pPr algn="ctr"/>
            <a:r>
              <a:rPr lang="en-US" sz="3000">
                <a:solidFill>
                  <a:schemeClr val="tx2"/>
                </a:solidFill>
                <a:latin typeface="Arial" charset="0"/>
              </a:rPr>
              <a:t>- giữa ngày</a:t>
            </a:r>
          </a:p>
        </p:txBody>
      </p:sp>
      <p:sp>
        <p:nvSpPr>
          <p:cNvPr id="3079" name="Line 9"/>
          <p:cNvSpPr>
            <a:spLocks noChangeShapeType="1"/>
          </p:cNvSpPr>
          <p:nvPr/>
        </p:nvSpPr>
        <p:spPr bwMode="auto">
          <a:xfrm>
            <a:off x="195263" y="0"/>
            <a:ext cx="0" cy="6858000"/>
          </a:xfrm>
          <a:prstGeom prst="line">
            <a:avLst/>
          </a:prstGeom>
          <a:noFill/>
          <a:ln w="57150" cmpd="thinThick">
            <a:solidFill>
              <a:schemeClr val="tx1"/>
            </a:solidFill>
            <a:round/>
            <a:headEnd/>
            <a:tailEnd/>
          </a:ln>
        </p:spPr>
        <p:txBody>
          <a:bodyPr/>
          <a:lstStyle/>
          <a:p>
            <a:endParaRPr lang="en-US"/>
          </a:p>
        </p:txBody>
      </p:sp>
      <p:sp>
        <p:nvSpPr>
          <p:cNvPr id="3080" name="Line 10"/>
          <p:cNvSpPr>
            <a:spLocks noChangeShapeType="1"/>
          </p:cNvSpPr>
          <p:nvPr/>
        </p:nvSpPr>
        <p:spPr bwMode="auto">
          <a:xfrm>
            <a:off x="0" y="6686550"/>
            <a:ext cx="9144000" cy="0"/>
          </a:xfrm>
          <a:prstGeom prst="line">
            <a:avLst/>
          </a:prstGeom>
          <a:noFill/>
          <a:ln w="57150" cmpd="thickThin">
            <a:solidFill>
              <a:schemeClr val="tx1"/>
            </a:solidFill>
            <a:round/>
            <a:headEnd/>
            <a:tailEnd/>
          </a:ln>
        </p:spPr>
        <p:txBody>
          <a:bodyPr/>
          <a:lstStyle/>
          <a:p>
            <a:endParaRPr lang="en-US"/>
          </a:p>
        </p:txBody>
      </p:sp>
      <p:sp>
        <p:nvSpPr>
          <p:cNvPr id="2064" name="Rectangle 16"/>
          <p:cNvSpPr>
            <a:spLocks noChangeArrowheads="1"/>
          </p:cNvSpPr>
          <p:nvPr/>
        </p:nvSpPr>
        <p:spPr bwMode="auto">
          <a:xfrm>
            <a:off x="2986088" y="3429000"/>
            <a:ext cx="2743200" cy="631825"/>
          </a:xfrm>
          <a:prstGeom prst="rect">
            <a:avLst/>
          </a:prstGeom>
          <a:noFill/>
          <a:ln w="9525">
            <a:noFill/>
            <a:miter lim="800000"/>
            <a:headEnd/>
            <a:tailEnd/>
          </a:ln>
        </p:spPr>
        <p:txBody>
          <a:bodyPr anchor="ctr"/>
          <a:lstStyle/>
          <a:p>
            <a:pPr algn="ctr"/>
            <a:r>
              <a:rPr lang="en-US" sz="3000">
                <a:solidFill>
                  <a:schemeClr val="tx2"/>
                </a:solidFill>
                <a:latin typeface="Arial" charset="0"/>
              </a:rPr>
              <a:t>- tưởng</a:t>
            </a:r>
          </a:p>
        </p:txBody>
      </p:sp>
      <p:sp>
        <p:nvSpPr>
          <p:cNvPr id="2065" name="Rectangle 17"/>
          <p:cNvSpPr>
            <a:spLocks noChangeArrowheads="1"/>
          </p:cNvSpPr>
          <p:nvPr/>
        </p:nvSpPr>
        <p:spPr bwMode="auto">
          <a:xfrm>
            <a:off x="3243263" y="3962400"/>
            <a:ext cx="2743200" cy="631825"/>
          </a:xfrm>
          <a:prstGeom prst="rect">
            <a:avLst/>
          </a:prstGeom>
          <a:noFill/>
          <a:ln w="9525">
            <a:noFill/>
            <a:miter lim="800000"/>
            <a:headEnd/>
            <a:tailEnd/>
          </a:ln>
        </p:spPr>
        <p:txBody>
          <a:bodyPr anchor="ctr"/>
          <a:lstStyle/>
          <a:p>
            <a:pPr algn="ctr"/>
            <a:r>
              <a:rPr lang="en-US" sz="3000">
                <a:solidFill>
                  <a:schemeClr val="tx2"/>
                </a:solidFill>
                <a:latin typeface="Arial" charset="0"/>
              </a:rPr>
              <a:t> - giỡn nước</a:t>
            </a:r>
          </a:p>
        </p:txBody>
      </p:sp>
      <p:sp>
        <p:nvSpPr>
          <p:cNvPr id="2066" name="Rectangle 18"/>
          <p:cNvSpPr>
            <a:spLocks noChangeArrowheads="1"/>
          </p:cNvSpPr>
          <p:nvPr/>
        </p:nvSpPr>
        <p:spPr bwMode="auto">
          <a:xfrm>
            <a:off x="3348038" y="4495800"/>
            <a:ext cx="2819400" cy="631825"/>
          </a:xfrm>
          <a:prstGeom prst="rect">
            <a:avLst/>
          </a:prstGeom>
          <a:noFill/>
          <a:ln w="9525">
            <a:noFill/>
            <a:miter lim="800000"/>
            <a:headEnd/>
            <a:tailEnd/>
          </a:ln>
        </p:spPr>
        <p:txBody>
          <a:bodyPr anchor="ctr"/>
          <a:lstStyle/>
          <a:p>
            <a:pPr algn="ctr"/>
            <a:r>
              <a:rPr lang="en-US" sz="3000">
                <a:solidFill>
                  <a:schemeClr val="tx2"/>
                </a:solidFill>
                <a:latin typeface="Arial" charset="0"/>
              </a:rPr>
              <a:t>- xuôi ngược</a:t>
            </a:r>
          </a:p>
        </p:txBody>
      </p:sp>
      <p:pic>
        <p:nvPicPr>
          <p:cNvPr id="3084" name="Picture 26" descr="b36"/>
          <p:cNvPicPr>
            <a:picLocks noChangeAspect="1" noChangeArrowheads="1" noCrop="1"/>
          </p:cNvPicPr>
          <p:nvPr/>
        </p:nvPicPr>
        <p:blipFill>
          <a:blip r:embed="rId2"/>
          <a:srcRect/>
          <a:stretch>
            <a:fillRect/>
          </a:stretch>
        </p:blipFill>
        <p:spPr bwMode="auto">
          <a:xfrm>
            <a:off x="-14288" y="5257800"/>
            <a:ext cx="1219201" cy="1600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randombar(horizontal)">
                                      <p:cBhvr>
                                        <p:cTn id="7" dur="500"/>
                                        <p:tgtEl>
                                          <p:spTgt spid="20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54"/>
                                        </p:tgtEl>
                                        <p:attrNameLst>
                                          <p:attrName>style.visibility</p:attrName>
                                        </p:attrNameLst>
                                      </p:cBhvr>
                                      <p:to>
                                        <p:strVal val="visible"/>
                                      </p:to>
                                    </p:set>
                                    <p:animEffect transition="in" filter="dissolve">
                                      <p:cBhvr>
                                        <p:cTn id="12" dur="500"/>
                                        <p:tgtEl>
                                          <p:spTgt spid="2054"/>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055"/>
                                        </p:tgtEl>
                                        <p:attrNameLst>
                                          <p:attrName>style.visibility</p:attrName>
                                        </p:attrNameLst>
                                      </p:cBhvr>
                                      <p:to>
                                        <p:strVal val="visible"/>
                                      </p:to>
                                    </p:set>
                                    <p:animEffect transition="in" filter="dissolve">
                                      <p:cBhvr>
                                        <p:cTn id="15" dur="500"/>
                                        <p:tgtEl>
                                          <p:spTgt spid="2055"/>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056"/>
                                        </p:tgtEl>
                                        <p:attrNameLst>
                                          <p:attrName>style.visibility</p:attrName>
                                        </p:attrNameLst>
                                      </p:cBhvr>
                                      <p:to>
                                        <p:strVal val="visible"/>
                                      </p:to>
                                    </p:set>
                                    <p:animEffect transition="in" filter="dissolve">
                                      <p:cBhvr>
                                        <p:cTn id="18" dur="500"/>
                                        <p:tgtEl>
                                          <p:spTgt spid="2056"/>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2064"/>
                                        </p:tgtEl>
                                        <p:attrNameLst>
                                          <p:attrName>style.visibility</p:attrName>
                                        </p:attrNameLst>
                                      </p:cBhvr>
                                      <p:to>
                                        <p:strVal val="visible"/>
                                      </p:to>
                                    </p:set>
                                    <p:animEffect transition="in" filter="dissolve">
                                      <p:cBhvr>
                                        <p:cTn id="23" dur="500"/>
                                        <p:tgtEl>
                                          <p:spTgt spid="2064"/>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2065"/>
                                        </p:tgtEl>
                                        <p:attrNameLst>
                                          <p:attrName>style.visibility</p:attrName>
                                        </p:attrNameLst>
                                      </p:cBhvr>
                                      <p:to>
                                        <p:strVal val="visible"/>
                                      </p:to>
                                    </p:set>
                                    <p:animEffect transition="in" filter="dissolve">
                                      <p:cBhvr>
                                        <p:cTn id="26" dur="500"/>
                                        <p:tgtEl>
                                          <p:spTgt spid="2065"/>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2066"/>
                                        </p:tgtEl>
                                        <p:attrNameLst>
                                          <p:attrName>style.visibility</p:attrName>
                                        </p:attrNameLst>
                                      </p:cBhvr>
                                      <p:to>
                                        <p:strVal val="visible"/>
                                      </p:to>
                                    </p:set>
                                    <p:animEffect transition="in" filter="dissolve">
                                      <p:cBhvr>
                                        <p:cTn id="29" dur="500"/>
                                        <p:tgtEl>
                                          <p:spTgt spid="20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P spid="2054" grpId="0"/>
      <p:bldP spid="2055" grpId="0"/>
      <p:bldP spid="2056" grpId="0"/>
      <p:bldP spid="2064" grpId="0"/>
      <p:bldP spid="2065" grpId="0"/>
      <p:bldP spid="206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80" name="kenh rach mien Tay 3.avi">
            <a:hlinkClick r:id="" action="ppaction://media"/>
          </p:cNvPr>
          <p:cNvPicPr>
            <a:picLocks noGrp="1" noRot="1" noChangeAspect="1" noChangeArrowheads="1"/>
          </p:cNvPicPr>
          <p:nvPr>
            <p:ph/>
            <a:videoFile r:link="rId1"/>
          </p:nvPr>
        </p:nvPicPr>
        <p:blipFill>
          <a:blip r:embed="rId3"/>
          <a:srcRect/>
          <a:stretch>
            <a:fillRect/>
          </a:stretch>
        </p:blipFill>
        <p:spPr>
          <a:xfrm>
            <a:off x="0" y="0"/>
            <a:ext cx="9144000" cy="6858000"/>
          </a:xfr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4580"/>
                    </p:tgtEl>
                  </p:cond>
                </p:stCondLst>
                <p:endSync evt="end" delay="0">
                  <p:rtn val="all"/>
                </p:endSync>
                <p:childTnLst>
                  <p:par>
                    <p:cTn id="3" fill="hold" nodeType="clickPar">
                      <p:stCondLst>
                        <p:cond delay="0"/>
                      </p:stCondLst>
                      <p:childTnLst>
                        <p:par>
                          <p:cTn id="4" fill="hold" nodeType="withGroup">
                            <p:stCondLst>
                              <p:cond delay="0"/>
                            </p:stCondLst>
                            <p:childTnLst>
                              <p:par>
                                <p:cTn id="5" presetID="2" presetClass="mediacall" presetSubtype="0" fill="hold" nodeType="clickEffect">
                                  <p:stCondLst>
                                    <p:cond delay="0"/>
                                  </p:stCondLst>
                                  <p:childTnLst>
                                    <p:cmd type="call" cmd="togglePause">
                                      <p:cBhvr>
                                        <p:cTn id="6" dur="1" fill="hold"/>
                                        <p:tgtEl>
                                          <p:spTgt spid="24580"/>
                                        </p:tgtEl>
                                      </p:cBhvr>
                                    </p:cmd>
                                  </p:childTnLst>
                                </p:cTn>
                              </p:par>
                            </p:childTnLst>
                          </p:cTn>
                        </p:par>
                      </p:childTnLst>
                    </p:cTn>
                  </p:par>
                </p:childTnLst>
              </p:cTn>
              <p:nextCondLst>
                <p:cond evt="onClick" delay="0">
                  <p:tgtEl>
                    <p:spTgt spid="24580"/>
                  </p:tgtEl>
                </p:cond>
              </p:nextCondLst>
            </p:seq>
            <p:video>
              <p:cMediaNode>
                <p:cTn id="7" fill="hold" display="0">
                  <p:stCondLst>
                    <p:cond delay="indefinite"/>
                  </p:stCondLst>
                  <p:endCondLst>
                    <p:cond evt="onNext" delay="0">
                      <p:tgtEl>
                        <p:sldTgt/>
                      </p:tgtEl>
                    </p:cond>
                    <p:cond evt="onPrev" delay="0">
                      <p:tgtEl>
                        <p:sldTgt/>
                      </p:tgtEl>
                    </p:cond>
                  </p:endCondLst>
                </p:cTn>
                <p:tgtEl>
                  <p:spTgt spid="24580"/>
                </p:tgtEl>
              </p:cMediaNode>
            </p:vide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subTitle" idx="1"/>
          </p:nvPr>
        </p:nvSpPr>
        <p:spPr>
          <a:xfrm>
            <a:off x="0" y="1195388"/>
            <a:ext cx="9144000" cy="1143000"/>
          </a:xfrm>
        </p:spPr>
        <p:txBody>
          <a:bodyPr/>
          <a:lstStyle/>
          <a:p>
            <a:pPr algn="l" eaLnBrk="1" hangingPunct="1">
              <a:lnSpc>
                <a:spcPct val="80000"/>
              </a:lnSpc>
            </a:pPr>
            <a:r>
              <a:rPr lang="en-US" sz="2800" b="1" smtClean="0">
                <a:solidFill>
                  <a:srgbClr val="FF0000"/>
                </a:solidFill>
                <a:latin typeface="Arial" charset="0"/>
              </a:rPr>
              <a:t> </a:t>
            </a:r>
            <a:r>
              <a:rPr lang="en-US" sz="2800" b="1" smtClean="0">
                <a:latin typeface="Arial" charset="0"/>
              </a:rPr>
              <a:t>1. </a:t>
            </a:r>
            <a:r>
              <a:rPr lang="en-US" sz="2800" b="1" u="sng" smtClean="0">
                <a:latin typeface="Arial" charset="0"/>
              </a:rPr>
              <a:t>Nghe – viết</a:t>
            </a:r>
            <a:r>
              <a:rPr lang="en-US" sz="2800" b="1" smtClean="0">
                <a:latin typeface="Arial" charset="0"/>
              </a:rPr>
              <a:t>:    </a:t>
            </a:r>
            <a:r>
              <a:rPr lang="en-US" sz="2800" b="1" smtClean="0">
                <a:solidFill>
                  <a:srgbClr val="FF0000"/>
                </a:solidFill>
                <a:latin typeface="Arial" charset="0"/>
              </a:rPr>
              <a:t> Dòng kinh quê hương</a:t>
            </a:r>
          </a:p>
          <a:p>
            <a:pPr eaLnBrk="1" hangingPunct="1">
              <a:lnSpc>
                <a:spcPct val="80000"/>
              </a:lnSpc>
            </a:pPr>
            <a:r>
              <a:rPr lang="en-US" sz="2800" b="1" smtClean="0">
                <a:solidFill>
                  <a:srgbClr val="FF0000"/>
                </a:solidFill>
                <a:latin typeface="Arial" charset="0"/>
              </a:rPr>
              <a:t>			               </a:t>
            </a:r>
            <a:r>
              <a:rPr lang="en-US" sz="2400" i="1" smtClean="0">
                <a:latin typeface="Arial" charset="0"/>
              </a:rPr>
              <a:t>Theo </a:t>
            </a:r>
            <a:r>
              <a:rPr lang="en-US" sz="2400" b="1" smtClean="0">
                <a:latin typeface="Arial" charset="0"/>
              </a:rPr>
              <a:t>Nguyễn Thi</a:t>
            </a:r>
            <a:r>
              <a:rPr lang="en-US" sz="2800" b="1" smtClean="0">
                <a:solidFill>
                  <a:srgbClr val="FF0000"/>
                </a:solidFill>
                <a:latin typeface="Arial" charset="0"/>
              </a:rPr>
              <a:t>	</a:t>
            </a:r>
          </a:p>
        </p:txBody>
      </p:sp>
      <p:sp>
        <p:nvSpPr>
          <p:cNvPr id="5123" name="Line 5"/>
          <p:cNvSpPr>
            <a:spLocks noChangeShapeType="1"/>
          </p:cNvSpPr>
          <p:nvPr/>
        </p:nvSpPr>
        <p:spPr bwMode="auto">
          <a:xfrm>
            <a:off x="195263" y="0"/>
            <a:ext cx="0" cy="6858000"/>
          </a:xfrm>
          <a:prstGeom prst="line">
            <a:avLst/>
          </a:prstGeom>
          <a:noFill/>
          <a:ln w="57150" cmpd="thinThick">
            <a:solidFill>
              <a:schemeClr val="tx1"/>
            </a:solidFill>
            <a:round/>
            <a:headEnd/>
            <a:tailEnd/>
          </a:ln>
        </p:spPr>
        <p:txBody>
          <a:bodyPr/>
          <a:lstStyle/>
          <a:p>
            <a:endParaRPr lang="en-US"/>
          </a:p>
        </p:txBody>
      </p:sp>
      <p:sp>
        <p:nvSpPr>
          <p:cNvPr id="10252" name="Rectangle 12"/>
          <p:cNvSpPr>
            <a:spLocks noChangeArrowheads="1"/>
          </p:cNvSpPr>
          <p:nvPr/>
        </p:nvSpPr>
        <p:spPr bwMode="auto">
          <a:xfrm>
            <a:off x="0" y="2667000"/>
            <a:ext cx="9144000" cy="631825"/>
          </a:xfrm>
          <a:prstGeom prst="rect">
            <a:avLst/>
          </a:prstGeom>
          <a:noFill/>
          <a:ln w="9525">
            <a:noFill/>
            <a:miter lim="800000"/>
            <a:headEnd/>
            <a:tailEnd/>
          </a:ln>
        </p:spPr>
        <p:txBody>
          <a:bodyPr anchor="ctr"/>
          <a:lstStyle/>
          <a:p>
            <a:r>
              <a:rPr lang="en-US" sz="2800" b="1">
                <a:solidFill>
                  <a:schemeClr val="tx2"/>
                </a:solidFill>
                <a:latin typeface="Arial" charset="0"/>
              </a:rPr>
              <a:t>	</a:t>
            </a:r>
            <a:r>
              <a:rPr lang="en-US" sz="2800" b="1" u="sng">
                <a:solidFill>
                  <a:schemeClr val="tx2"/>
                </a:solidFill>
                <a:latin typeface="Arial" charset="0"/>
              </a:rPr>
              <a:t>Hoạt động 1:</a:t>
            </a:r>
            <a:r>
              <a:rPr lang="en-US" sz="2800" b="1">
                <a:solidFill>
                  <a:schemeClr val="tx2"/>
                </a:solidFill>
                <a:latin typeface="Arial" charset="0"/>
              </a:rPr>
              <a:t>  Tìm hiểu bài chính tả</a:t>
            </a:r>
            <a:endParaRPr lang="en-US" sz="2800" b="1" u="sng">
              <a:solidFill>
                <a:schemeClr val="tx2"/>
              </a:solidFill>
              <a:latin typeface="Arial" charset="0"/>
            </a:endParaRPr>
          </a:p>
        </p:txBody>
      </p:sp>
      <p:sp>
        <p:nvSpPr>
          <p:cNvPr id="10253" name="Rectangle 13"/>
          <p:cNvSpPr>
            <a:spLocks noChangeArrowheads="1"/>
          </p:cNvSpPr>
          <p:nvPr/>
        </p:nvSpPr>
        <p:spPr bwMode="auto">
          <a:xfrm>
            <a:off x="0" y="3225800"/>
            <a:ext cx="9144000" cy="631825"/>
          </a:xfrm>
          <a:prstGeom prst="rect">
            <a:avLst/>
          </a:prstGeom>
          <a:noFill/>
          <a:ln w="9525">
            <a:noFill/>
            <a:miter lim="800000"/>
            <a:headEnd/>
            <a:tailEnd/>
          </a:ln>
        </p:spPr>
        <p:txBody>
          <a:bodyPr anchor="ctr"/>
          <a:lstStyle/>
          <a:p>
            <a:r>
              <a:rPr lang="en-US" sz="2800" b="1">
                <a:solidFill>
                  <a:schemeClr val="tx2"/>
                </a:solidFill>
                <a:latin typeface="Arial" charset="0"/>
              </a:rPr>
              <a:t>	</a:t>
            </a:r>
            <a:r>
              <a:rPr lang="en-US" sz="2800" b="1" u="sng">
                <a:solidFill>
                  <a:schemeClr val="tx2"/>
                </a:solidFill>
                <a:latin typeface="Arial" charset="0"/>
              </a:rPr>
              <a:t>Hoạt động 2:</a:t>
            </a:r>
            <a:r>
              <a:rPr lang="en-US" sz="2800" b="1">
                <a:solidFill>
                  <a:schemeClr val="tx2"/>
                </a:solidFill>
                <a:latin typeface="Arial" charset="0"/>
              </a:rPr>
              <a:t>   Viết từ khó</a:t>
            </a:r>
            <a:endParaRPr lang="en-US" sz="2800" b="1" u="sng">
              <a:solidFill>
                <a:schemeClr val="tx2"/>
              </a:solidFill>
              <a:latin typeface="Arial" charset="0"/>
            </a:endParaRPr>
          </a:p>
        </p:txBody>
      </p:sp>
      <p:sp>
        <p:nvSpPr>
          <p:cNvPr id="10254" name="Rectangle 14"/>
          <p:cNvSpPr>
            <a:spLocks noChangeArrowheads="1"/>
          </p:cNvSpPr>
          <p:nvPr/>
        </p:nvSpPr>
        <p:spPr bwMode="auto">
          <a:xfrm>
            <a:off x="0" y="3773488"/>
            <a:ext cx="9144000" cy="631825"/>
          </a:xfrm>
          <a:prstGeom prst="rect">
            <a:avLst/>
          </a:prstGeom>
          <a:noFill/>
          <a:ln w="9525">
            <a:noFill/>
            <a:miter lim="800000"/>
            <a:headEnd/>
            <a:tailEnd/>
          </a:ln>
        </p:spPr>
        <p:txBody>
          <a:bodyPr anchor="ctr"/>
          <a:lstStyle/>
          <a:p>
            <a:r>
              <a:rPr lang="en-US" sz="2800" b="1">
                <a:solidFill>
                  <a:schemeClr val="tx2"/>
                </a:solidFill>
                <a:latin typeface="Arial" charset="0"/>
              </a:rPr>
              <a:t>	</a:t>
            </a:r>
            <a:r>
              <a:rPr lang="en-US" sz="2800" b="1" u="sng">
                <a:solidFill>
                  <a:schemeClr val="tx2"/>
                </a:solidFill>
                <a:latin typeface="Arial" charset="0"/>
              </a:rPr>
              <a:t>Hoạt động 3:</a:t>
            </a:r>
            <a:r>
              <a:rPr lang="en-US" sz="2800" b="1">
                <a:solidFill>
                  <a:schemeClr val="tx2"/>
                </a:solidFill>
                <a:latin typeface="Arial" charset="0"/>
              </a:rPr>
              <a:t>   Viết chính tả</a:t>
            </a:r>
            <a:endParaRPr lang="en-US" sz="2800" b="1" u="sng">
              <a:solidFill>
                <a:schemeClr val="tx2"/>
              </a:solidFill>
              <a:latin typeface="Arial" charset="0"/>
            </a:endParaRPr>
          </a:p>
        </p:txBody>
      </p:sp>
      <p:sp>
        <p:nvSpPr>
          <p:cNvPr id="10255" name="Rectangle 15"/>
          <p:cNvSpPr>
            <a:spLocks noChangeArrowheads="1"/>
          </p:cNvSpPr>
          <p:nvPr/>
        </p:nvSpPr>
        <p:spPr bwMode="auto">
          <a:xfrm>
            <a:off x="0" y="4343400"/>
            <a:ext cx="9144000" cy="631825"/>
          </a:xfrm>
          <a:prstGeom prst="rect">
            <a:avLst/>
          </a:prstGeom>
          <a:noFill/>
          <a:ln w="9525">
            <a:noFill/>
            <a:miter lim="800000"/>
            <a:headEnd/>
            <a:tailEnd/>
          </a:ln>
        </p:spPr>
        <p:txBody>
          <a:bodyPr anchor="ctr"/>
          <a:lstStyle/>
          <a:p>
            <a:r>
              <a:rPr lang="en-US" sz="2800" b="1">
                <a:solidFill>
                  <a:schemeClr val="tx2"/>
                </a:solidFill>
                <a:latin typeface="Arial" charset="0"/>
              </a:rPr>
              <a:t>	</a:t>
            </a:r>
            <a:r>
              <a:rPr lang="en-US" sz="2800" b="1" u="sng">
                <a:solidFill>
                  <a:schemeClr val="tx2"/>
                </a:solidFill>
                <a:latin typeface="Arial" charset="0"/>
              </a:rPr>
              <a:t>Hoạt động 4:</a:t>
            </a:r>
            <a:r>
              <a:rPr lang="en-US" sz="2800" b="1">
                <a:solidFill>
                  <a:schemeClr val="tx2"/>
                </a:solidFill>
                <a:latin typeface="Arial" charset="0"/>
              </a:rPr>
              <a:t>   Làm bài tập</a:t>
            </a:r>
            <a:endParaRPr lang="en-US" sz="2800" b="1" u="sng">
              <a:solidFill>
                <a:schemeClr val="tx2"/>
              </a:solidFill>
              <a:latin typeface="Arial" charset="0"/>
            </a:endParaRPr>
          </a:p>
        </p:txBody>
      </p:sp>
      <p:sp>
        <p:nvSpPr>
          <p:cNvPr id="5128" name="Line 18"/>
          <p:cNvSpPr>
            <a:spLocks noChangeShapeType="1"/>
          </p:cNvSpPr>
          <p:nvPr/>
        </p:nvSpPr>
        <p:spPr bwMode="auto">
          <a:xfrm>
            <a:off x="0" y="6686550"/>
            <a:ext cx="9144000" cy="0"/>
          </a:xfrm>
          <a:prstGeom prst="line">
            <a:avLst/>
          </a:prstGeom>
          <a:noFill/>
          <a:ln w="57150" cmpd="thickThin">
            <a:solidFill>
              <a:schemeClr val="tx1"/>
            </a:solidFill>
            <a:round/>
            <a:headEnd/>
            <a:tailEnd/>
          </a:ln>
        </p:spPr>
        <p:txBody>
          <a:bodyPr/>
          <a:lstStyle/>
          <a:p>
            <a:endParaRPr lang="en-US"/>
          </a:p>
        </p:txBody>
      </p:sp>
      <p:sp>
        <p:nvSpPr>
          <p:cNvPr id="5129" name="Rectangle 20"/>
          <p:cNvSpPr>
            <a:spLocks noChangeArrowheads="1"/>
          </p:cNvSpPr>
          <p:nvPr/>
        </p:nvSpPr>
        <p:spPr bwMode="auto">
          <a:xfrm>
            <a:off x="0" y="533400"/>
            <a:ext cx="9144000" cy="631825"/>
          </a:xfrm>
          <a:prstGeom prst="rect">
            <a:avLst/>
          </a:prstGeom>
          <a:noFill/>
          <a:ln w="9525">
            <a:noFill/>
            <a:miter lim="800000"/>
            <a:headEnd/>
            <a:tailEnd/>
          </a:ln>
        </p:spPr>
        <p:txBody>
          <a:bodyPr anchor="ctr"/>
          <a:lstStyle/>
          <a:p>
            <a:pPr algn="ctr"/>
            <a:r>
              <a:rPr lang="en-US" sz="2800" b="1" u="sng">
                <a:solidFill>
                  <a:schemeClr val="tx2"/>
                </a:solidFill>
                <a:latin typeface="Arial" charset="0"/>
              </a:rPr>
              <a:t>Chính tả:</a:t>
            </a:r>
            <a:r>
              <a:rPr lang="en-US" sz="2800" b="1">
                <a:solidFill>
                  <a:schemeClr val="tx2"/>
                </a:solidFill>
                <a:latin typeface="Arial" charset="0"/>
              </a:rPr>
              <a:t> </a:t>
            </a:r>
            <a:endParaRPr lang="en-US" sz="2800" b="1" u="sng">
              <a:solidFill>
                <a:schemeClr val="tx2"/>
              </a:solidFill>
              <a:latin typeface="Arial" charset="0"/>
            </a:endParaRPr>
          </a:p>
        </p:txBody>
      </p:sp>
      <p:pic>
        <p:nvPicPr>
          <p:cNvPr id="5130" name="Picture 23" descr="b36"/>
          <p:cNvPicPr>
            <a:picLocks noChangeAspect="1" noChangeArrowheads="1" noCrop="1"/>
          </p:cNvPicPr>
          <p:nvPr/>
        </p:nvPicPr>
        <p:blipFill>
          <a:blip r:embed="rId2"/>
          <a:srcRect/>
          <a:stretch>
            <a:fillRect/>
          </a:stretch>
        </p:blipFill>
        <p:spPr bwMode="auto">
          <a:xfrm>
            <a:off x="-14288" y="5257800"/>
            <a:ext cx="1219201" cy="1600200"/>
          </a:xfrm>
          <a:prstGeom prst="rect">
            <a:avLst/>
          </a:prstGeom>
          <a:noFill/>
          <a:ln w="9525">
            <a:noFill/>
            <a:miter lim="800000"/>
            <a:headEnd/>
            <a:tailEnd/>
          </a:ln>
        </p:spPr>
      </p:pic>
      <p:sp>
        <p:nvSpPr>
          <p:cNvPr id="10264" name="Rectangle 24"/>
          <p:cNvSpPr>
            <a:spLocks noChangeArrowheads="1"/>
          </p:cNvSpPr>
          <p:nvPr/>
        </p:nvSpPr>
        <p:spPr bwMode="auto">
          <a:xfrm>
            <a:off x="381000" y="3429000"/>
            <a:ext cx="8001000" cy="1060450"/>
          </a:xfrm>
          <a:prstGeom prst="rect">
            <a:avLst/>
          </a:prstGeom>
          <a:noFill/>
          <a:ln w="9525">
            <a:noFill/>
            <a:miter lim="800000"/>
            <a:headEnd/>
            <a:tailEnd/>
          </a:ln>
        </p:spPr>
        <p:txBody>
          <a:bodyPr anchor="ctr"/>
          <a:lstStyle/>
          <a:p>
            <a:r>
              <a:rPr lang="en-US" sz="2800">
                <a:solidFill>
                  <a:schemeClr val="tx2"/>
                </a:solidFill>
                <a:latin typeface="Arial" charset="0"/>
              </a:rPr>
              <a:t>	Những hình ảnh nào cho thấy dòng kinh rất quen thuộc với tác giả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42">
                                            <p:txEl>
                                              <p:pRg st="0" end="0"/>
                                            </p:txEl>
                                          </p:spTgt>
                                        </p:tgtEl>
                                        <p:attrNameLst>
                                          <p:attrName>style.visibility</p:attrName>
                                        </p:attrNameLst>
                                      </p:cBhvr>
                                      <p:to>
                                        <p:strVal val="visible"/>
                                      </p:to>
                                    </p:set>
                                    <p:animEffect transition="in" filter="dissolve">
                                      <p:cBhvr>
                                        <p:cTn id="7" dur="500"/>
                                        <p:tgtEl>
                                          <p:spTgt spid="10242">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0242">
                                            <p:txEl>
                                              <p:pRg st="1" end="1"/>
                                            </p:txEl>
                                          </p:spTgt>
                                        </p:tgtEl>
                                        <p:attrNameLst>
                                          <p:attrName>style.visibility</p:attrName>
                                        </p:attrNameLst>
                                      </p:cBhvr>
                                      <p:to>
                                        <p:strVal val="visible"/>
                                      </p:to>
                                    </p:set>
                                    <p:animEffect transition="in" filter="dissolve">
                                      <p:cBhvr>
                                        <p:cTn id="10" dur="500"/>
                                        <p:tgtEl>
                                          <p:spTgt spid="10242">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10252"/>
                                        </p:tgtEl>
                                        <p:attrNameLst>
                                          <p:attrName>style.visibility</p:attrName>
                                        </p:attrNameLst>
                                      </p:cBhvr>
                                      <p:to>
                                        <p:strVal val="visible"/>
                                      </p:to>
                                    </p:set>
                                    <p:animEffect transition="in" filter="randombar(horizontal)">
                                      <p:cBhvr>
                                        <p:cTn id="15" dur="500"/>
                                        <p:tgtEl>
                                          <p:spTgt spid="10252"/>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10253"/>
                                        </p:tgtEl>
                                        <p:attrNameLst>
                                          <p:attrName>style.visibility</p:attrName>
                                        </p:attrNameLst>
                                      </p:cBhvr>
                                      <p:to>
                                        <p:strVal val="visible"/>
                                      </p:to>
                                    </p:set>
                                    <p:animEffect transition="in" filter="randombar(horizontal)">
                                      <p:cBhvr>
                                        <p:cTn id="18" dur="500"/>
                                        <p:tgtEl>
                                          <p:spTgt spid="10253"/>
                                        </p:tgtEl>
                                      </p:cBhvr>
                                    </p:animEffect>
                                  </p:childTnLst>
                                </p:cTn>
                              </p:par>
                              <p:par>
                                <p:cTn id="19" presetID="14" presetClass="entr" presetSubtype="10" fill="hold" grpId="0" nodeType="withEffect">
                                  <p:stCondLst>
                                    <p:cond delay="0"/>
                                  </p:stCondLst>
                                  <p:childTnLst>
                                    <p:set>
                                      <p:cBhvr>
                                        <p:cTn id="20" dur="1" fill="hold">
                                          <p:stCondLst>
                                            <p:cond delay="0"/>
                                          </p:stCondLst>
                                        </p:cTn>
                                        <p:tgtEl>
                                          <p:spTgt spid="10254"/>
                                        </p:tgtEl>
                                        <p:attrNameLst>
                                          <p:attrName>style.visibility</p:attrName>
                                        </p:attrNameLst>
                                      </p:cBhvr>
                                      <p:to>
                                        <p:strVal val="visible"/>
                                      </p:to>
                                    </p:set>
                                    <p:animEffect transition="in" filter="randombar(horizontal)">
                                      <p:cBhvr>
                                        <p:cTn id="21" dur="500"/>
                                        <p:tgtEl>
                                          <p:spTgt spid="10254"/>
                                        </p:tgtEl>
                                      </p:cBhvr>
                                    </p:animEffect>
                                  </p:childTnLst>
                                </p:cTn>
                              </p:par>
                              <p:par>
                                <p:cTn id="22" presetID="14" presetClass="entr" presetSubtype="10" fill="hold" grpId="0" nodeType="withEffect">
                                  <p:stCondLst>
                                    <p:cond delay="0"/>
                                  </p:stCondLst>
                                  <p:childTnLst>
                                    <p:set>
                                      <p:cBhvr>
                                        <p:cTn id="23" dur="1" fill="hold">
                                          <p:stCondLst>
                                            <p:cond delay="0"/>
                                          </p:stCondLst>
                                        </p:cTn>
                                        <p:tgtEl>
                                          <p:spTgt spid="10255"/>
                                        </p:tgtEl>
                                        <p:attrNameLst>
                                          <p:attrName>style.visibility</p:attrName>
                                        </p:attrNameLst>
                                      </p:cBhvr>
                                      <p:to>
                                        <p:strVal val="visible"/>
                                      </p:to>
                                    </p:set>
                                    <p:animEffect transition="in" filter="randombar(horizontal)">
                                      <p:cBhvr>
                                        <p:cTn id="24" dur="500"/>
                                        <p:tgtEl>
                                          <p:spTgt spid="10255"/>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 presetClass="exit" presetSubtype="10" fill="hold" grpId="1" nodeType="clickEffect">
                                  <p:stCondLst>
                                    <p:cond delay="0"/>
                                  </p:stCondLst>
                                  <p:childTnLst>
                                    <p:animEffect transition="out" filter="checkerboard(across)">
                                      <p:cBhvr>
                                        <p:cTn id="28" dur="500"/>
                                        <p:tgtEl>
                                          <p:spTgt spid="10253"/>
                                        </p:tgtEl>
                                      </p:cBhvr>
                                    </p:animEffect>
                                    <p:set>
                                      <p:cBhvr>
                                        <p:cTn id="29" dur="1" fill="hold">
                                          <p:stCondLst>
                                            <p:cond delay="499"/>
                                          </p:stCondLst>
                                        </p:cTn>
                                        <p:tgtEl>
                                          <p:spTgt spid="10253"/>
                                        </p:tgtEl>
                                        <p:attrNameLst>
                                          <p:attrName>style.visibility</p:attrName>
                                        </p:attrNameLst>
                                      </p:cBhvr>
                                      <p:to>
                                        <p:strVal val="hidden"/>
                                      </p:to>
                                    </p:set>
                                  </p:childTnLst>
                                </p:cTn>
                              </p:par>
                              <p:par>
                                <p:cTn id="30" presetID="5" presetClass="exit" presetSubtype="10" fill="hold" grpId="1" nodeType="withEffect">
                                  <p:stCondLst>
                                    <p:cond delay="0"/>
                                  </p:stCondLst>
                                  <p:childTnLst>
                                    <p:animEffect transition="out" filter="checkerboard(across)">
                                      <p:cBhvr>
                                        <p:cTn id="31" dur="500"/>
                                        <p:tgtEl>
                                          <p:spTgt spid="10254"/>
                                        </p:tgtEl>
                                      </p:cBhvr>
                                    </p:animEffect>
                                    <p:set>
                                      <p:cBhvr>
                                        <p:cTn id="32" dur="1" fill="hold">
                                          <p:stCondLst>
                                            <p:cond delay="499"/>
                                          </p:stCondLst>
                                        </p:cTn>
                                        <p:tgtEl>
                                          <p:spTgt spid="10254"/>
                                        </p:tgtEl>
                                        <p:attrNameLst>
                                          <p:attrName>style.visibility</p:attrName>
                                        </p:attrNameLst>
                                      </p:cBhvr>
                                      <p:to>
                                        <p:strVal val="hidden"/>
                                      </p:to>
                                    </p:set>
                                  </p:childTnLst>
                                </p:cTn>
                              </p:par>
                              <p:par>
                                <p:cTn id="33" presetID="5" presetClass="exit" presetSubtype="10" fill="hold" grpId="1" nodeType="withEffect">
                                  <p:stCondLst>
                                    <p:cond delay="0"/>
                                  </p:stCondLst>
                                  <p:childTnLst>
                                    <p:animEffect transition="out" filter="checkerboard(across)">
                                      <p:cBhvr>
                                        <p:cTn id="34" dur="500"/>
                                        <p:tgtEl>
                                          <p:spTgt spid="10255"/>
                                        </p:tgtEl>
                                      </p:cBhvr>
                                    </p:animEffect>
                                    <p:set>
                                      <p:cBhvr>
                                        <p:cTn id="35" dur="1" fill="hold">
                                          <p:stCondLst>
                                            <p:cond delay="499"/>
                                          </p:stCondLst>
                                        </p:cTn>
                                        <p:tgtEl>
                                          <p:spTgt spid="10255"/>
                                        </p:tgtEl>
                                        <p:attrNameLst>
                                          <p:attrName>style.visibility</p:attrName>
                                        </p:attrNameLst>
                                      </p:cBhvr>
                                      <p:to>
                                        <p:strVal val="hidden"/>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14" presetClass="entr" presetSubtype="10" fill="hold" grpId="0" nodeType="clickEffect">
                                  <p:stCondLst>
                                    <p:cond delay="0"/>
                                  </p:stCondLst>
                                  <p:childTnLst>
                                    <p:set>
                                      <p:cBhvr>
                                        <p:cTn id="39" dur="1" fill="hold">
                                          <p:stCondLst>
                                            <p:cond delay="0"/>
                                          </p:stCondLst>
                                        </p:cTn>
                                        <p:tgtEl>
                                          <p:spTgt spid="10264"/>
                                        </p:tgtEl>
                                        <p:attrNameLst>
                                          <p:attrName>style.visibility</p:attrName>
                                        </p:attrNameLst>
                                      </p:cBhvr>
                                      <p:to>
                                        <p:strVal val="visible"/>
                                      </p:to>
                                    </p:set>
                                    <p:animEffect transition="in" filter="randombar(horizontal)">
                                      <p:cBhvr>
                                        <p:cTn id="40" dur="500"/>
                                        <p:tgtEl>
                                          <p:spTgt spid="102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build="p"/>
      <p:bldP spid="10252" grpId="0"/>
      <p:bldP spid="10253" grpId="0"/>
      <p:bldP spid="10253" grpId="1"/>
      <p:bldP spid="10254" grpId="0"/>
      <p:bldP spid="10254" grpId="1"/>
      <p:bldP spid="10255" grpId="0"/>
      <p:bldP spid="10255" grpId="1"/>
      <p:bldP spid="1026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8" name="Picture 4" descr="eMindMaps1"/>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nodeType="withEffect">
                                  <p:stCondLst>
                                    <p:cond delay="0"/>
                                  </p:stCondLst>
                                  <p:childTnLst>
                                    <p:set>
                                      <p:cBhvr>
                                        <p:cTn id="6" dur="1" fill="hold">
                                          <p:stCondLst>
                                            <p:cond delay="0"/>
                                          </p:stCondLst>
                                        </p:cTn>
                                        <p:tgtEl>
                                          <p:spTgt spid="26628"/>
                                        </p:tgtEl>
                                        <p:attrNameLst>
                                          <p:attrName>style.visibility</p:attrName>
                                        </p:attrNameLst>
                                      </p:cBhvr>
                                      <p:to>
                                        <p:strVal val="visible"/>
                                      </p:to>
                                    </p:set>
                                    <p:animEffect transition="in" filter="wheel(4)">
                                      <p:cBhvr>
                                        <p:cTn id="7" dur="2000"/>
                                        <p:tgtEl>
                                          <p:spTgt spid="26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Line 4"/>
          <p:cNvSpPr>
            <a:spLocks noChangeShapeType="1"/>
          </p:cNvSpPr>
          <p:nvPr/>
        </p:nvSpPr>
        <p:spPr bwMode="auto">
          <a:xfrm>
            <a:off x="195263" y="0"/>
            <a:ext cx="0" cy="6858000"/>
          </a:xfrm>
          <a:prstGeom prst="line">
            <a:avLst/>
          </a:prstGeom>
          <a:noFill/>
          <a:ln w="57150" cmpd="thinThick">
            <a:solidFill>
              <a:schemeClr val="tx1"/>
            </a:solidFill>
            <a:round/>
            <a:headEnd/>
            <a:tailEnd/>
          </a:ln>
        </p:spPr>
        <p:txBody>
          <a:bodyPr/>
          <a:lstStyle/>
          <a:p>
            <a:endParaRPr lang="en-US"/>
          </a:p>
        </p:txBody>
      </p:sp>
      <p:sp>
        <p:nvSpPr>
          <p:cNvPr id="7171" name="Line 5"/>
          <p:cNvSpPr>
            <a:spLocks noChangeShapeType="1"/>
          </p:cNvSpPr>
          <p:nvPr/>
        </p:nvSpPr>
        <p:spPr bwMode="auto">
          <a:xfrm>
            <a:off x="0" y="6686550"/>
            <a:ext cx="9144000" cy="0"/>
          </a:xfrm>
          <a:prstGeom prst="line">
            <a:avLst/>
          </a:prstGeom>
          <a:noFill/>
          <a:ln w="57150" cmpd="thickThin">
            <a:solidFill>
              <a:schemeClr val="tx1"/>
            </a:solidFill>
            <a:round/>
            <a:headEnd/>
            <a:tailEnd/>
          </a:ln>
        </p:spPr>
        <p:txBody>
          <a:bodyPr/>
          <a:lstStyle/>
          <a:p>
            <a:endParaRPr lang="en-US"/>
          </a:p>
        </p:txBody>
      </p:sp>
      <p:sp>
        <p:nvSpPr>
          <p:cNvPr id="7172" name="Rectangle 7"/>
          <p:cNvSpPr>
            <a:spLocks noChangeArrowheads="1"/>
          </p:cNvSpPr>
          <p:nvPr/>
        </p:nvSpPr>
        <p:spPr bwMode="auto">
          <a:xfrm>
            <a:off x="500063" y="1981200"/>
            <a:ext cx="8382000" cy="3886200"/>
          </a:xfrm>
          <a:prstGeom prst="rect">
            <a:avLst/>
          </a:prstGeom>
          <a:noFill/>
          <a:ln w="9525">
            <a:noFill/>
            <a:miter lim="800000"/>
            <a:headEnd/>
            <a:tailEnd/>
          </a:ln>
        </p:spPr>
        <p:txBody>
          <a:bodyPr anchor="ctr"/>
          <a:lstStyle/>
          <a:p>
            <a:r>
              <a:rPr lang="en-US" sz="2400">
                <a:solidFill>
                  <a:schemeClr val="tx2"/>
                </a:solidFill>
                <a:latin typeface="Arial" charset="0"/>
              </a:rPr>
              <a:t>	Cũng như mọi màu xanh trên khắp đất nước, màu xanh của dòng kinh quê hương gợi lên những điều quen thuộc ... Vẫn như có một giọng hò đang ngân lên trong không gian có mùi quả chín, một mái xuồng vừa cập bến có tiếng trẻ reo mừng, và sau lưng tôi, tiếng giã bàng vừa ngưng lại thì một giọng đưa em bỗng cất lên... Dễ thương làm sao giọng đưa em lảnh lót của miền Nam vút lên đưa trẻ thơ vào giấc ngủ, đưa con người vào niềm vui.</a:t>
            </a:r>
          </a:p>
        </p:txBody>
      </p:sp>
      <p:sp>
        <p:nvSpPr>
          <p:cNvPr id="7173" name="Rectangle 17"/>
          <p:cNvSpPr>
            <a:spLocks noChangeArrowheads="1"/>
          </p:cNvSpPr>
          <p:nvPr/>
        </p:nvSpPr>
        <p:spPr bwMode="auto">
          <a:xfrm>
            <a:off x="0" y="490538"/>
            <a:ext cx="9144000" cy="631825"/>
          </a:xfrm>
          <a:prstGeom prst="rect">
            <a:avLst/>
          </a:prstGeom>
          <a:noFill/>
          <a:ln w="9525">
            <a:noFill/>
            <a:miter lim="800000"/>
            <a:headEnd/>
            <a:tailEnd/>
          </a:ln>
        </p:spPr>
        <p:txBody>
          <a:bodyPr anchor="ctr"/>
          <a:lstStyle/>
          <a:p>
            <a:pPr algn="ctr"/>
            <a:r>
              <a:rPr lang="en-US" sz="2800" b="1" u="sng">
                <a:solidFill>
                  <a:schemeClr val="tx2"/>
                </a:solidFill>
                <a:latin typeface="Arial" charset="0"/>
              </a:rPr>
              <a:t>Chính tả:</a:t>
            </a:r>
          </a:p>
        </p:txBody>
      </p:sp>
      <p:sp>
        <p:nvSpPr>
          <p:cNvPr id="7174" name="Rectangle 18"/>
          <p:cNvSpPr>
            <a:spLocks noChangeArrowheads="1"/>
          </p:cNvSpPr>
          <p:nvPr/>
        </p:nvSpPr>
        <p:spPr bwMode="auto">
          <a:xfrm>
            <a:off x="0" y="1100138"/>
            <a:ext cx="9144000" cy="1143000"/>
          </a:xfrm>
          <a:prstGeom prst="rect">
            <a:avLst/>
          </a:prstGeom>
          <a:noFill/>
          <a:ln w="9525">
            <a:noFill/>
            <a:miter lim="800000"/>
            <a:headEnd/>
            <a:tailEnd/>
          </a:ln>
        </p:spPr>
        <p:txBody>
          <a:bodyPr/>
          <a:lstStyle/>
          <a:p>
            <a:pPr>
              <a:spcBef>
                <a:spcPct val="20000"/>
              </a:spcBef>
            </a:pPr>
            <a:r>
              <a:rPr lang="en-US" sz="2800" b="1">
                <a:solidFill>
                  <a:srgbClr val="FF0000"/>
                </a:solidFill>
                <a:latin typeface="Arial" charset="0"/>
              </a:rPr>
              <a:t> </a:t>
            </a:r>
            <a:r>
              <a:rPr lang="en-US" sz="2800" b="1">
                <a:latin typeface="Arial" charset="0"/>
              </a:rPr>
              <a:t>1. </a:t>
            </a:r>
            <a:r>
              <a:rPr lang="en-US" sz="2800" b="1" u="sng">
                <a:latin typeface="Arial" charset="0"/>
              </a:rPr>
              <a:t>Nghe – viết</a:t>
            </a:r>
            <a:r>
              <a:rPr lang="en-US" sz="2800" b="1">
                <a:latin typeface="Arial" charset="0"/>
              </a:rPr>
              <a:t>:    </a:t>
            </a:r>
            <a:r>
              <a:rPr lang="en-US" sz="2800" b="1">
                <a:solidFill>
                  <a:srgbClr val="FF0000"/>
                </a:solidFill>
                <a:latin typeface="Arial" charset="0"/>
              </a:rPr>
              <a:t> Dòng kinh quê hương</a:t>
            </a:r>
          </a:p>
          <a:p>
            <a:pPr algn="ctr">
              <a:spcBef>
                <a:spcPct val="20000"/>
              </a:spcBef>
            </a:pPr>
            <a:r>
              <a:rPr lang="en-US" sz="2800" b="1">
                <a:solidFill>
                  <a:srgbClr val="FF0000"/>
                </a:solidFill>
                <a:latin typeface="Arial" charset="0"/>
              </a:rPr>
              <a:t>			               </a:t>
            </a:r>
            <a:r>
              <a:rPr lang="en-US" sz="2400" i="1">
                <a:latin typeface="Arial" charset="0"/>
              </a:rPr>
              <a:t>Theo </a:t>
            </a:r>
            <a:r>
              <a:rPr lang="en-US" sz="2400" b="1">
                <a:latin typeface="Arial" charset="0"/>
              </a:rPr>
              <a:t>Nguyễn Thi</a:t>
            </a:r>
            <a:r>
              <a:rPr lang="en-US" sz="2800" b="1">
                <a:solidFill>
                  <a:srgbClr val="FF0000"/>
                </a:solidFill>
                <a:latin typeface="Arial" charset="0"/>
              </a:rPr>
              <a:t>	</a:t>
            </a:r>
          </a:p>
        </p:txBody>
      </p:sp>
      <p:sp>
        <p:nvSpPr>
          <p:cNvPr id="22548" name="Line 20"/>
          <p:cNvSpPr>
            <a:spLocks noChangeShapeType="1"/>
          </p:cNvSpPr>
          <p:nvPr/>
        </p:nvSpPr>
        <p:spPr bwMode="auto">
          <a:xfrm>
            <a:off x="3505200" y="3505200"/>
            <a:ext cx="1214438" cy="0"/>
          </a:xfrm>
          <a:prstGeom prst="line">
            <a:avLst/>
          </a:prstGeom>
          <a:noFill/>
          <a:ln w="28575">
            <a:solidFill>
              <a:srgbClr val="FF0000"/>
            </a:solidFill>
            <a:round/>
            <a:headEnd/>
            <a:tailEnd/>
          </a:ln>
        </p:spPr>
        <p:txBody>
          <a:bodyPr/>
          <a:lstStyle/>
          <a:p>
            <a:endParaRPr lang="en-US"/>
          </a:p>
        </p:txBody>
      </p:sp>
      <p:sp>
        <p:nvSpPr>
          <p:cNvPr id="22549" name="Line 21"/>
          <p:cNvSpPr>
            <a:spLocks noChangeShapeType="1"/>
          </p:cNvSpPr>
          <p:nvPr/>
        </p:nvSpPr>
        <p:spPr bwMode="auto">
          <a:xfrm>
            <a:off x="3810000" y="4267200"/>
            <a:ext cx="1214438" cy="0"/>
          </a:xfrm>
          <a:prstGeom prst="line">
            <a:avLst/>
          </a:prstGeom>
          <a:noFill/>
          <a:ln w="28575">
            <a:solidFill>
              <a:srgbClr val="FF0000"/>
            </a:solidFill>
            <a:round/>
            <a:headEnd/>
            <a:tailEnd/>
          </a:ln>
        </p:spPr>
        <p:txBody>
          <a:bodyPr/>
          <a:lstStyle/>
          <a:p>
            <a:endParaRPr lang="en-US"/>
          </a:p>
        </p:txBody>
      </p:sp>
      <p:sp>
        <p:nvSpPr>
          <p:cNvPr id="22550" name="Line 22"/>
          <p:cNvSpPr>
            <a:spLocks noChangeShapeType="1"/>
          </p:cNvSpPr>
          <p:nvPr/>
        </p:nvSpPr>
        <p:spPr bwMode="auto">
          <a:xfrm>
            <a:off x="5562600" y="4267200"/>
            <a:ext cx="1066800" cy="0"/>
          </a:xfrm>
          <a:prstGeom prst="line">
            <a:avLst/>
          </a:prstGeom>
          <a:noFill/>
          <a:ln w="28575">
            <a:solidFill>
              <a:srgbClr val="FF0000"/>
            </a:solidFill>
            <a:round/>
            <a:headEnd/>
            <a:tailEnd/>
          </a:ln>
        </p:spPr>
        <p:txBody>
          <a:bodyPr/>
          <a:lstStyle/>
          <a:p>
            <a:endParaRPr lang="en-US"/>
          </a:p>
        </p:txBody>
      </p:sp>
      <p:sp>
        <p:nvSpPr>
          <p:cNvPr id="22551" name="Line 23"/>
          <p:cNvSpPr>
            <a:spLocks noChangeShapeType="1"/>
          </p:cNvSpPr>
          <p:nvPr/>
        </p:nvSpPr>
        <p:spPr bwMode="auto">
          <a:xfrm>
            <a:off x="4572000" y="3886200"/>
            <a:ext cx="1447800" cy="0"/>
          </a:xfrm>
          <a:prstGeom prst="line">
            <a:avLst/>
          </a:prstGeom>
          <a:noFill/>
          <a:ln w="28575">
            <a:solidFill>
              <a:srgbClr val="FF0000"/>
            </a:solidFill>
            <a:round/>
            <a:headEnd/>
            <a:tailEnd/>
          </a:ln>
        </p:spPr>
        <p:txBody>
          <a:bodyPr/>
          <a:lstStyle/>
          <a:p>
            <a:endParaRPr lang="en-US"/>
          </a:p>
        </p:txBody>
      </p:sp>
      <p:pic>
        <p:nvPicPr>
          <p:cNvPr id="7179" name="Picture 24" descr="b36"/>
          <p:cNvPicPr>
            <a:picLocks noChangeAspect="1" noChangeArrowheads="1" noCrop="1"/>
          </p:cNvPicPr>
          <p:nvPr/>
        </p:nvPicPr>
        <p:blipFill>
          <a:blip r:embed="rId2"/>
          <a:srcRect/>
          <a:stretch>
            <a:fillRect/>
          </a:stretch>
        </p:blipFill>
        <p:spPr bwMode="auto">
          <a:xfrm>
            <a:off x="0" y="5638800"/>
            <a:ext cx="1066800" cy="1219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548"/>
                                        </p:tgtEl>
                                        <p:attrNameLst>
                                          <p:attrName>style.visibility</p:attrName>
                                        </p:attrNameLst>
                                      </p:cBhvr>
                                      <p:to>
                                        <p:strVal val="visible"/>
                                      </p:to>
                                    </p:set>
                                    <p:animEffect transition="in" filter="dissolve">
                                      <p:cBhvr>
                                        <p:cTn id="7" dur="500"/>
                                        <p:tgtEl>
                                          <p:spTgt spid="2254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2549"/>
                                        </p:tgtEl>
                                        <p:attrNameLst>
                                          <p:attrName>style.visibility</p:attrName>
                                        </p:attrNameLst>
                                      </p:cBhvr>
                                      <p:to>
                                        <p:strVal val="visible"/>
                                      </p:to>
                                    </p:set>
                                    <p:animEffect transition="in" filter="dissolve">
                                      <p:cBhvr>
                                        <p:cTn id="10" dur="500"/>
                                        <p:tgtEl>
                                          <p:spTgt spid="22549"/>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22550"/>
                                        </p:tgtEl>
                                        <p:attrNameLst>
                                          <p:attrName>style.visibility</p:attrName>
                                        </p:attrNameLst>
                                      </p:cBhvr>
                                      <p:to>
                                        <p:strVal val="visible"/>
                                      </p:to>
                                    </p:set>
                                    <p:animEffect transition="in" filter="dissolve">
                                      <p:cBhvr>
                                        <p:cTn id="13" dur="500"/>
                                        <p:tgtEl>
                                          <p:spTgt spid="22550"/>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22551"/>
                                        </p:tgtEl>
                                        <p:attrNameLst>
                                          <p:attrName>style.visibility</p:attrName>
                                        </p:attrNameLst>
                                      </p:cBhvr>
                                      <p:to>
                                        <p:strVal val="visible"/>
                                      </p:to>
                                    </p:set>
                                    <p:animEffect transition="in" filter="dissolve">
                                      <p:cBhvr>
                                        <p:cTn id="16" dur="500"/>
                                        <p:tgtEl>
                                          <p:spTgt spid="225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48" grpId="0" animBg="1"/>
      <p:bldP spid="22549" grpId="0" animBg="1"/>
      <p:bldP spid="22550" grpId="0" animBg="1"/>
      <p:bldP spid="2255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Line 5"/>
          <p:cNvSpPr>
            <a:spLocks noChangeShapeType="1"/>
          </p:cNvSpPr>
          <p:nvPr/>
        </p:nvSpPr>
        <p:spPr bwMode="auto">
          <a:xfrm>
            <a:off x="195263" y="0"/>
            <a:ext cx="0" cy="6858000"/>
          </a:xfrm>
          <a:prstGeom prst="line">
            <a:avLst/>
          </a:prstGeom>
          <a:noFill/>
          <a:ln w="57150" cmpd="thinThick">
            <a:solidFill>
              <a:schemeClr val="tx1"/>
            </a:solidFill>
            <a:round/>
            <a:headEnd/>
            <a:tailEnd/>
          </a:ln>
        </p:spPr>
        <p:txBody>
          <a:bodyPr/>
          <a:lstStyle/>
          <a:p>
            <a:endParaRPr lang="en-US"/>
          </a:p>
        </p:txBody>
      </p:sp>
      <p:sp>
        <p:nvSpPr>
          <p:cNvPr id="11271" name="Rectangle 7"/>
          <p:cNvSpPr>
            <a:spLocks noChangeArrowheads="1"/>
          </p:cNvSpPr>
          <p:nvPr/>
        </p:nvSpPr>
        <p:spPr bwMode="auto">
          <a:xfrm>
            <a:off x="0" y="2197100"/>
            <a:ext cx="9144000" cy="631825"/>
          </a:xfrm>
          <a:prstGeom prst="rect">
            <a:avLst/>
          </a:prstGeom>
          <a:noFill/>
          <a:ln w="9525">
            <a:noFill/>
            <a:miter lim="800000"/>
            <a:headEnd/>
            <a:tailEnd/>
          </a:ln>
        </p:spPr>
        <p:txBody>
          <a:bodyPr anchor="ctr"/>
          <a:lstStyle/>
          <a:p>
            <a:r>
              <a:rPr lang="en-US" sz="3000" b="1">
                <a:solidFill>
                  <a:schemeClr val="tx2"/>
                </a:solidFill>
                <a:latin typeface="Arial" charset="0"/>
              </a:rPr>
              <a:t>	</a:t>
            </a:r>
            <a:r>
              <a:rPr lang="en-US" sz="3000" b="1" u="sng">
                <a:solidFill>
                  <a:schemeClr val="tx2"/>
                </a:solidFill>
                <a:latin typeface="Arial" charset="0"/>
              </a:rPr>
              <a:t>Hoạt động 2:</a:t>
            </a:r>
            <a:r>
              <a:rPr lang="en-US" sz="3000" b="1">
                <a:solidFill>
                  <a:schemeClr val="tx2"/>
                </a:solidFill>
                <a:latin typeface="Arial" charset="0"/>
              </a:rPr>
              <a:t>   Viết từ khó</a:t>
            </a:r>
            <a:endParaRPr lang="en-US" sz="3000" b="1" u="sng">
              <a:solidFill>
                <a:schemeClr val="tx2"/>
              </a:solidFill>
              <a:latin typeface="Arial" charset="0"/>
            </a:endParaRPr>
          </a:p>
        </p:txBody>
      </p:sp>
      <p:sp>
        <p:nvSpPr>
          <p:cNvPr id="11275" name="Rectangle 11"/>
          <p:cNvSpPr>
            <a:spLocks noChangeArrowheads="1"/>
          </p:cNvSpPr>
          <p:nvPr/>
        </p:nvSpPr>
        <p:spPr bwMode="auto">
          <a:xfrm>
            <a:off x="3367088" y="2982913"/>
            <a:ext cx="2133600" cy="631825"/>
          </a:xfrm>
          <a:prstGeom prst="rect">
            <a:avLst/>
          </a:prstGeom>
          <a:noFill/>
          <a:ln w="9525">
            <a:noFill/>
            <a:miter lim="800000"/>
            <a:headEnd/>
            <a:tailEnd/>
          </a:ln>
        </p:spPr>
        <p:txBody>
          <a:bodyPr anchor="ctr"/>
          <a:lstStyle/>
          <a:p>
            <a:pPr algn="ctr"/>
            <a:r>
              <a:rPr lang="en-US" sz="3000">
                <a:solidFill>
                  <a:schemeClr val="tx2"/>
                </a:solidFill>
                <a:latin typeface="Arial" charset="0"/>
              </a:rPr>
              <a:t>giọng hò</a:t>
            </a:r>
          </a:p>
        </p:txBody>
      </p:sp>
      <p:sp>
        <p:nvSpPr>
          <p:cNvPr id="11276" name="Rectangle 12"/>
          <p:cNvSpPr>
            <a:spLocks noChangeArrowheads="1"/>
          </p:cNvSpPr>
          <p:nvPr/>
        </p:nvSpPr>
        <p:spPr bwMode="auto">
          <a:xfrm>
            <a:off x="3276600" y="3581400"/>
            <a:ext cx="2667000" cy="631825"/>
          </a:xfrm>
          <a:prstGeom prst="rect">
            <a:avLst/>
          </a:prstGeom>
          <a:noFill/>
          <a:ln w="9525">
            <a:noFill/>
            <a:miter lim="800000"/>
            <a:headEnd/>
            <a:tailEnd/>
          </a:ln>
        </p:spPr>
        <p:txBody>
          <a:bodyPr anchor="ctr"/>
          <a:lstStyle/>
          <a:p>
            <a:pPr algn="ctr"/>
            <a:r>
              <a:rPr lang="en-US" sz="3000">
                <a:solidFill>
                  <a:schemeClr val="tx2"/>
                </a:solidFill>
                <a:latin typeface="Arial" charset="0"/>
              </a:rPr>
              <a:t>mái xuồng</a:t>
            </a:r>
          </a:p>
        </p:txBody>
      </p:sp>
      <p:sp>
        <p:nvSpPr>
          <p:cNvPr id="11277" name="Rectangle 13"/>
          <p:cNvSpPr>
            <a:spLocks noChangeArrowheads="1"/>
          </p:cNvSpPr>
          <p:nvPr/>
        </p:nvSpPr>
        <p:spPr bwMode="auto">
          <a:xfrm>
            <a:off x="3076575" y="4181475"/>
            <a:ext cx="2667000" cy="631825"/>
          </a:xfrm>
          <a:prstGeom prst="rect">
            <a:avLst/>
          </a:prstGeom>
          <a:noFill/>
          <a:ln w="9525">
            <a:noFill/>
            <a:miter lim="800000"/>
            <a:headEnd/>
            <a:tailEnd/>
          </a:ln>
        </p:spPr>
        <p:txBody>
          <a:bodyPr anchor="ctr"/>
          <a:lstStyle/>
          <a:p>
            <a:pPr algn="ctr"/>
            <a:r>
              <a:rPr lang="en-US" sz="3000">
                <a:solidFill>
                  <a:schemeClr val="tx2"/>
                </a:solidFill>
                <a:latin typeface="Arial" charset="0"/>
              </a:rPr>
              <a:t>giã bàng</a:t>
            </a:r>
          </a:p>
        </p:txBody>
      </p:sp>
      <p:sp>
        <p:nvSpPr>
          <p:cNvPr id="11278" name="Rectangle 14"/>
          <p:cNvSpPr>
            <a:spLocks noChangeArrowheads="1"/>
          </p:cNvSpPr>
          <p:nvPr/>
        </p:nvSpPr>
        <p:spPr bwMode="auto">
          <a:xfrm>
            <a:off x="3048000" y="4772025"/>
            <a:ext cx="2667000" cy="631825"/>
          </a:xfrm>
          <a:prstGeom prst="rect">
            <a:avLst/>
          </a:prstGeom>
          <a:noFill/>
          <a:ln w="9525">
            <a:noFill/>
            <a:miter lim="800000"/>
            <a:headEnd/>
            <a:tailEnd/>
          </a:ln>
        </p:spPr>
        <p:txBody>
          <a:bodyPr anchor="ctr"/>
          <a:lstStyle/>
          <a:p>
            <a:pPr algn="ctr"/>
            <a:r>
              <a:rPr lang="en-US" sz="3000">
                <a:solidFill>
                  <a:schemeClr val="tx2"/>
                </a:solidFill>
                <a:latin typeface="Arial" charset="0"/>
              </a:rPr>
              <a:t>lảnh lót</a:t>
            </a:r>
          </a:p>
        </p:txBody>
      </p:sp>
      <p:sp>
        <p:nvSpPr>
          <p:cNvPr id="8200" name="Line 17"/>
          <p:cNvSpPr>
            <a:spLocks noChangeShapeType="1"/>
          </p:cNvSpPr>
          <p:nvPr/>
        </p:nvSpPr>
        <p:spPr bwMode="auto">
          <a:xfrm>
            <a:off x="0" y="6686550"/>
            <a:ext cx="9144000" cy="0"/>
          </a:xfrm>
          <a:prstGeom prst="line">
            <a:avLst/>
          </a:prstGeom>
          <a:noFill/>
          <a:ln w="57150" cmpd="thickThin">
            <a:solidFill>
              <a:schemeClr val="tx1"/>
            </a:solidFill>
            <a:round/>
            <a:headEnd/>
            <a:tailEnd/>
          </a:ln>
        </p:spPr>
        <p:txBody>
          <a:bodyPr/>
          <a:lstStyle/>
          <a:p>
            <a:endParaRPr lang="en-US"/>
          </a:p>
        </p:txBody>
      </p:sp>
      <p:sp>
        <p:nvSpPr>
          <p:cNvPr id="8201" name="Rectangle 24"/>
          <p:cNvSpPr>
            <a:spLocks noChangeArrowheads="1"/>
          </p:cNvSpPr>
          <p:nvPr/>
        </p:nvSpPr>
        <p:spPr bwMode="auto">
          <a:xfrm>
            <a:off x="0" y="533400"/>
            <a:ext cx="9144000" cy="631825"/>
          </a:xfrm>
          <a:prstGeom prst="rect">
            <a:avLst/>
          </a:prstGeom>
          <a:noFill/>
          <a:ln w="9525">
            <a:noFill/>
            <a:miter lim="800000"/>
            <a:headEnd/>
            <a:tailEnd/>
          </a:ln>
        </p:spPr>
        <p:txBody>
          <a:bodyPr anchor="ctr"/>
          <a:lstStyle/>
          <a:p>
            <a:pPr algn="ctr"/>
            <a:r>
              <a:rPr lang="en-US" sz="3000" b="1" u="sng">
                <a:solidFill>
                  <a:schemeClr val="tx2"/>
                </a:solidFill>
                <a:latin typeface="Arial" charset="0"/>
              </a:rPr>
              <a:t>Chính tả:</a:t>
            </a:r>
          </a:p>
        </p:txBody>
      </p:sp>
      <p:sp>
        <p:nvSpPr>
          <p:cNvPr id="8202" name="Rectangle 26"/>
          <p:cNvSpPr>
            <a:spLocks noChangeArrowheads="1"/>
          </p:cNvSpPr>
          <p:nvPr/>
        </p:nvSpPr>
        <p:spPr bwMode="auto">
          <a:xfrm>
            <a:off x="0" y="1100138"/>
            <a:ext cx="9144000" cy="1143000"/>
          </a:xfrm>
          <a:prstGeom prst="rect">
            <a:avLst/>
          </a:prstGeom>
          <a:noFill/>
          <a:ln w="9525">
            <a:noFill/>
            <a:miter lim="800000"/>
            <a:headEnd/>
            <a:tailEnd/>
          </a:ln>
        </p:spPr>
        <p:txBody>
          <a:bodyPr/>
          <a:lstStyle/>
          <a:p>
            <a:pPr>
              <a:spcBef>
                <a:spcPct val="20000"/>
              </a:spcBef>
            </a:pPr>
            <a:r>
              <a:rPr lang="en-US" sz="3200" b="1">
                <a:solidFill>
                  <a:srgbClr val="FF0000"/>
                </a:solidFill>
                <a:latin typeface="Arial" charset="0"/>
              </a:rPr>
              <a:t> </a:t>
            </a:r>
            <a:r>
              <a:rPr lang="en-US" sz="3200" b="1">
                <a:latin typeface="Arial" charset="0"/>
              </a:rPr>
              <a:t>1. </a:t>
            </a:r>
            <a:r>
              <a:rPr lang="en-US" sz="3000" b="1" u="sng">
                <a:latin typeface="Arial" charset="0"/>
              </a:rPr>
              <a:t>Nghe – viết</a:t>
            </a:r>
            <a:r>
              <a:rPr lang="en-US" sz="3000" b="1">
                <a:latin typeface="Arial" charset="0"/>
              </a:rPr>
              <a:t>:    </a:t>
            </a:r>
            <a:r>
              <a:rPr lang="en-US" sz="3200" b="1">
                <a:solidFill>
                  <a:srgbClr val="FF0000"/>
                </a:solidFill>
                <a:latin typeface="Arial" charset="0"/>
              </a:rPr>
              <a:t> Dòng kinh quê hương</a:t>
            </a:r>
          </a:p>
          <a:p>
            <a:pPr algn="ctr">
              <a:spcBef>
                <a:spcPct val="20000"/>
              </a:spcBef>
            </a:pPr>
            <a:r>
              <a:rPr lang="en-US" sz="3200" b="1">
                <a:solidFill>
                  <a:srgbClr val="FF0000"/>
                </a:solidFill>
                <a:latin typeface="Arial" charset="0"/>
              </a:rPr>
              <a:t>			               </a:t>
            </a:r>
            <a:r>
              <a:rPr lang="en-US" sz="2800" i="1">
                <a:latin typeface="Arial" charset="0"/>
              </a:rPr>
              <a:t>Theo </a:t>
            </a:r>
            <a:r>
              <a:rPr lang="en-US" sz="2800" b="1">
                <a:latin typeface="Arial" charset="0"/>
              </a:rPr>
              <a:t>Nguyễn Thi</a:t>
            </a:r>
            <a:r>
              <a:rPr lang="en-US" sz="3200" b="1">
                <a:solidFill>
                  <a:srgbClr val="FF0000"/>
                </a:solidFill>
                <a:latin typeface="Arial" charset="0"/>
              </a:rPr>
              <a:t>	</a:t>
            </a:r>
          </a:p>
        </p:txBody>
      </p:sp>
      <p:pic>
        <p:nvPicPr>
          <p:cNvPr id="8203" name="Picture 28" descr="b36"/>
          <p:cNvPicPr>
            <a:picLocks noChangeAspect="1" noChangeArrowheads="1" noCrop="1"/>
          </p:cNvPicPr>
          <p:nvPr/>
        </p:nvPicPr>
        <p:blipFill>
          <a:blip r:embed="rId2"/>
          <a:srcRect/>
          <a:stretch>
            <a:fillRect/>
          </a:stretch>
        </p:blipFill>
        <p:spPr bwMode="auto">
          <a:xfrm>
            <a:off x="0" y="5638800"/>
            <a:ext cx="1066800" cy="1219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271"/>
                                        </p:tgtEl>
                                        <p:attrNameLst>
                                          <p:attrName>style.visibility</p:attrName>
                                        </p:attrNameLst>
                                      </p:cBhvr>
                                      <p:to>
                                        <p:strVal val="visible"/>
                                      </p:to>
                                    </p:set>
                                    <p:animEffect transition="in" filter="randombar(horizontal)">
                                      <p:cBhvr>
                                        <p:cTn id="7" dur="500"/>
                                        <p:tgtEl>
                                          <p:spTgt spid="112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275"/>
                                        </p:tgtEl>
                                        <p:attrNameLst>
                                          <p:attrName>style.visibility</p:attrName>
                                        </p:attrNameLst>
                                      </p:cBhvr>
                                      <p:to>
                                        <p:strVal val="visible"/>
                                      </p:to>
                                    </p:set>
                                    <p:animEffect transition="in" filter="dissolve">
                                      <p:cBhvr>
                                        <p:cTn id="12" dur="500"/>
                                        <p:tgtEl>
                                          <p:spTgt spid="1127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276"/>
                                        </p:tgtEl>
                                        <p:attrNameLst>
                                          <p:attrName>style.visibility</p:attrName>
                                        </p:attrNameLst>
                                      </p:cBhvr>
                                      <p:to>
                                        <p:strVal val="visible"/>
                                      </p:to>
                                    </p:set>
                                    <p:animEffect transition="in" filter="dissolve">
                                      <p:cBhvr>
                                        <p:cTn id="17" dur="500"/>
                                        <p:tgtEl>
                                          <p:spTgt spid="1127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277"/>
                                        </p:tgtEl>
                                        <p:attrNameLst>
                                          <p:attrName>style.visibility</p:attrName>
                                        </p:attrNameLst>
                                      </p:cBhvr>
                                      <p:to>
                                        <p:strVal val="visible"/>
                                      </p:to>
                                    </p:set>
                                    <p:animEffect transition="in" filter="dissolve">
                                      <p:cBhvr>
                                        <p:cTn id="22" dur="500"/>
                                        <p:tgtEl>
                                          <p:spTgt spid="1127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1278"/>
                                        </p:tgtEl>
                                        <p:attrNameLst>
                                          <p:attrName>style.visibility</p:attrName>
                                        </p:attrNameLst>
                                      </p:cBhvr>
                                      <p:to>
                                        <p:strVal val="visible"/>
                                      </p:to>
                                    </p:set>
                                    <p:animEffect transition="in" filter="dissolve">
                                      <p:cBhvr>
                                        <p:cTn id="27" dur="500"/>
                                        <p:tgtEl>
                                          <p:spTgt spid="112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1" grpId="0"/>
      <p:bldP spid="11275" grpId="0"/>
      <p:bldP spid="11276" grpId="0"/>
      <p:bldP spid="11277" grpId="0"/>
      <p:bldP spid="1127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Line 5"/>
          <p:cNvSpPr>
            <a:spLocks noChangeShapeType="1"/>
          </p:cNvSpPr>
          <p:nvPr/>
        </p:nvSpPr>
        <p:spPr bwMode="auto">
          <a:xfrm>
            <a:off x="228600" y="0"/>
            <a:ext cx="0" cy="6858000"/>
          </a:xfrm>
          <a:prstGeom prst="line">
            <a:avLst/>
          </a:prstGeom>
          <a:noFill/>
          <a:ln w="57150" cmpd="thinThick">
            <a:solidFill>
              <a:schemeClr val="tx1"/>
            </a:solidFill>
            <a:round/>
            <a:headEnd/>
            <a:tailEnd/>
          </a:ln>
        </p:spPr>
        <p:txBody>
          <a:bodyPr/>
          <a:lstStyle/>
          <a:p>
            <a:endParaRPr lang="en-US"/>
          </a:p>
        </p:txBody>
      </p:sp>
      <p:sp>
        <p:nvSpPr>
          <p:cNvPr id="9219" name="Line 11"/>
          <p:cNvSpPr>
            <a:spLocks noChangeShapeType="1"/>
          </p:cNvSpPr>
          <p:nvPr/>
        </p:nvSpPr>
        <p:spPr bwMode="auto">
          <a:xfrm>
            <a:off x="0" y="6686550"/>
            <a:ext cx="9144000" cy="0"/>
          </a:xfrm>
          <a:prstGeom prst="line">
            <a:avLst/>
          </a:prstGeom>
          <a:noFill/>
          <a:ln w="57150" cmpd="thickThin">
            <a:solidFill>
              <a:schemeClr val="tx1"/>
            </a:solidFill>
            <a:round/>
            <a:headEnd/>
            <a:tailEnd/>
          </a:ln>
        </p:spPr>
        <p:txBody>
          <a:bodyPr/>
          <a:lstStyle/>
          <a:p>
            <a:endParaRPr lang="en-US"/>
          </a:p>
        </p:txBody>
      </p:sp>
      <p:sp>
        <p:nvSpPr>
          <p:cNvPr id="9220" name="Rectangle 22"/>
          <p:cNvSpPr>
            <a:spLocks noChangeArrowheads="1"/>
          </p:cNvSpPr>
          <p:nvPr/>
        </p:nvSpPr>
        <p:spPr bwMode="auto">
          <a:xfrm>
            <a:off x="0" y="461963"/>
            <a:ext cx="9144000" cy="631825"/>
          </a:xfrm>
          <a:prstGeom prst="rect">
            <a:avLst/>
          </a:prstGeom>
          <a:noFill/>
          <a:ln w="9525">
            <a:noFill/>
            <a:miter lim="800000"/>
            <a:headEnd/>
            <a:tailEnd/>
          </a:ln>
        </p:spPr>
        <p:txBody>
          <a:bodyPr anchor="ctr"/>
          <a:lstStyle/>
          <a:p>
            <a:pPr algn="ctr"/>
            <a:r>
              <a:rPr lang="en-US" sz="3000" b="1" u="sng">
                <a:solidFill>
                  <a:schemeClr val="tx2"/>
                </a:solidFill>
                <a:latin typeface="Arial" charset="0"/>
              </a:rPr>
              <a:t>Chính tả:</a:t>
            </a:r>
          </a:p>
        </p:txBody>
      </p:sp>
      <p:sp>
        <p:nvSpPr>
          <p:cNvPr id="14363" name="Rectangle 27"/>
          <p:cNvSpPr>
            <a:spLocks noChangeArrowheads="1"/>
          </p:cNvSpPr>
          <p:nvPr/>
        </p:nvSpPr>
        <p:spPr bwMode="auto">
          <a:xfrm>
            <a:off x="0" y="2514600"/>
            <a:ext cx="9144000" cy="631825"/>
          </a:xfrm>
          <a:prstGeom prst="rect">
            <a:avLst/>
          </a:prstGeom>
          <a:noFill/>
          <a:ln w="9525">
            <a:noFill/>
            <a:miter lim="800000"/>
            <a:headEnd/>
            <a:tailEnd/>
          </a:ln>
        </p:spPr>
        <p:txBody>
          <a:bodyPr anchor="ctr"/>
          <a:lstStyle/>
          <a:p>
            <a:r>
              <a:rPr lang="en-US" sz="3000" b="1">
                <a:solidFill>
                  <a:schemeClr val="tx2"/>
                </a:solidFill>
                <a:latin typeface="Arial" charset="0"/>
              </a:rPr>
              <a:t>	</a:t>
            </a:r>
            <a:r>
              <a:rPr lang="en-US" sz="3000" b="1" u="sng">
                <a:solidFill>
                  <a:schemeClr val="tx2"/>
                </a:solidFill>
                <a:latin typeface="Arial" charset="0"/>
              </a:rPr>
              <a:t>Hoạt động 3:</a:t>
            </a:r>
            <a:r>
              <a:rPr lang="en-US" sz="3000" b="1">
                <a:solidFill>
                  <a:schemeClr val="tx2"/>
                </a:solidFill>
                <a:latin typeface="Arial" charset="0"/>
              </a:rPr>
              <a:t>   Viết chính tả</a:t>
            </a:r>
            <a:endParaRPr lang="en-US" sz="3000" b="1" u="sng">
              <a:solidFill>
                <a:schemeClr val="tx2"/>
              </a:solidFill>
              <a:latin typeface="Arial" charset="0"/>
            </a:endParaRPr>
          </a:p>
        </p:txBody>
      </p:sp>
      <p:sp>
        <p:nvSpPr>
          <p:cNvPr id="9222" name="Rectangle 28"/>
          <p:cNvSpPr>
            <a:spLocks noChangeArrowheads="1"/>
          </p:cNvSpPr>
          <p:nvPr/>
        </p:nvSpPr>
        <p:spPr bwMode="auto">
          <a:xfrm>
            <a:off x="152400" y="1062038"/>
            <a:ext cx="9144000" cy="1143000"/>
          </a:xfrm>
          <a:prstGeom prst="rect">
            <a:avLst/>
          </a:prstGeom>
          <a:noFill/>
          <a:ln w="9525">
            <a:noFill/>
            <a:miter lim="800000"/>
            <a:headEnd/>
            <a:tailEnd/>
          </a:ln>
        </p:spPr>
        <p:txBody>
          <a:bodyPr/>
          <a:lstStyle/>
          <a:p>
            <a:pPr>
              <a:spcBef>
                <a:spcPct val="20000"/>
              </a:spcBef>
            </a:pPr>
            <a:r>
              <a:rPr lang="en-US" sz="3200" b="1">
                <a:solidFill>
                  <a:srgbClr val="FF0000"/>
                </a:solidFill>
                <a:latin typeface="Arial" charset="0"/>
              </a:rPr>
              <a:t> </a:t>
            </a:r>
            <a:r>
              <a:rPr lang="en-US" sz="3200" b="1">
                <a:latin typeface="Arial" charset="0"/>
              </a:rPr>
              <a:t>1. </a:t>
            </a:r>
            <a:r>
              <a:rPr lang="en-US" sz="3000" b="1" u="sng">
                <a:latin typeface="Arial" charset="0"/>
              </a:rPr>
              <a:t>Nghe – viết</a:t>
            </a:r>
            <a:r>
              <a:rPr lang="en-US" sz="3000" b="1">
                <a:latin typeface="Arial" charset="0"/>
              </a:rPr>
              <a:t>:    </a:t>
            </a:r>
            <a:r>
              <a:rPr lang="en-US" sz="3200" b="1">
                <a:solidFill>
                  <a:srgbClr val="FF0000"/>
                </a:solidFill>
                <a:latin typeface="Arial" charset="0"/>
              </a:rPr>
              <a:t> Dòng kinh quê hương</a:t>
            </a:r>
          </a:p>
          <a:p>
            <a:pPr algn="ctr">
              <a:spcBef>
                <a:spcPct val="20000"/>
              </a:spcBef>
            </a:pPr>
            <a:r>
              <a:rPr lang="en-US" sz="3200" b="1">
                <a:solidFill>
                  <a:srgbClr val="FF0000"/>
                </a:solidFill>
                <a:latin typeface="Arial" charset="0"/>
              </a:rPr>
              <a:t>			               </a:t>
            </a:r>
            <a:r>
              <a:rPr lang="en-US" sz="2800" i="1">
                <a:latin typeface="Arial" charset="0"/>
              </a:rPr>
              <a:t>Theo </a:t>
            </a:r>
            <a:r>
              <a:rPr lang="en-US" sz="2800" b="1">
                <a:latin typeface="Arial" charset="0"/>
              </a:rPr>
              <a:t>Nguyễn Thi</a:t>
            </a:r>
            <a:r>
              <a:rPr lang="en-US" sz="3200" b="1">
                <a:solidFill>
                  <a:srgbClr val="FF0000"/>
                </a:solidFill>
                <a:latin typeface="Arial" charset="0"/>
              </a:rPr>
              <a:t>	</a:t>
            </a:r>
          </a:p>
        </p:txBody>
      </p:sp>
      <p:pic>
        <p:nvPicPr>
          <p:cNvPr id="9223" name="Picture 30" descr="b36"/>
          <p:cNvPicPr>
            <a:picLocks noChangeAspect="1" noChangeArrowheads="1" noCrop="1"/>
          </p:cNvPicPr>
          <p:nvPr/>
        </p:nvPicPr>
        <p:blipFill>
          <a:blip r:embed="rId2"/>
          <a:srcRect/>
          <a:stretch>
            <a:fillRect/>
          </a:stretch>
        </p:blipFill>
        <p:spPr bwMode="auto">
          <a:xfrm>
            <a:off x="85725" y="5638800"/>
            <a:ext cx="1066800" cy="1219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14363"/>
                                        </p:tgtEl>
                                        <p:attrNameLst>
                                          <p:attrName>style.visibility</p:attrName>
                                        </p:attrNameLst>
                                      </p:cBhvr>
                                      <p:to>
                                        <p:strVal val="visible"/>
                                      </p:to>
                                    </p:set>
                                    <p:animEffect transition="in" filter="randombar(horizontal)">
                                      <p:cBhvr>
                                        <p:cTn id="7" dur="500"/>
                                        <p:tgtEl>
                                          <p:spTgt spid="143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6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Line 3"/>
          <p:cNvSpPr>
            <a:spLocks noChangeShapeType="1"/>
          </p:cNvSpPr>
          <p:nvPr/>
        </p:nvSpPr>
        <p:spPr bwMode="auto">
          <a:xfrm>
            <a:off x="195263" y="0"/>
            <a:ext cx="0" cy="6858000"/>
          </a:xfrm>
          <a:prstGeom prst="line">
            <a:avLst/>
          </a:prstGeom>
          <a:noFill/>
          <a:ln w="57150" cmpd="thinThick">
            <a:solidFill>
              <a:schemeClr val="tx1"/>
            </a:solidFill>
            <a:round/>
            <a:headEnd/>
            <a:tailEnd/>
          </a:ln>
        </p:spPr>
        <p:txBody>
          <a:bodyPr/>
          <a:lstStyle/>
          <a:p>
            <a:endParaRPr lang="en-US"/>
          </a:p>
        </p:txBody>
      </p:sp>
      <p:sp>
        <p:nvSpPr>
          <p:cNvPr id="10243" name="Line 4"/>
          <p:cNvSpPr>
            <a:spLocks noChangeShapeType="1"/>
          </p:cNvSpPr>
          <p:nvPr/>
        </p:nvSpPr>
        <p:spPr bwMode="auto">
          <a:xfrm>
            <a:off x="0" y="6686550"/>
            <a:ext cx="9144000" cy="0"/>
          </a:xfrm>
          <a:prstGeom prst="line">
            <a:avLst/>
          </a:prstGeom>
          <a:noFill/>
          <a:ln w="57150" cmpd="thickThin">
            <a:solidFill>
              <a:schemeClr val="tx1"/>
            </a:solidFill>
            <a:round/>
            <a:headEnd/>
            <a:tailEnd/>
          </a:ln>
        </p:spPr>
        <p:txBody>
          <a:bodyPr/>
          <a:lstStyle/>
          <a:p>
            <a:endParaRPr lang="en-US"/>
          </a:p>
        </p:txBody>
      </p:sp>
      <p:sp>
        <p:nvSpPr>
          <p:cNvPr id="10244" name="Rectangle 6"/>
          <p:cNvSpPr>
            <a:spLocks noChangeArrowheads="1"/>
          </p:cNvSpPr>
          <p:nvPr/>
        </p:nvSpPr>
        <p:spPr bwMode="auto">
          <a:xfrm>
            <a:off x="500063" y="1981200"/>
            <a:ext cx="8382000" cy="3886200"/>
          </a:xfrm>
          <a:prstGeom prst="rect">
            <a:avLst/>
          </a:prstGeom>
          <a:noFill/>
          <a:ln w="9525">
            <a:noFill/>
            <a:miter lim="800000"/>
            <a:headEnd/>
            <a:tailEnd/>
          </a:ln>
        </p:spPr>
        <p:txBody>
          <a:bodyPr anchor="ctr"/>
          <a:lstStyle/>
          <a:p>
            <a:r>
              <a:rPr lang="en-US" sz="2400">
                <a:solidFill>
                  <a:schemeClr val="tx2"/>
                </a:solidFill>
                <a:latin typeface="Arial" charset="0"/>
              </a:rPr>
              <a:t>	Cũng như mọi màu xanh trên khắp đất nước, màu xanh của dòng kinh quê hương gợi lên những điều quen thuộc ... Vẫn như có một giọng hò đang ngân lên trong không gian có mùi quả chín, một mái xuồng vừa cập bến có tiếng trẻ reo mừng, và sau lưng tôi, tiếng giã bàng vừa ngưng lại thì một giọng đưa em bỗng cất lên... Dễ thương làm sao giọng đưa em lảnh lót của miền Nam vút lên đưa trẻ thơ vào giấc ngủ, đưa con người vào niềm vui.</a:t>
            </a:r>
          </a:p>
        </p:txBody>
      </p:sp>
      <p:sp>
        <p:nvSpPr>
          <p:cNvPr id="10245" name="Rectangle 7"/>
          <p:cNvSpPr>
            <a:spLocks noChangeArrowheads="1"/>
          </p:cNvSpPr>
          <p:nvPr/>
        </p:nvSpPr>
        <p:spPr bwMode="auto">
          <a:xfrm>
            <a:off x="0" y="490538"/>
            <a:ext cx="9144000" cy="631825"/>
          </a:xfrm>
          <a:prstGeom prst="rect">
            <a:avLst/>
          </a:prstGeom>
          <a:noFill/>
          <a:ln w="9525">
            <a:noFill/>
            <a:miter lim="800000"/>
            <a:headEnd/>
            <a:tailEnd/>
          </a:ln>
        </p:spPr>
        <p:txBody>
          <a:bodyPr anchor="ctr"/>
          <a:lstStyle/>
          <a:p>
            <a:pPr algn="ctr"/>
            <a:r>
              <a:rPr lang="en-US" sz="2800" b="1" u="sng">
                <a:solidFill>
                  <a:schemeClr val="tx2"/>
                </a:solidFill>
                <a:latin typeface="Arial" charset="0"/>
              </a:rPr>
              <a:t>Chính tả:</a:t>
            </a:r>
          </a:p>
        </p:txBody>
      </p:sp>
      <p:sp>
        <p:nvSpPr>
          <p:cNvPr id="10246" name="Rectangle 8"/>
          <p:cNvSpPr>
            <a:spLocks noChangeArrowheads="1"/>
          </p:cNvSpPr>
          <p:nvPr/>
        </p:nvSpPr>
        <p:spPr bwMode="auto">
          <a:xfrm>
            <a:off x="0" y="1100138"/>
            <a:ext cx="9144000" cy="1143000"/>
          </a:xfrm>
          <a:prstGeom prst="rect">
            <a:avLst/>
          </a:prstGeom>
          <a:noFill/>
          <a:ln w="9525">
            <a:noFill/>
            <a:miter lim="800000"/>
            <a:headEnd/>
            <a:tailEnd/>
          </a:ln>
        </p:spPr>
        <p:txBody>
          <a:bodyPr/>
          <a:lstStyle/>
          <a:p>
            <a:pPr>
              <a:spcBef>
                <a:spcPct val="20000"/>
              </a:spcBef>
            </a:pPr>
            <a:r>
              <a:rPr lang="en-US" sz="2800" b="1">
                <a:solidFill>
                  <a:srgbClr val="FF0000"/>
                </a:solidFill>
                <a:latin typeface="Arial" charset="0"/>
              </a:rPr>
              <a:t> </a:t>
            </a:r>
            <a:r>
              <a:rPr lang="en-US" sz="2800" b="1">
                <a:latin typeface="Arial" charset="0"/>
              </a:rPr>
              <a:t>1. </a:t>
            </a:r>
            <a:r>
              <a:rPr lang="en-US" sz="2800" b="1" u="sng">
                <a:latin typeface="Arial" charset="0"/>
              </a:rPr>
              <a:t>Nghe – viết</a:t>
            </a:r>
            <a:r>
              <a:rPr lang="en-US" sz="2800" b="1">
                <a:latin typeface="Arial" charset="0"/>
              </a:rPr>
              <a:t>:    </a:t>
            </a:r>
            <a:r>
              <a:rPr lang="en-US" sz="2800" b="1">
                <a:solidFill>
                  <a:srgbClr val="FF0000"/>
                </a:solidFill>
                <a:latin typeface="Arial" charset="0"/>
              </a:rPr>
              <a:t> Dòng kinh quê hương</a:t>
            </a:r>
          </a:p>
          <a:p>
            <a:pPr algn="ctr">
              <a:spcBef>
                <a:spcPct val="20000"/>
              </a:spcBef>
            </a:pPr>
            <a:r>
              <a:rPr lang="en-US" sz="2800" b="1">
                <a:solidFill>
                  <a:srgbClr val="FF0000"/>
                </a:solidFill>
                <a:latin typeface="Arial" charset="0"/>
              </a:rPr>
              <a:t>			               </a:t>
            </a:r>
            <a:r>
              <a:rPr lang="en-US" sz="2400" i="1">
                <a:latin typeface="Arial" charset="0"/>
              </a:rPr>
              <a:t>Theo </a:t>
            </a:r>
            <a:r>
              <a:rPr lang="en-US" sz="2400" b="1">
                <a:latin typeface="Arial" charset="0"/>
              </a:rPr>
              <a:t>Nguyễn Thi</a:t>
            </a:r>
            <a:r>
              <a:rPr lang="en-US" sz="2800" b="1">
                <a:solidFill>
                  <a:srgbClr val="FF0000"/>
                </a:solidFill>
                <a:latin typeface="Arial" charset="0"/>
              </a:rPr>
              <a:t>	</a:t>
            </a:r>
          </a:p>
        </p:txBody>
      </p:sp>
      <p:pic>
        <p:nvPicPr>
          <p:cNvPr id="10247" name="Picture 13" descr="b36"/>
          <p:cNvPicPr>
            <a:picLocks noChangeAspect="1" noChangeArrowheads="1" noCrop="1"/>
          </p:cNvPicPr>
          <p:nvPr/>
        </p:nvPicPr>
        <p:blipFill>
          <a:blip r:embed="rId2"/>
          <a:srcRect/>
          <a:stretch>
            <a:fillRect/>
          </a:stretch>
        </p:blipFill>
        <p:spPr bwMode="auto">
          <a:xfrm>
            <a:off x="0" y="5638800"/>
            <a:ext cx="1066800" cy="121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blank</Template>
  <TotalTime>717</TotalTime>
  <Words>278</Words>
  <Application>Microsoft Office PowerPoint</Application>
  <PresentationFormat>On-screen Show (4:3)</PresentationFormat>
  <Paragraphs>79</Paragraphs>
  <Slides>14</Slides>
  <Notes>0</Notes>
  <HiddenSlides>0</HiddenSlides>
  <MMClips>1</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blank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TRAN MINH TUAN</cp:lastModifiedBy>
  <cp:revision>33</cp:revision>
  <dcterms:created xsi:type="dcterms:W3CDTF">2010-12-09T10:46:23Z</dcterms:created>
  <dcterms:modified xsi:type="dcterms:W3CDTF">2018-10-14T13:27:13Z</dcterms:modified>
</cp:coreProperties>
</file>