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1"/>
  </p:notesMasterIdLst>
  <p:handoutMasterIdLst>
    <p:handoutMasterId r:id="rId22"/>
  </p:handoutMasterIdLst>
  <p:sldIdLst>
    <p:sldId id="290" r:id="rId7"/>
    <p:sldId id="277" r:id="rId8"/>
    <p:sldId id="278" r:id="rId9"/>
    <p:sldId id="282" r:id="rId10"/>
    <p:sldId id="283" r:id="rId11"/>
    <p:sldId id="284" r:id="rId12"/>
    <p:sldId id="280" r:id="rId13"/>
    <p:sldId id="286" r:id="rId14"/>
    <p:sldId id="266" r:id="rId15"/>
    <p:sldId id="267" r:id="rId16"/>
    <p:sldId id="268" r:id="rId17"/>
    <p:sldId id="269" r:id="rId18"/>
    <p:sldId id="289" r:id="rId19"/>
    <p:sldId id="281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FF"/>
    <a:srgbClr val="00CC00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6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ABCEF8-96A0-4D10-9FDA-25424D2127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296600-8021-40A0-AF4F-7790819D3B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7749F95-21A1-48B2-A3C4-880C475B477A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A03D7-56D6-4B0A-9B0A-1A38E3B04C9B}" type="datetime10">
              <a:rPr lang="en-US"/>
              <a:pPr>
                <a:defRPr/>
              </a:pPr>
              <a:t>22:42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9D2B2-67E2-4A97-87C2-55B1E8FEA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98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6FCFC-5890-48C8-9432-C312663C8431}" type="datetime10">
              <a:rPr lang="en-US"/>
              <a:pPr>
                <a:defRPr/>
              </a:pPr>
              <a:t>22:42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4C7C04-DCDD-4314-A594-8F3EFE07A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47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56177-C09F-4664-ACF8-B708CD354825}" type="datetime10">
              <a:rPr lang="en-US"/>
              <a:pPr>
                <a:defRPr/>
              </a:pPr>
              <a:t>22:42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B512C-F9E3-41D8-98C8-58D94CA899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05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D7583-93B8-4927-919D-033A8DA9BBF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7744517"/>
      </p:ext>
    </p:extLst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6CFC9-EAD5-494F-96CA-D3FB81E52BA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0753089"/>
      </p:ext>
    </p:extLst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B6D98-C300-492C-81A0-A69BF8A0A74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0323146"/>
      </p:ext>
    </p:extLst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9E50F-E4E1-4D2A-90AD-4C04FBFA52D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3239422"/>
      </p:ext>
    </p:extLst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677E9-2A6E-4397-9A97-A0F7427CC7F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4975562"/>
      </p:ext>
    </p:extLst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637D-0440-44D1-A8F2-0539BF3BD87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8827214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370E2-197E-43D6-96A5-520B34D8037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1245864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D7469-13A2-4B3F-8CE6-EFC67AC232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6060018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09DD7-AEE0-4369-AB9B-908AB860B81F}" type="datetime10">
              <a:rPr lang="en-US"/>
              <a:pPr>
                <a:defRPr/>
              </a:pPr>
              <a:t>22:42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599E4-2A58-4A59-9D98-07B43B6115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729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1F258-BAB1-4211-8A34-0F9FECA14B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2713520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2D9D3-9FE0-4AAA-994C-43ADCE6F19B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6922744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00E2A-2EAE-491E-9EAA-B2320548DE8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4589591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7BE87-253A-4EDE-80EA-9A64CB08B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696566"/>
      </p:ext>
    </p:extLst>
  </p:cSld>
  <p:clrMapOvr>
    <a:masterClrMapping/>
  </p:clrMapOvr>
  <p:transition spd="med"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437E8-1D4C-4FE0-A57F-F84E81A7B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721749"/>
      </p:ext>
    </p:extLst>
  </p:cSld>
  <p:clrMapOvr>
    <a:masterClrMapping/>
  </p:clrMapOvr>
  <p:transition spd="med"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88A09-7E4C-438C-9EB2-1C53DD678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504678"/>
      </p:ext>
    </p:extLst>
  </p:cSld>
  <p:clrMapOvr>
    <a:masterClrMapping/>
  </p:clrMapOvr>
  <p:transition spd="med"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200FF-D8BA-4B68-A853-7938CF6004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182038"/>
      </p:ext>
    </p:extLst>
  </p:cSld>
  <p:clrMapOvr>
    <a:masterClrMapping/>
  </p:clrMapOvr>
  <p:transition spd="med"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FB1B8-8B6B-4CF6-84D2-79DA36AB6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261136"/>
      </p:ext>
    </p:extLst>
  </p:cSld>
  <p:clrMapOvr>
    <a:masterClrMapping/>
  </p:clrMapOvr>
  <p:transition spd="med"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48BED-0090-4225-B5A6-778FD371C5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195188"/>
      </p:ext>
    </p:extLst>
  </p:cSld>
  <p:clrMapOvr>
    <a:masterClrMapping/>
  </p:clrMapOvr>
  <p:transition spd="med"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36A3-84B4-4ECB-AB9D-83852C043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601298"/>
      </p:ext>
    </p:extLst>
  </p:cSld>
  <p:clrMapOvr>
    <a:masterClrMapping/>
  </p:clrMapOvr>
  <p:transition spd="med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1D182-E5F5-4DDD-86BD-13824A95CA10}" type="datetime10">
              <a:rPr lang="en-US"/>
              <a:pPr>
                <a:defRPr/>
              </a:pPr>
              <a:t>22:42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D8308-DCDE-4710-A74B-0089FC1A7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99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2EB4F-62A0-490B-AAC8-227C02FAD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827982"/>
      </p:ext>
    </p:extLst>
  </p:cSld>
  <p:clrMapOvr>
    <a:masterClrMapping/>
  </p:clrMapOvr>
  <p:transition spd="med"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D8194-FAC3-4F0F-977A-5908A8FB4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148922"/>
      </p:ext>
    </p:extLst>
  </p:cSld>
  <p:clrMapOvr>
    <a:masterClrMapping/>
  </p:clrMapOvr>
  <p:transition spd="med"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6C06F-2846-46AE-A730-C231F9359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997041"/>
      </p:ext>
    </p:extLst>
  </p:cSld>
  <p:clrMapOvr>
    <a:masterClrMapping/>
  </p:clrMapOvr>
  <p:transition spd="med"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3671E-5EB5-4CC7-8F84-D05AEB8FF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970222"/>
      </p:ext>
    </p:extLst>
  </p:cSld>
  <p:clrMapOvr>
    <a:masterClrMapping/>
  </p:clrMapOvr>
  <p:transition spd="med">
    <p:blind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4CCCB-E0F5-49C7-84CF-95957EC29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158527"/>
      </p:ext>
    </p:extLst>
  </p:cSld>
  <p:clrMapOvr>
    <a:masterClrMapping/>
  </p:clrMapOvr>
  <p:transition spd="med">
    <p:blind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58EB8-81B3-4E33-9D27-0E48840413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764070"/>
      </p:ext>
    </p:extLst>
  </p:cSld>
  <p:clrMapOvr>
    <a:masterClrMapping/>
  </p:clrMapOvr>
  <p:transition spd="med">
    <p:blind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EC1F5-486C-406E-BFEB-AA894A16C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65148"/>
      </p:ext>
    </p:extLst>
  </p:cSld>
  <p:clrMapOvr>
    <a:masterClrMapping/>
  </p:clrMapOvr>
  <p:transition spd="med">
    <p:blinds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65C62-1C27-4929-8685-21B9F098F9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630069"/>
      </p:ext>
    </p:extLst>
  </p:cSld>
  <p:clrMapOvr>
    <a:masterClrMapping/>
  </p:clrMapOvr>
  <p:transition spd="med">
    <p:blinds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76709-9E74-41E5-A402-DA4A79C689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758419"/>
      </p:ext>
    </p:extLst>
  </p:cSld>
  <p:clrMapOvr>
    <a:masterClrMapping/>
  </p:clrMapOvr>
  <p:transition spd="med">
    <p:blinds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46E84-DBF1-4741-9666-BEA482D4F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11358"/>
      </p:ext>
    </p:extLst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3C619-1711-4831-9949-8C5420910A95}" type="datetime10">
              <a:rPr lang="en-US"/>
              <a:pPr>
                <a:defRPr/>
              </a:pPr>
              <a:t>22:42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0E6E0-CFCA-465F-813F-60156FDBC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888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723FD-52AF-4E82-A162-9BA1F2C39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806883"/>
      </p:ext>
    </p:extLst>
  </p:cSld>
  <p:clrMapOvr>
    <a:masterClrMapping/>
  </p:clrMapOvr>
  <p:transition spd="med">
    <p:blind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9F93B-564D-43D4-9101-F3892E7800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620976"/>
      </p:ext>
    </p:extLst>
  </p:cSld>
  <p:clrMapOvr>
    <a:masterClrMapping/>
  </p:clrMapOvr>
  <p:transition spd="med">
    <p:blind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E76C1-EA6B-407A-9322-FEDCE4CD1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628554"/>
      </p:ext>
    </p:extLst>
  </p:cSld>
  <p:clrMapOvr>
    <a:masterClrMapping/>
  </p:clrMapOvr>
  <p:transition spd="med">
    <p:blinds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E3774-2EF3-4220-9F99-861C642AC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612079"/>
      </p:ext>
    </p:extLst>
  </p:cSld>
  <p:clrMapOvr>
    <a:masterClrMapping/>
  </p:clrMapOvr>
  <p:transition spd="med">
    <p:blinds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D95A-EA42-48F7-A6DE-29B7DCFDEB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603551"/>
      </p:ext>
    </p:extLst>
  </p:cSld>
  <p:clrMapOvr>
    <a:masterClrMapping/>
  </p:clrMapOvr>
  <p:transition spd="med">
    <p:blinds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55F00-8DAC-4959-9B8F-DBB3C8084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604545"/>
      </p:ext>
    </p:extLst>
  </p:cSld>
  <p:clrMapOvr>
    <a:masterClrMapping/>
  </p:clrMapOvr>
  <p:transition spd="med">
    <p:blinds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7E7DA-64E4-48D7-A3F6-A8CFD07E7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972737"/>
      </p:ext>
    </p:extLst>
  </p:cSld>
  <p:clrMapOvr>
    <a:masterClrMapping/>
  </p:clrMapOvr>
  <p:transition spd="med">
    <p:blinds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55F1C-264F-4C7F-98C1-E38C1C592C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616254"/>
      </p:ext>
    </p:extLst>
  </p:cSld>
  <p:clrMapOvr>
    <a:masterClrMapping/>
  </p:clrMapOvr>
  <p:transition spd="med">
    <p:blinds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D88B7-0A7B-4499-A424-DD93635BF2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947443"/>
      </p:ext>
    </p:extLst>
  </p:cSld>
  <p:clrMapOvr>
    <a:masterClrMapping/>
  </p:clrMapOvr>
  <p:transition spd="med">
    <p:blinds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C55FD-21AB-4A0C-95B8-E615C3EAB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535030"/>
      </p:ext>
    </p:extLst>
  </p:cSld>
  <p:clrMapOvr>
    <a:masterClrMapping/>
  </p:clrMapOvr>
  <p:transition spd="med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24217-2057-4E91-A039-F7D87815BB84}" type="datetime10">
              <a:rPr lang="en-US"/>
              <a:pPr>
                <a:defRPr/>
              </a:pPr>
              <a:t>22:42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CBC2D-23E1-44DD-85DA-D67A0374C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9027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4AA18-6399-493F-9F8C-479706A2B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744137"/>
      </p:ext>
    </p:extLst>
  </p:cSld>
  <p:clrMapOvr>
    <a:masterClrMapping/>
  </p:clrMapOvr>
  <p:transition spd="med">
    <p:blinds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9A31D-FA30-46AB-AF32-0CC211AE4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431536"/>
      </p:ext>
    </p:extLst>
  </p:cSld>
  <p:clrMapOvr>
    <a:masterClrMapping/>
  </p:clrMapOvr>
  <p:transition spd="med">
    <p:blinds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AAF9C-687C-4362-A1F5-8AAA9A25E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41230"/>
      </p:ext>
    </p:extLst>
  </p:cSld>
  <p:clrMapOvr>
    <a:masterClrMapping/>
  </p:clrMapOvr>
  <p:transition spd="med">
    <p:blinds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7685B-53F8-494F-A6AB-66DA9B6B49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136984"/>
      </p:ext>
    </p:extLst>
  </p:cSld>
  <p:clrMapOvr>
    <a:masterClrMapping/>
  </p:clrMapOvr>
  <p:transition spd="med">
    <p:blinds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95A52-5502-4D03-A641-33B24EF767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19673"/>
      </p:ext>
    </p:extLst>
  </p:cSld>
  <p:clrMapOvr>
    <a:masterClrMapping/>
  </p:clrMapOvr>
  <p:transition spd="med">
    <p:blinds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3C6DC-F449-48D8-9F2A-31051C993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751676"/>
      </p:ext>
    </p:extLst>
  </p:cSld>
  <p:clrMapOvr>
    <a:masterClrMapping/>
  </p:clrMapOvr>
  <p:transition spd="med">
    <p:blinds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506E0-3101-42E8-A5B9-D6F7A55D66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896583"/>
      </p:ext>
    </p:extLst>
  </p:cSld>
  <p:clrMapOvr>
    <a:masterClrMapping/>
  </p:clrMapOvr>
  <p:transition spd="med">
    <p:blinds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556E9-14AF-4B42-BAB6-924A01E4C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367830"/>
      </p:ext>
    </p:extLst>
  </p:cSld>
  <p:clrMapOvr>
    <a:masterClrMapping/>
  </p:clrMapOvr>
  <p:transition spd="med">
    <p:blinds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B5DE0-2775-4890-A8A1-DFB18C66DD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277475"/>
      </p:ext>
    </p:extLst>
  </p:cSld>
  <p:clrMapOvr>
    <a:masterClrMapping/>
  </p:clrMapOvr>
  <p:transition spd="med">
    <p:blinds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1B32E-FE39-4180-84B7-95D2C3B8C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584826"/>
      </p:ext>
    </p:extLst>
  </p:cSld>
  <p:clrMapOvr>
    <a:masterClrMapping/>
  </p:clrMapOvr>
  <p:transition spd="med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C9AFA-A12B-48EE-AC87-84943EAAD117}" type="datetime10">
              <a:rPr lang="en-US"/>
              <a:pPr>
                <a:defRPr/>
              </a:pPr>
              <a:t>22:42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EDC84-874B-4AD5-95CC-0F6075D5E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0722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FA673-7FAB-413A-949C-E48811BC4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195964"/>
      </p:ext>
    </p:extLst>
  </p:cSld>
  <p:clrMapOvr>
    <a:masterClrMapping/>
  </p:clrMapOvr>
  <p:transition spd="med">
    <p:blinds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C0F69-17E2-481A-A37C-82DE7EA62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478400"/>
      </p:ext>
    </p:extLst>
  </p:cSld>
  <p:clrMapOvr>
    <a:masterClrMapping/>
  </p:clrMapOvr>
  <p:transition spd="med">
    <p:blinds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9C081-A068-4051-A7CE-B590FF340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468670"/>
      </p:ext>
    </p:extLst>
  </p:cSld>
  <p:clrMapOvr>
    <a:masterClrMapping/>
  </p:clrMapOvr>
  <p:transition spd="med">
    <p:blinds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7F8C4-05A0-41DF-8BF8-CE47C2936A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608530"/>
      </p:ext>
    </p:extLst>
  </p:cSld>
  <p:clrMapOvr>
    <a:masterClrMapping/>
  </p:clrMapOvr>
  <p:transition spd="med">
    <p:blinds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F3086-D061-4239-9A09-7A305151D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081812"/>
      </p:ext>
    </p:extLst>
  </p:cSld>
  <p:clrMapOvr>
    <a:masterClrMapping/>
  </p:clrMapOvr>
  <p:transition spd="med">
    <p:blinds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656F0-3928-404E-A02D-E0780A41B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027877"/>
      </p:ext>
    </p:extLst>
  </p:cSld>
  <p:clrMapOvr>
    <a:masterClrMapping/>
  </p:clrMapOvr>
  <p:transition spd="med">
    <p:blinds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33302-FC59-4776-9771-1CB712BBC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735400"/>
      </p:ext>
    </p:extLst>
  </p:cSld>
  <p:clrMapOvr>
    <a:masterClrMapping/>
  </p:clrMapOvr>
  <p:transition spd="med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9F810-D18D-4DBA-8FE0-EDBE06E94C82}" type="datetime10">
              <a:rPr lang="en-US"/>
              <a:pPr>
                <a:defRPr/>
              </a:pPr>
              <a:t>22:42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D330A-A746-4763-9882-8484F25A84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28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77396-B466-4567-B89F-C81483C935B7}" type="datetime10">
              <a:rPr lang="en-US"/>
              <a:pPr>
                <a:defRPr/>
              </a:pPr>
              <a:t>22:42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0F7FF-0985-4676-AE33-C3D14390A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5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5DC6F-46DF-4471-8FC7-EB8E2AC560E7}" type="datetime10">
              <a:rPr lang="en-US"/>
              <a:pPr>
                <a:defRPr/>
              </a:pPr>
              <a:t>22:42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E3332-CD70-4A32-A61A-AF2F791E6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94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64311C67-7D64-44E9-8E93-2C82F3398C7C}" type="datetime10">
              <a:rPr lang="en-US"/>
              <a:pPr>
                <a:defRPr/>
              </a:pPr>
              <a:t>22:42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668D77-1674-41E2-8A18-A8D5AF451A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A5B2782-98C3-4CCF-9DE5-554601777DF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3333CC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3333CC"/>
                </a:solidFill>
                <a:latin typeface="Times New Roman" panose="02020603050405020304" pitchFamily="18" charset="0"/>
              </a:defRPr>
            </a:lvl1pPr>
          </a:lstStyle>
          <a:p>
            <a:fld id="{2B39C460-D817-4016-ABA9-8E158F4ACF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med"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3333CC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3333CC"/>
                </a:solidFill>
                <a:latin typeface="Times New Roman" panose="02020603050405020304" pitchFamily="18" charset="0"/>
              </a:defRPr>
            </a:lvl1pPr>
          </a:lstStyle>
          <a:p>
            <a:fld id="{FB8D5F90-93E9-48C4-ABEE-0CF9E0DC16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spd="med"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3333CC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3333CC"/>
                </a:solidFill>
                <a:latin typeface="Times New Roman" panose="02020603050405020304" pitchFamily="18" charset="0"/>
              </a:defRPr>
            </a:lvl1pPr>
          </a:lstStyle>
          <a:p>
            <a:fld id="{AA0627E4-5209-4A36-B4CB-038E07A3C5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spd="med"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3333CC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7B2CF76-480E-4AC7-9E89-97F4FE0AE391}" type="datetime1">
              <a:rPr lang="en-US"/>
              <a:pPr>
                <a:defRPr/>
              </a:pPr>
              <a:t>10/1/2018</a:t>
            </a:fld>
            <a:r>
              <a:rPr lang="en-US"/>
              <a:t>22 – 2 - 2005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3333CC"/>
                </a:solidFill>
                <a:latin typeface="Times New Roman" panose="02020603050405020304" pitchFamily="18" charset="0"/>
              </a:defRPr>
            </a:lvl1pPr>
          </a:lstStyle>
          <a:p>
            <a:fld id="{CF1DABB6-8E17-4B25-93E3-577E5A9909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spd="med"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4" name="Picture 2" descr="C:\Users\admin\Downloads\BÀI GIẢNG POI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496888" y="2041525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6  x  4  = 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897063" y="205105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24</a:t>
            </a:r>
          </a:p>
        </p:txBody>
      </p:sp>
      <p:sp>
        <p:nvSpPr>
          <p:cNvPr id="20484" name="Text Box 12"/>
          <p:cNvSpPr txBox="1">
            <a:spLocks noChangeArrowheads="1"/>
          </p:cNvSpPr>
          <p:nvPr/>
        </p:nvSpPr>
        <p:spPr bwMode="auto">
          <a:xfrm>
            <a:off x="2628900" y="2755900"/>
            <a:ext cx="179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12  :  6  = 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238625" y="2746375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0486" name="Text Box 14"/>
          <p:cNvSpPr txBox="1">
            <a:spLocks noChangeArrowheads="1"/>
          </p:cNvSpPr>
          <p:nvPr/>
        </p:nvSpPr>
        <p:spPr bwMode="auto">
          <a:xfrm>
            <a:off x="390525" y="2746375"/>
            <a:ext cx="179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24  :  6  = 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047875" y="27559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20488" name="Text Box 16"/>
          <p:cNvSpPr txBox="1">
            <a:spLocks noChangeArrowheads="1"/>
          </p:cNvSpPr>
          <p:nvPr/>
        </p:nvSpPr>
        <p:spPr bwMode="auto">
          <a:xfrm>
            <a:off x="2705100" y="2051050"/>
            <a:ext cx="1479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6 x 2  = </a:t>
            </a:r>
          </a:p>
        </p:txBody>
      </p:sp>
      <p:sp>
        <p:nvSpPr>
          <p:cNvPr id="20489" name="Text Box 26"/>
          <p:cNvSpPr txBox="1">
            <a:spLocks noChangeArrowheads="1"/>
          </p:cNvSpPr>
          <p:nvPr/>
        </p:nvSpPr>
        <p:spPr bwMode="auto">
          <a:xfrm>
            <a:off x="4878388" y="2698750"/>
            <a:ext cx="1795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30  :  6  = 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6554788" y="2708275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20491" name="Text Box 28"/>
          <p:cNvSpPr txBox="1">
            <a:spLocks noChangeArrowheads="1"/>
          </p:cNvSpPr>
          <p:nvPr/>
        </p:nvSpPr>
        <p:spPr bwMode="auto">
          <a:xfrm>
            <a:off x="4905375" y="3289300"/>
            <a:ext cx="179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30  :  5  = 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6581775" y="3279775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20493" name="Text Box 30"/>
          <p:cNvSpPr txBox="1">
            <a:spLocks noChangeArrowheads="1"/>
          </p:cNvSpPr>
          <p:nvPr/>
        </p:nvSpPr>
        <p:spPr bwMode="auto">
          <a:xfrm>
            <a:off x="7086600" y="205105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6  x 1   = 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8609013" y="2060575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20495" name="Text Box 33"/>
          <p:cNvSpPr txBox="1">
            <a:spLocks noChangeArrowheads="1"/>
          </p:cNvSpPr>
          <p:nvPr/>
        </p:nvSpPr>
        <p:spPr bwMode="auto">
          <a:xfrm>
            <a:off x="381000" y="1066800"/>
            <a:ext cx="4235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i="1" u="sng">
                <a:latin typeface="Tahoma" panose="020B0604030504040204" pitchFamily="34" charset="0"/>
                <a:cs typeface="Tahoma" panose="020B0604030504040204" pitchFamily="34" charset="0"/>
              </a:rPr>
              <a:t>Bài 2</a:t>
            </a:r>
            <a:r>
              <a:rPr lang="en-US" altLang="en-US" sz="3600" b="1" i="1">
                <a:latin typeface="Tahoma" panose="020B0604030504040204" pitchFamily="34" charset="0"/>
                <a:cs typeface="Tahoma" panose="020B0604030504040204" pitchFamily="34" charset="0"/>
              </a:rPr>
              <a:t>: Tính nhẩm </a:t>
            </a:r>
          </a:p>
          <a:p>
            <a:endParaRPr lang="en-US" altLang="en-US" sz="3600" b="1" i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96" name="Text Box 34"/>
          <p:cNvSpPr txBox="1">
            <a:spLocks noChangeArrowheads="1"/>
          </p:cNvSpPr>
          <p:nvPr/>
        </p:nvSpPr>
        <p:spPr bwMode="auto">
          <a:xfrm>
            <a:off x="390525" y="3327400"/>
            <a:ext cx="179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24  :  4  = 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2057400" y="33274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4038600" y="205105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12</a:t>
            </a:r>
          </a:p>
        </p:txBody>
      </p:sp>
      <p:sp>
        <p:nvSpPr>
          <p:cNvPr id="20499" name="Text Box 38"/>
          <p:cNvSpPr txBox="1">
            <a:spLocks noChangeArrowheads="1"/>
          </p:cNvSpPr>
          <p:nvPr/>
        </p:nvSpPr>
        <p:spPr bwMode="auto">
          <a:xfrm>
            <a:off x="2628900" y="3317875"/>
            <a:ext cx="179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12  :  2  = 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4256088" y="3308350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20501" name="Text Box 40"/>
          <p:cNvSpPr txBox="1">
            <a:spLocks noChangeArrowheads="1"/>
          </p:cNvSpPr>
          <p:nvPr/>
        </p:nvSpPr>
        <p:spPr bwMode="auto">
          <a:xfrm>
            <a:off x="4876800" y="2051050"/>
            <a:ext cx="177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  6  x 5  = 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6343650" y="205105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30</a:t>
            </a:r>
          </a:p>
        </p:txBody>
      </p:sp>
      <p:sp>
        <p:nvSpPr>
          <p:cNvPr id="20503" name="Text Box 42"/>
          <p:cNvSpPr txBox="1">
            <a:spLocks noChangeArrowheads="1"/>
          </p:cNvSpPr>
          <p:nvPr/>
        </p:nvSpPr>
        <p:spPr bwMode="auto">
          <a:xfrm>
            <a:off x="7150100" y="2698750"/>
            <a:ext cx="159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6  : 6   = </a:t>
            </a:r>
          </a:p>
        </p:txBody>
      </p:sp>
      <p:sp>
        <p:nvSpPr>
          <p:cNvPr id="20504" name="Text Box 44"/>
          <p:cNvSpPr txBox="1">
            <a:spLocks noChangeArrowheads="1"/>
          </p:cNvSpPr>
          <p:nvPr/>
        </p:nvSpPr>
        <p:spPr bwMode="auto">
          <a:xfrm>
            <a:off x="7131050" y="3270250"/>
            <a:ext cx="159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6  : 1   = </a:t>
            </a:r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8637588" y="3251200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8620125" y="2708275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304800" y="4070350"/>
            <a:ext cx="891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Em có nhận xét gì về phép tính và kết quả ở bài tập 2. 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228600" y="483235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Từ phép nhân, khi ta lấy tích chia cho thừa số này thì được thừa số kia.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5" grpId="0"/>
      <p:bldP spid="13327" grpId="0"/>
      <p:bldP spid="13339" grpId="0"/>
      <p:bldP spid="13341" grpId="0"/>
      <p:bldP spid="13343" grpId="0"/>
      <p:bldP spid="13347" grpId="0"/>
      <p:bldP spid="13348" grpId="0"/>
      <p:bldP spid="13351" grpId="0"/>
      <p:bldP spid="13353" grpId="0"/>
      <p:bldP spid="13357" grpId="0"/>
      <p:bldP spid="13358" grpId="0"/>
      <p:bldP spid="13359" grpId="0"/>
      <p:bldP spid="13359" grpId="1"/>
      <p:bldP spid="133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152400" y="533400"/>
            <a:ext cx="8991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sợi dây đồng dài 48 cm được cắt thành 6 đoạn bằng nhau. Hỏi mỗi đoạn dài mấy xăng -ti -mét ?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38137" y="3763963"/>
            <a:ext cx="3741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đoạn:…. cm?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989012" y="2471738"/>
            <a:ext cx="2063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8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i="1" u="sng">
                <a:solidFill>
                  <a:srgbClr val="8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Tóm tắt</a:t>
            </a:r>
            <a:r>
              <a:rPr lang="en-US" altLang="en-US" sz="3200" b="1" i="1">
                <a:solidFill>
                  <a:srgbClr val="8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338137" y="3146425"/>
            <a:ext cx="3941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FF"/>
                </a:solidFill>
                <a:latin typeface="VNI-Times" pitchFamily="2" charset="0"/>
                <a:cs typeface="Times New Roman" panose="02020603050405020304" pitchFamily="18" charset="0"/>
              </a:rPr>
              <a:t>6 đoạn   :  48 cm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768975" y="2471738"/>
            <a:ext cx="20050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u="sng">
                <a:solidFill>
                  <a:srgbClr val="8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Bài giải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4605337" y="3198813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Mỗi đoạn dây dài là: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5062537" y="3783013"/>
            <a:ext cx="3416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48 : 6 = 8 (cm)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5443537" y="4368800"/>
            <a:ext cx="303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u="sng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Đáp số: 8 cm</a:t>
            </a:r>
            <a:endParaRPr lang="en-US" altLang="en-US" sz="3200" b="1" i="1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6" grpId="0"/>
      <p:bldP spid="14348" grpId="0"/>
      <p:bldP spid="14349" grpId="0"/>
      <p:bldP spid="14350" grpId="0"/>
      <p:bldP spid="14351" grpId="0"/>
      <p:bldP spid="143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/>
          <p:cNvSpPr txBox="1">
            <a:spLocks noChangeArrowheads="1"/>
          </p:cNvSpPr>
          <p:nvPr/>
        </p:nvSpPr>
        <p:spPr bwMode="auto">
          <a:xfrm>
            <a:off x="152400" y="685800"/>
            <a:ext cx="89916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sợi dây đồng dài 48 cm được cắt thành các đoạn bằng nhau, mỗi đoạn dài 6 cm. Hỏi cắt được mấy đoạn dây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609600" y="4157663"/>
            <a:ext cx="307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cm : …đoạn ?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955675" y="3014663"/>
            <a:ext cx="1582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762000" y="3594100"/>
            <a:ext cx="279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cm   :  1 đoạn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5257800" y="2862263"/>
            <a:ext cx="2209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u="sng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5029200" y="4081463"/>
            <a:ext cx="3106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: 6 = 8 (đoạn)</a:t>
            </a: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5257800" y="4584700"/>
            <a:ext cx="2749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đoạn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4495800" y="3517900"/>
            <a:ext cx="3849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đoạn cắt được là: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  <p:bldP spid="15372" grpId="0"/>
      <p:bldP spid="15373" grpId="0"/>
      <p:bldP spid="15374" grpId="0"/>
      <p:bldP spid="15376" grpId="0"/>
      <p:bldP spid="15377" grpId="0"/>
      <p:bldP spid="153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331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anose="02010600030101010101" pitchFamily="2" charset="-122"/>
            </a:endParaRPr>
          </a:p>
        </p:txBody>
      </p:sp>
      <p:sp>
        <p:nvSpPr>
          <p:cNvPr id="23555" name="Text Placeholder 13312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CN" smtClean="0">
              <a:ea typeface="SimSun" panose="02010600030101010101" pitchFamily="2" charset="-122"/>
            </a:endParaRPr>
          </a:p>
        </p:txBody>
      </p:sp>
      <p:pic>
        <p:nvPicPr>
          <p:cNvPr id="23556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695325" y="2379663"/>
            <a:ext cx="1274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48 : 6 =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885950" y="2387600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8 </a:t>
            </a: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771525" y="4329113"/>
            <a:ext cx="1181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6 : 6 =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962150" y="4337050"/>
            <a:ext cx="347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1 </a:t>
            </a:r>
          </a:p>
        </p:txBody>
      </p:sp>
      <p:sp>
        <p:nvSpPr>
          <p:cNvPr id="23561" name="Text Box 12"/>
          <p:cNvSpPr txBox="1">
            <a:spLocks noChangeArrowheads="1"/>
          </p:cNvSpPr>
          <p:nvPr/>
        </p:nvSpPr>
        <p:spPr bwMode="auto">
          <a:xfrm>
            <a:off x="3300413" y="2333625"/>
            <a:ext cx="1385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18 : 6 = 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648200" y="2341563"/>
            <a:ext cx="347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3 </a:t>
            </a:r>
          </a:p>
        </p:txBody>
      </p:sp>
      <p:sp>
        <p:nvSpPr>
          <p:cNvPr id="23563" name="Text Box 14"/>
          <p:cNvSpPr txBox="1">
            <a:spLocks noChangeArrowheads="1"/>
          </p:cNvSpPr>
          <p:nvPr/>
        </p:nvSpPr>
        <p:spPr bwMode="auto">
          <a:xfrm>
            <a:off x="6019800" y="2312988"/>
            <a:ext cx="128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36 : 6 = 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315200" y="2320925"/>
            <a:ext cx="347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6</a:t>
            </a:r>
          </a:p>
        </p:txBody>
      </p:sp>
      <p:sp>
        <p:nvSpPr>
          <p:cNvPr id="23565" name="Text Box 17"/>
          <p:cNvSpPr txBox="1">
            <a:spLocks noChangeArrowheads="1"/>
          </p:cNvSpPr>
          <p:nvPr/>
        </p:nvSpPr>
        <p:spPr bwMode="auto">
          <a:xfrm>
            <a:off x="3581400" y="4283075"/>
            <a:ext cx="1314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24 : 6 = 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905375" y="4291013"/>
            <a:ext cx="347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4 </a:t>
            </a:r>
          </a:p>
        </p:txBody>
      </p:sp>
      <p:sp>
        <p:nvSpPr>
          <p:cNvPr id="23567" name="Text Box 19"/>
          <p:cNvSpPr txBox="1">
            <a:spLocks noChangeArrowheads="1"/>
          </p:cNvSpPr>
          <p:nvPr/>
        </p:nvSpPr>
        <p:spPr bwMode="auto">
          <a:xfrm>
            <a:off x="6019800" y="4273550"/>
            <a:ext cx="1390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54 : 6 = 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7162800" y="4281488"/>
            <a:ext cx="347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9 </a:t>
            </a:r>
          </a:p>
        </p:txBody>
      </p:sp>
      <p:pic>
        <p:nvPicPr>
          <p:cNvPr id="18" name="Picture 21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3352800" y="2349500"/>
            <a:ext cx="16637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762000" y="2425700"/>
            <a:ext cx="150971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5943600" y="2349500"/>
            <a:ext cx="16970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1219200" y="2044700"/>
            <a:ext cx="347663" cy="347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990099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4038600" y="1968500"/>
            <a:ext cx="417513" cy="347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990099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6629400" y="1968500"/>
            <a:ext cx="40005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990099"/>
                </a:solidFill>
                <a:latin typeface=".VnTifani HeavyH" panose="020B7200000000000000" pitchFamily="34" charset="0"/>
              </a:rPr>
              <a:t>3</a:t>
            </a:r>
          </a:p>
        </p:txBody>
      </p:sp>
      <p:pic>
        <p:nvPicPr>
          <p:cNvPr id="24" name="Picture 31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3581400" y="4330700"/>
            <a:ext cx="15763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2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838200" y="4406900"/>
            <a:ext cx="155416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3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096000" y="4254500"/>
            <a:ext cx="14430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1295400" y="3797300"/>
            <a:ext cx="347663" cy="347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990099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4191000" y="3797300"/>
            <a:ext cx="417513" cy="347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990099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6705600" y="3721100"/>
            <a:ext cx="40005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990099"/>
                </a:solidFill>
                <a:latin typeface=".VnTifani HeavyH" panose="020B7200000000000000" pitchFamily="34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4011" y="762000"/>
            <a:ext cx="8117545" cy="10379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CHƠI: Ô CỬA BÍ MẬT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331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/>
          </a:p>
        </p:txBody>
      </p:sp>
      <p:sp>
        <p:nvSpPr>
          <p:cNvPr id="24579" name="Text Placeholder 13312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CN" smtClean="0"/>
          </a:p>
        </p:txBody>
      </p:sp>
      <p:pic>
        <p:nvPicPr>
          <p:cNvPr id="24580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133124"/>
          <p:cNvSpPr>
            <a:spLocks noChangeArrowheads="1" noChangeShapeType="1" noTextEdit="1"/>
          </p:cNvSpPr>
          <p:nvPr/>
        </p:nvSpPr>
        <p:spPr bwMode="auto">
          <a:xfrm>
            <a:off x="838200" y="762000"/>
            <a:ext cx="8001000" cy="5410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7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FF00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cs typeface="Arial" panose="020B0604020202020204" pitchFamily="34" charset="0"/>
              </a:rPr>
              <a:t>Chúc các em chăm ngoan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cs typeface="Arial" panose="020B0604020202020204" pitchFamily="34" charset="0"/>
              </a:rPr>
              <a:t> học tốt!</a:t>
            </a:r>
          </a:p>
          <a:p>
            <a:pPr algn="ctr"/>
            <a:endParaRPr lang="en-US" sz="3600" b="1" kern="10">
              <a:ln w="9525">
                <a:round/>
                <a:headEnd/>
                <a:tailEnd/>
              </a:ln>
              <a:solidFill>
                <a:srgbClr val="00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3124200" y="1752600"/>
            <a:ext cx="5029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- LỚP 3A</a:t>
            </a:r>
          </a:p>
        </p:txBody>
      </p:sp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3314700" y="3200400"/>
            <a:ext cx="4648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 CHIA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WordArt 10"/>
          <p:cNvSpPr>
            <a:spLocks noChangeArrowheads="1" noChangeShapeType="1" noTextEdit="1"/>
          </p:cNvSpPr>
          <p:nvPr/>
        </p:nvSpPr>
        <p:spPr bwMode="auto">
          <a:xfrm>
            <a:off x="2695575" y="609600"/>
            <a:ext cx="40862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514600" y="2278063"/>
            <a:ext cx="42672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D8C8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Đọc bảng nhân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8"/>
          <p:cNvSpPr>
            <a:spLocks noChangeArrowheads="1"/>
          </p:cNvSpPr>
          <p:nvPr/>
        </p:nvSpPr>
        <p:spPr bwMode="auto">
          <a:xfrm rot="5396364">
            <a:off x="3505200" y="-227012"/>
            <a:ext cx="1295400" cy="4343400"/>
          </a:xfrm>
          <a:prstGeom prst="rect">
            <a:avLst/>
          </a:prstGeom>
          <a:solidFill>
            <a:srgbClr val="FFFF99"/>
          </a:solidFill>
          <a:ln w="5715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828800" y="2895600"/>
            <a:ext cx="533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6  x  1  =  6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1830388" y="4038600"/>
            <a:ext cx="533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6  :  6  =   1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2058474" y="1650642"/>
            <a:ext cx="685800" cy="598869"/>
          </a:xfrm>
          <a:prstGeom prst="star5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779689" y="1650642"/>
            <a:ext cx="685800" cy="598869"/>
          </a:xfrm>
          <a:prstGeom prst="star5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541689" y="1650642"/>
            <a:ext cx="685800" cy="598869"/>
          </a:xfrm>
          <a:prstGeom prst="star5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227489" y="1650642"/>
            <a:ext cx="685800" cy="598869"/>
          </a:xfrm>
          <a:prstGeom prst="star5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4913289" y="1650642"/>
            <a:ext cx="685800" cy="598869"/>
          </a:xfrm>
          <a:prstGeom prst="star5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5599089" y="1650642"/>
            <a:ext cx="685800" cy="598869"/>
          </a:xfrm>
          <a:prstGeom prst="star5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8CC83D-49DF-4959-A5E4-DB2A313FDBC4}" type="slidenum"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2057400" y="4038600"/>
            <a:ext cx="533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6  x  2  =  12</a:t>
            </a: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1905000" y="5181600"/>
            <a:ext cx="533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12  :  6  =   2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981200" y="763588"/>
            <a:ext cx="4343400" cy="1295400"/>
            <a:chOff x="1981884" y="764297"/>
            <a:chExt cx="4343400" cy="1295400"/>
          </a:xfrm>
        </p:grpSpPr>
        <p:sp>
          <p:nvSpPr>
            <p:cNvPr id="14363" name="Rectangle 38"/>
            <p:cNvSpPr>
              <a:spLocks noChangeArrowheads="1"/>
            </p:cNvSpPr>
            <p:nvPr/>
          </p:nvSpPr>
          <p:spPr bwMode="auto">
            <a:xfrm rot="5396364">
              <a:off x="3505884" y="-759703"/>
              <a:ext cx="1295400" cy="4343400"/>
            </a:xfrm>
            <a:prstGeom prst="rect">
              <a:avLst/>
            </a:prstGeom>
            <a:solidFill>
              <a:srgbClr val="FFFF99"/>
            </a:solidFill>
            <a:ln w="57150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2058474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27796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35416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42274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49132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55990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981200" y="2667000"/>
            <a:ext cx="4343400" cy="1295400"/>
            <a:chOff x="1981884" y="764297"/>
            <a:chExt cx="4343400" cy="1295400"/>
          </a:xfrm>
        </p:grpSpPr>
        <p:sp>
          <p:nvSpPr>
            <p:cNvPr id="14344" name="Rectangle 38"/>
            <p:cNvSpPr>
              <a:spLocks noChangeArrowheads="1"/>
            </p:cNvSpPr>
            <p:nvPr/>
          </p:nvSpPr>
          <p:spPr bwMode="auto">
            <a:xfrm rot="5396364">
              <a:off x="3505884" y="-759703"/>
              <a:ext cx="1295400" cy="4343400"/>
            </a:xfrm>
            <a:prstGeom prst="rect">
              <a:avLst/>
            </a:prstGeom>
            <a:solidFill>
              <a:srgbClr val="FFFF99"/>
            </a:solidFill>
            <a:ln w="57150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5-Point Star 35"/>
            <p:cNvSpPr/>
            <p:nvPr/>
          </p:nvSpPr>
          <p:spPr>
            <a:xfrm>
              <a:off x="2058474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27796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35416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42274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49132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55990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1828800" y="2362200"/>
            <a:ext cx="4572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0" grpId="0" autoUpdateAnimBg="0"/>
      <p:bldP spid="768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209800" y="4478338"/>
            <a:ext cx="533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6  x  3  =  18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2133600" y="5392738"/>
            <a:ext cx="441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18  :  6  =  3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981200" y="457200"/>
            <a:ext cx="4343400" cy="1295400"/>
            <a:chOff x="1981884" y="764297"/>
            <a:chExt cx="4343400" cy="1295400"/>
          </a:xfrm>
        </p:grpSpPr>
        <p:sp>
          <p:nvSpPr>
            <p:cNvPr id="15405" name="Rectangle 38"/>
            <p:cNvSpPr>
              <a:spLocks noChangeArrowheads="1"/>
            </p:cNvSpPr>
            <p:nvPr/>
          </p:nvSpPr>
          <p:spPr bwMode="auto">
            <a:xfrm rot="5396364">
              <a:off x="3505884" y="-759703"/>
              <a:ext cx="1295400" cy="4343400"/>
            </a:xfrm>
            <a:prstGeom prst="rect">
              <a:avLst/>
            </a:prstGeom>
            <a:solidFill>
              <a:srgbClr val="FFFF99"/>
            </a:solidFill>
            <a:ln w="57150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2058474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27796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35416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42274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49132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55990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981200" y="1903413"/>
            <a:ext cx="4343400" cy="1295400"/>
            <a:chOff x="1981884" y="764297"/>
            <a:chExt cx="4343400" cy="1295400"/>
          </a:xfrm>
        </p:grpSpPr>
        <p:sp>
          <p:nvSpPr>
            <p:cNvPr id="15386" name="Rectangle 38"/>
            <p:cNvSpPr>
              <a:spLocks noChangeArrowheads="1"/>
            </p:cNvSpPr>
            <p:nvPr/>
          </p:nvSpPr>
          <p:spPr bwMode="auto">
            <a:xfrm rot="5396364">
              <a:off x="3505884" y="-759703"/>
              <a:ext cx="1295400" cy="4343400"/>
            </a:xfrm>
            <a:prstGeom prst="rect">
              <a:avLst/>
            </a:prstGeom>
            <a:solidFill>
              <a:srgbClr val="FFFF99"/>
            </a:solidFill>
            <a:ln w="57150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5-Point Star 45"/>
            <p:cNvSpPr/>
            <p:nvPr/>
          </p:nvSpPr>
          <p:spPr>
            <a:xfrm>
              <a:off x="2058474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5-Point Star 46"/>
            <p:cNvSpPr/>
            <p:nvPr/>
          </p:nvSpPr>
          <p:spPr>
            <a:xfrm>
              <a:off x="27796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5-Point Star 47"/>
            <p:cNvSpPr/>
            <p:nvPr/>
          </p:nvSpPr>
          <p:spPr>
            <a:xfrm>
              <a:off x="35416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5-Point Star 48"/>
            <p:cNvSpPr/>
            <p:nvPr/>
          </p:nvSpPr>
          <p:spPr>
            <a:xfrm>
              <a:off x="42274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5-Point Star 49"/>
            <p:cNvSpPr/>
            <p:nvPr/>
          </p:nvSpPr>
          <p:spPr>
            <a:xfrm>
              <a:off x="49132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5-Point Star 50"/>
            <p:cNvSpPr/>
            <p:nvPr/>
          </p:nvSpPr>
          <p:spPr>
            <a:xfrm>
              <a:off x="55990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1981200" y="3351213"/>
            <a:ext cx="4343400" cy="1295400"/>
            <a:chOff x="1981884" y="764297"/>
            <a:chExt cx="4343400" cy="1295400"/>
          </a:xfrm>
        </p:grpSpPr>
        <p:sp>
          <p:nvSpPr>
            <p:cNvPr id="15367" name="Rectangle 38"/>
            <p:cNvSpPr>
              <a:spLocks noChangeArrowheads="1"/>
            </p:cNvSpPr>
            <p:nvPr/>
          </p:nvSpPr>
          <p:spPr bwMode="auto">
            <a:xfrm rot="5396364">
              <a:off x="3505884" y="-759703"/>
              <a:ext cx="1295400" cy="4343400"/>
            </a:xfrm>
            <a:prstGeom prst="rect">
              <a:avLst/>
            </a:prstGeom>
            <a:solidFill>
              <a:srgbClr val="FFFF99"/>
            </a:solidFill>
            <a:ln w="57150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5-Point Star 53"/>
            <p:cNvSpPr/>
            <p:nvPr/>
          </p:nvSpPr>
          <p:spPr>
            <a:xfrm>
              <a:off x="2058474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5-Point Star 54"/>
            <p:cNvSpPr/>
            <p:nvPr/>
          </p:nvSpPr>
          <p:spPr>
            <a:xfrm>
              <a:off x="27796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5-Point Star 55"/>
            <p:cNvSpPr/>
            <p:nvPr/>
          </p:nvSpPr>
          <p:spPr>
            <a:xfrm>
              <a:off x="35416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5-Point Star 56"/>
            <p:cNvSpPr/>
            <p:nvPr/>
          </p:nvSpPr>
          <p:spPr>
            <a:xfrm>
              <a:off x="42274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49132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5-Point Star 58"/>
            <p:cNvSpPr/>
            <p:nvPr/>
          </p:nvSpPr>
          <p:spPr>
            <a:xfrm>
              <a:off x="5599089" y="1117243"/>
              <a:ext cx="685800" cy="598869"/>
            </a:xfrm>
            <a:prstGeom prst="star5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3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Pictur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250"/>
          <p:cNvGraphicFramePr>
            <a:graphicFrameLocks noChangeAspect="1"/>
          </p:cNvGraphicFramePr>
          <p:nvPr/>
        </p:nvGraphicFramePr>
        <p:xfrm>
          <a:off x="6267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51"/>
          <p:cNvGraphicFramePr>
            <a:graphicFrameLocks noChangeAspect="1"/>
          </p:cNvGraphicFramePr>
          <p:nvPr/>
        </p:nvGraphicFramePr>
        <p:xfrm>
          <a:off x="6267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Object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0" y="852488"/>
            <a:ext cx="9144000" cy="581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D8C8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chia 6</a:t>
            </a:r>
          </a:p>
        </p:txBody>
      </p:sp>
      <p:sp>
        <p:nvSpPr>
          <p:cNvPr id="41003" name="Text Box 43"/>
          <p:cNvSpPr txBox="1">
            <a:spLocks noChangeArrowheads="1"/>
          </p:cNvSpPr>
          <p:nvPr/>
        </p:nvSpPr>
        <p:spPr bwMode="auto">
          <a:xfrm>
            <a:off x="1752600" y="1811338"/>
            <a:ext cx="2057400" cy="4965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D8C8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FF"/>
                </a:solidFill>
                <a:cs typeface="Arial" panose="020B0604020202020204" pitchFamily="34" charset="0"/>
              </a:rPr>
              <a:t>6  x 1 =6 6 x 2 = 12 6 x 3 = 18 6 x 4 = 24 6 x 5 = 30 6 x 6 = 36 6 x 7 = 42 6 x 8 = 48 6 x 9 = 54 6 x10= 60 </a:t>
            </a:r>
          </a:p>
        </p:txBody>
      </p:sp>
      <p:sp>
        <p:nvSpPr>
          <p:cNvPr id="1031" name="Text Box 44"/>
          <p:cNvSpPr txBox="1">
            <a:spLocks noChangeArrowheads="1"/>
          </p:cNvSpPr>
          <p:nvPr/>
        </p:nvSpPr>
        <p:spPr bwMode="auto">
          <a:xfrm>
            <a:off x="7162800" y="1905000"/>
            <a:ext cx="14478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D8C8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66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005" name="Text Box 45"/>
          <p:cNvSpPr txBox="1">
            <a:spLocks noChangeArrowheads="1"/>
          </p:cNvSpPr>
          <p:nvPr/>
        </p:nvSpPr>
        <p:spPr bwMode="auto">
          <a:xfrm>
            <a:off x="6586538" y="1787525"/>
            <a:ext cx="2024062" cy="585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D8C8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FF"/>
                </a:solidFill>
                <a:cs typeface="Arial" panose="020B0604020202020204" pitchFamily="34" charset="0"/>
              </a:rPr>
              <a:t>6 :  6 = 1</a:t>
            </a:r>
          </a:p>
        </p:txBody>
      </p:sp>
      <p:sp>
        <p:nvSpPr>
          <p:cNvPr id="41006" name="Text Box 46"/>
          <p:cNvSpPr txBox="1">
            <a:spLocks noChangeArrowheads="1"/>
          </p:cNvSpPr>
          <p:nvPr/>
        </p:nvSpPr>
        <p:spPr bwMode="auto">
          <a:xfrm>
            <a:off x="6477000" y="2286000"/>
            <a:ext cx="19939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D8C8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FF"/>
                </a:solidFill>
                <a:cs typeface="Arial" panose="020B0604020202020204" pitchFamily="34" charset="0"/>
              </a:rPr>
              <a:t>12 : 6 = 2</a:t>
            </a:r>
          </a:p>
        </p:txBody>
      </p:sp>
      <p:sp>
        <p:nvSpPr>
          <p:cNvPr id="41007" name="Text Box 47"/>
          <p:cNvSpPr txBox="1">
            <a:spLocks noChangeArrowheads="1"/>
          </p:cNvSpPr>
          <p:nvPr/>
        </p:nvSpPr>
        <p:spPr bwMode="auto">
          <a:xfrm>
            <a:off x="6477000" y="2794000"/>
            <a:ext cx="23622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D8C8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FF"/>
                </a:solidFill>
                <a:cs typeface="Arial" panose="020B0604020202020204" pitchFamily="34" charset="0"/>
              </a:rPr>
              <a:t>18 : 6 = 3</a:t>
            </a:r>
          </a:p>
        </p:txBody>
      </p:sp>
      <p:sp>
        <p:nvSpPr>
          <p:cNvPr id="41008" name="Text Box 48"/>
          <p:cNvSpPr txBox="1">
            <a:spLocks noChangeArrowheads="1"/>
          </p:cNvSpPr>
          <p:nvPr/>
        </p:nvSpPr>
        <p:spPr bwMode="auto">
          <a:xfrm>
            <a:off x="6524625" y="3352800"/>
            <a:ext cx="2289175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D8C8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FF"/>
                </a:solidFill>
                <a:cs typeface="Arial" panose="020B0604020202020204" pitchFamily="34" charset="0"/>
              </a:rPr>
              <a:t>24 : 6 = 4</a:t>
            </a:r>
          </a:p>
        </p:txBody>
      </p:sp>
      <p:sp>
        <p:nvSpPr>
          <p:cNvPr id="41009" name="Text Box 49"/>
          <p:cNvSpPr txBox="1">
            <a:spLocks noChangeArrowheads="1"/>
          </p:cNvSpPr>
          <p:nvPr/>
        </p:nvSpPr>
        <p:spPr bwMode="auto">
          <a:xfrm>
            <a:off x="6484938" y="3810000"/>
            <a:ext cx="2289175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D8C8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FF"/>
                </a:solidFill>
                <a:cs typeface="Arial" panose="020B0604020202020204" pitchFamily="34" charset="0"/>
              </a:rPr>
              <a:t>30 : 6 = 5</a:t>
            </a:r>
          </a:p>
        </p:txBody>
      </p:sp>
      <p:sp>
        <p:nvSpPr>
          <p:cNvPr id="41010" name="Text Box 50"/>
          <p:cNvSpPr txBox="1">
            <a:spLocks noChangeArrowheads="1"/>
          </p:cNvSpPr>
          <p:nvPr/>
        </p:nvSpPr>
        <p:spPr bwMode="auto">
          <a:xfrm>
            <a:off x="6494463" y="4297363"/>
            <a:ext cx="228917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D8C8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FF"/>
                </a:solidFill>
                <a:cs typeface="Arial" panose="020B0604020202020204" pitchFamily="34" charset="0"/>
              </a:rPr>
              <a:t>36 : 6 = 6</a:t>
            </a:r>
          </a:p>
        </p:txBody>
      </p:sp>
      <p:sp>
        <p:nvSpPr>
          <p:cNvPr id="41011" name="Text Box 51"/>
          <p:cNvSpPr txBox="1">
            <a:spLocks noChangeArrowheads="1"/>
          </p:cNvSpPr>
          <p:nvPr/>
        </p:nvSpPr>
        <p:spPr bwMode="auto">
          <a:xfrm>
            <a:off x="6515100" y="4800600"/>
            <a:ext cx="22860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D8C8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FF"/>
                </a:solidFill>
                <a:cs typeface="Arial" panose="020B0604020202020204" pitchFamily="34" charset="0"/>
              </a:rPr>
              <a:t>42 : 6 = 7</a:t>
            </a:r>
          </a:p>
        </p:txBody>
      </p:sp>
      <p:sp>
        <p:nvSpPr>
          <p:cNvPr id="41012" name="Text Box 52"/>
          <p:cNvSpPr txBox="1">
            <a:spLocks noChangeArrowheads="1"/>
          </p:cNvSpPr>
          <p:nvPr/>
        </p:nvSpPr>
        <p:spPr bwMode="auto">
          <a:xfrm>
            <a:off x="6527800" y="5297488"/>
            <a:ext cx="22860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D8C8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FF"/>
                </a:solidFill>
                <a:cs typeface="Arial" panose="020B0604020202020204" pitchFamily="34" charset="0"/>
              </a:rPr>
              <a:t>48 : 6 = 8</a:t>
            </a:r>
          </a:p>
        </p:txBody>
      </p:sp>
      <p:sp>
        <p:nvSpPr>
          <p:cNvPr id="41013" name="Text Box 53"/>
          <p:cNvSpPr txBox="1">
            <a:spLocks noChangeArrowheads="1"/>
          </p:cNvSpPr>
          <p:nvPr/>
        </p:nvSpPr>
        <p:spPr bwMode="auto">
          <a:xfrm>
            <a:off x="6516688" y="5791200"/>
            <a:ext cx="2209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D8C8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FF"/>
                </a:solidFill>
                <a:cs typeface="Arial" panose="020B0604020202020204" pitchFamily="34" charset="0"/>
              </a:rPr>
              <a:t>54 : 6 = 9</a:t>
            </a:r>
          </a:p>
        </p:txBody>
      </p:sp>
      <p:sp>
        <p:nvSpPr>
          <p:cNvPr id="41014" name="Text Box 54"/>
          <p:cNvSpPr txBox="1">
            <a:spLocks noChangeArrowheads="1"/>
          </p:cNvSpPr>
          <p:nvPr/>
        </p:nvSpPr>
        <p:spPr bwMode="auto">
          <a:xfrm>
            <a:off x="6524625" y="6248400"/>
            <a:ext cx="2209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D8C8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FF"/>
                </a:solidFill>
                <a:cs typeface="Arial" panose="020B0604020202020204" pitchFamily="34" charset="0"/>
              </a:rPr>
              <a:t>60 : 6 = 10</a:t>
            </a:r>
          </a:p>
        </p:txBody>
      </p:sp>
      <p:sp>
        <p:nvSpPr>
          <p:cNvPr id="41015" name="Line 55"/>
          <p:cNvSpPr>
            <a:spLocks noChangeShapeType="1"/>
          </p:cNvSpPr>
          <p:nvPr/>
        </p:nvSpPr>
        <p:spPr bwMode="auto">
          <a:xfrm>
            <a:off x="4876800" y="2119313"/>
            <a:ext cx="3810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ffectLst>
            <a:prstShdw prst="shdw17" dist="17961" dir="2700000">
              <a:srgbClr val="5C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16" name="Line 56"/>
          <p:cNvSpPr>
            <a:spLocks noChangeShapeType="1"/>
          </p:cNvSpPr>
          <p:nvPr/>
        </p:nvSpPr>
        <p:spPr bwMode="auto">
          <a:xfrm>
            <a:off x="4937125" y="2570163"/>
            <a:ext cx="3048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5C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17" name="Line 57"/>
          <p:cNvSpPr>
            <a:spLocks noChangeShapeType="1"/>
          </p:cNvSpPr>
          <p:nvPr/>
        </p:nvSpPr>
        <p:spPr bwMode="auto">
          <a:xfrm>
            <a:off x="4953000" y="3084513"/>
            <a:ext cx="3048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ffectLst>
            <a:prstShdw prst="shdw17" dist="17961" dir="2700000">
              <a:srgbClr val="5C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18" name="Line 58"/>
          <p:cNvSpPr>
            <a:spLocks noChangeShapeType="1"/>
          </p:cNvSpPr>
          <p:nvPr/>
        </p:nvSpPr>
        <p:spPr bwMode="auto">
          <a:xfrm>
            <a:off x="4945063" y="4100513"/>
            <a:ext cx="3048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ffectLst>
            <a:prstShdw prst="shdw17" dist="17961" dir="2700000">
              <a:srgbClr val="5C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19" name="Line 59"/>
          <p:cNvSpPr>
            <a:spLocks noChangeShapeType="1"/>
          </p:cNvSpPr>
          <p:nvPr/>
        </p:nvSpPr>
        <p:spPr bwMode="auto">
          <a:xfrm>
            <a:off x="4953000" y="3594100"/>
            <a:ext cx="3048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5C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0" name="Line 60"/>
          <p:cNvSpPr>
            <a:spLocks noChangeShapeType="1"/>
          </p:cNvSpPr>
          <p:nvPr/>
        </p:nvSpPr>
        <p:spPr bwMode="auto">
          <a:xfrm>
            <a:off x="4945063" y="4597400"/>
            <a:ext cx="381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5C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1" name="Line 61"/>
          <p:cNvSpPr>
            <a:spLocks noChangeShapeType="1"/>
          </p:cNvSpPr>
          <p:nvPr/>
        </p:nvSpPr>
        <p:spPr bwMode="auto">
          <a:xfrm>
            <a:off x="4906963" y="5105400"/>
            <a:ext cx="3810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ffectLst>
            <a:prstShdw prst="shdw17" dist="17961" dir="2700000">
              <a:srgbClr val="5C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2" name="Line 62"/>
          <p:cNvSpPr>
            <a:spLocks noChangeShapeType="1"/>
          </p:cNvSpPr>
          <p:nvPr/>
        </p:nvSpPr>
        <p:spPr bwMode="auto">
          <a:xfrm>
            <a:off x="4959350" y="5424488"/>
            <a:ext cx="3048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5C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>
            <a:off x="4945063" y="5943600"/>
            <a:ext cx="3810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ffectLst>
            <a:prstShdw prst="shdw17" dist="17961" dir="2700000">
              <a:srgbClr val="5C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4" name="Line 64"/>
          <p:cNvSpPr>
            <a:spLocks noChangeShapeType="1"/>
          </p:cNvSpPr>
          <p:nvPr/>
        </p:nvSpPr>
        <p:spPr bwMode="auto">
          <a:xfrm>
            <a:off x="4956175" y="6462713"/>
            <a:ext cx="3048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5C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3" grpId="0"/>
      <p:bldP spid="41005" grpId="0"/>
      <p:bldP spid="41006" grpId="0"/>
      <p:bldP spid="41007" grpId="0"/>
      <p:bldP spid="41008" grpId="0"/>
      <p:bldP spid="41009" grpId="0"/>
      <p:bldP spid="41010" grpId="0"/>
      <p:bldP spid="41011" grpId="0"/>
      <p:bldP spid="41012" grpId="0"/>
      <p:bldP spid="41013" grpId="0"/>
      <p:bldP spid="410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38400" y="533400"/>
            <a:ext cx="4343400" cy="58674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altLang="en-US" b="1" dirty="0" smtClean="0">
                <a:solidFill>
                  <a:srgbClr val="000099"/>
                </a:solidFill>
              </a:rPr>
              <a:t> 6   :  6  =  1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altLang="en-US" b="1" dirty="0" smtClean="0">
                <a:solidFill>
                  <a:srgbClr val="000099"/>
                </a:solidFill>
              </a:rPr>
              <a:t>12  :  6  =  2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altLang="en-US" b="1" dirty="0" smtClean="0">
                <a:solidFill>
                  <a:srgbClr val="000099"/>
                </a:solidFill>
              </a:rPr>
              <a:t>18  :  6  =  3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altLang="en-US" b="1" dirty="0" smtClean="0">
                <a:solidFill>
                  <a:srgbClr val="000099"/>
                </a:solidFill>
              </a:rPr>
              <a:t>24  :  6  =  4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altLang="en-US" b="1" dirty="0" smtClean="0">
                <a:solidFill>
                  <a:srgbClr val="000099"/>
                </a:solidFill>
              </a:rPr>
              <a:t>30  :  6  =  5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altLang="en-US" b="1" dirty="0" smtClean="0">
                <a:solidFill>
                  <a:srgbClr val="000099"/>
                </a:solidFill>
              </a:rPr>
              <a:t>36  :  6  =  6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altLang="en-US" b="1" dirty="0" smtClean="0">
                <a:solidFill>
                  <a:srgbClr val="000099"/>
                </a:solidFill>
              </a:rPr>
              <a:t>42  :  6  =  7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altLang="en-US" b="1" dirty="0" smtClean="0">
                <a:solidFill>
                  <a:srgbClr val="000099"/>
                </a:solidFill>
              </a:rPr>
              <a:t>48  :  6  =  8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altLang="en-US" b="1" dirty="0" smtClean="0">
                <a:solidFill>
                  <a:srgbClr val="000099"/>
                </a:solidFill>
              </a:rPr>
              <a:t>54  :  6  =  9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altLang="en-US" b="1" dirty="0" smtClean="0">
                <a:solidFill>
                  <a:srgbClr val="000099"/>
                </a:solidFill>
              </a:rPr>
              <a:t> 60  :  6  = 10</a:t>
            </a:r>
          </a:p>
        </p:txBody>
      </p:sp>
      <p:pic>
        <p:nvPicPr>
          <p:cNvPr id="16387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009650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865813"/>
            <a:ext cx="73183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31" y="381000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81" y="1657350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81" y="2800350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81" y="4019550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81" y="5237163"/>
            <a:ext cx="73183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24" y="400050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74" y="1676400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674" y="2819400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74" y="4038600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74" y="5256213"/>
            <a:ext cx="73183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009650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65813"/>
            <a:ext cx="73183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41300" y="2619375"/>
            <a:ext cx="179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42  :  6  =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820863" y="2619375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304800" y="1752600"/>
            <a:ext cx="3789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u="sng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Bài 1</a:t>
            </a:r>
            <a:r>
              <a:rPr lang="en-US" altLang="en-US" sz="3200" b="1" i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Tính nhẩm </a:t>
            </a:r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241300" y="3276600"/>
            <a:ext cx="1906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54  :  6  = 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19275" y="32766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242888" y="3914775"/>
            <a:ext cx="1906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12  :  6  = 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820863" y="3914775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9465" name="Text Box 14"/>
          <p:cNvSpPr txBox="1">
            <a:spLocks noChangeArrowheads="1"/>
          </p:cNvSpPr>
          <p:nvPr/>
        </p:nvSpPr>
        <p:spPr bwMode="auto">
          <a:xfrm>
            <a:off x="2314575" y="2628900"/>
            <a:ext cx="179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24  :  6  = 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894138" y="2628900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9467" name="Text Box 16"/>
          <p:cNvSpPr txBox="1">
            <a:spLocks noChangeArrowheads="1"/>
          </p:cNvSpPr>
          <p:nvPr/>
        </p:nvSpPr>
        <p:spPr bwMode="auto">
          <a:xfrm>
            <a:off x="2314575" y="3286125"/>
            <a:ext cx="1906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36  :  6  = 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892550" y="3286125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9469" name="Text Box 18"/>
          <p:cNvSpPr txBox="1">
            <a:spLocks noChangeArrowheads="1"/>
          </p:cNvSpPr>
          <p:nvPr/>
        </p:nvSpPr>
        <p:spPr bwMode="auto">
          <a:xfrm>
            <a:off x="2316163" y="392430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  6  :  6  = 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894138" y="3924300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9471" name="Text Box 20"/>
          <p:cNvSpPr txBox="1">
            <a:spLocks noChangeArrowheads="1"/>
          </p:cNvSpPr>
          <p:nvPr/>
        </p:nvSpPr>
        <p:spPr bwMode="auto">
          <a:xfrm>
            <a:off x="4581525" y="2581275"/>
            <a:ext cx="179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48  :  6  = 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161088" y="2581275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9473" name="Text Box 22"/>
          <p:cNvSpPr txBox="1">
            <a:spLocks noChangeArrowheads="1"/>
          </p:cNvSpPr>
          <p:nvPr/>
        </p:nvSpPr>
        <p:spPr bwMode="auto">
          <a:xfrm>
            <a:off x="4581525" y="3238500"/>
            <a:ext cx="1906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18  :  6  = 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159500" y="32385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9475" name="Text Box 24"/>
          <p:cNvSpPr txBox="1">
            <a:spLocks noChangeArrowheads="1"/>
          </p:cNvSpPr>
          <p:nvPr/>
        </p:nvSpPr>
        <p:spPr bwMode="auto">
          <a:xfrm>
            <a:off x="4583113" y="3876675"/>
            <a:ext cx="1906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60  :  6  = 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161088" y="3876675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19477" name="Text Box 26"/>
          <p:cNvSpPr txBox="1">
            <a:spLocks noChangeArrowheads="1"/>
          </p:cNvSpPr>
          <p:nvPr/>
        </p:nvSpPr>
        <p:spPr bwMode="auto">
          <a:xfrm>
            <a:off x="6858000" y="2590800"/>
            <a:ext cx="179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30  :  6  = 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8437563" y="2590800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9479" name="Text Box 28"/>
          <p:cNvSpPr txBox="1">
            <a:spLocks noChangeArrowheads="1"/>
          </p:cNvSpPr>
          <p:nvPr/>
        </p:nvSpPr>
        <p:spPr bwMode="auto">
          <a:xfrm>
            <a:off x="6858000" y="3248025"/>
            <a:ext cx="1906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30  :  5  = 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8435975" y="3248025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9481" name="Text Box 30"/>
          <p:cNvSpPr txBox="1">
            <a:spLocks noChangeArrowheads="1"/>
          </p:cNvSpPr>
          <p:nvPr/>
        </p:nvSpPr>
        <p:spPr bwMode="auto">
          <a:xfrm>
            <a:off x="6859588" y="3886200"/>
            <a:ext cx="1906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30  :  3  = 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8437563" y="38862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9" grpId="0"/>
      <p:bldP spid="12301" grpId="0"/>
      <p:bldP spid="12303" grpId="0"/>
      <p:bldP spid="12305" grpId="0"/>
      <p:bldP spid="12307" grpId="0"/>
      <p:bldP spid="12309" grpId="0"/>
      <p:bldP spid="12311" grpId="0"/>
      <p:bldP spid="12313" grpId="0"/>
      <p:bldP spid="12315" grpId="0"/>
      <p:bldP spid="12317" grpId="0"/>
      <p:bldP spid="123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3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5&quot;/&gt;&lt;/object&gt;&lt;object type=&quot;3&quot; unique_id=&quot;10009&quot;&gt;&lt;property id=&quot;20148&quot; value=&quot;5&quot;/&gt;&lt;property id=&quot;20300&quot; value=&quot;Slide 6&quot;/&gt;&lt;property id=&quot;20307&quot; value=&quot;258&quot;/&gt;&lt;/object&gt;&lt;object type=&quot;3&quot; unique_id=&quot;10010&quot;&gt;&lt;property id=&quot;20148&quot; value=&quot;5&quot;/&gt;&lt;property id=&quot;20300&quot; value=&quot;Slide 7&quot;/&gt;&lt;property id=&quot;20307&quot; value=&quot;266&quot;/&gt;&lt;/object&gt;&lt;object type=&quot;3&quot; unique_id=&quot;10011&quot;&gt;&lt;property id=&quot;20148&quot; value=&quot;5&quot;/&gt;&lt;property id=&quot;20300&quot; value=&quot;Slide 8&quot;/&gt;&lt;property id=&quot;20307&quot; value=&quot;267&quot;/&gt;&lt;/object&gt;&lt;object type=&quot;3&quot; unique_id=&quot;10012&quot;&gt;&lt;property id=&quot;20148&quot; value=&quot;5&quot;/&gt;&lt;property id=&quot;20300&quot; value=&quot;Slide 9&quot;/&gt;&lt;property id=&quot;20307&quot; value=&quot;268&quot;/&gt;&lt;/object&gt;&lt;object type=&quot;3&quot; unique_id=&quot;10013&quot;&gt;&lt;property id=&quot;20148&quot; value=&quot;5&quot;/&gt;&lt;property id=&quot;20300&quot; value=&quot;Slide 10&quot;/&gt;&lt;property id=&quot;20307&quot; value=&quot;269&quot;/&gt;&lt;/object&gt;&lt;object type=&quot;3&quot; unique_id=&quot;10014&quot;&gt;&lt;property id=&quot;20148&quot; value=&quot;5&quot;/&gt;&lt;property id=&quot;20300&quot; value=&quot;Slide 11&quot;/&gt;&lt;property id=&quot;20307&quot; value=&quot;271&quot;/&gt;&lt;/object&gt;&lt;object type=&quot;3&quot; unique_id=&quot;10015&quot;&gt;&lt;property id=&quot;20148&quot; value=&quot;5&quot;/&gt;&lt;property id=&quot;20300&quot; value=&quot;Slide 12&quot;/&gt;&lt;property id=&quot;20307&quot; value=&quot;275&quot;/&gt;&lt;/object&gt;&lt;object type=&quot;3&quot; unique_id=&quot;10016&quot;&gt;&lt;property id=&quot;20148&quot; value=&quot;5&quot;/&gt;&lt;property id=&quot;20300&quot; value=&quot;Slide 13&quot;/&gt;&lt;property id=&quot;20307&quot; value=&quot;274&quot;/&gt;&lt;/object&gt;&lt;/object&gt;&lt;/object&gt;&lt;/database&gt;"/>
  <p:tag name="SECTOMILLISECCONVERTED" val="1"/>
  <p:tag name="VIOLETID" val="12422416"/>
  <p:tag name="VIOLETTITLE" val="Bảng chia 6"/>
  <p:tag name="VIOLETLESSON" val="14"/>
  <p:tag name="VIOLETCATID" val="2194"/>
  <p:tag name="VIOLETSUBJECT" val="Toán học 3"/>
  <p:tag name="VIOLETAUTHORID" val="1692066"/>
  <p:tag name="VIOLETAUTHORNAME" val="Nguyễn Thị Thu Hằng"/>
  <p:tag name="VIOLETAUTHORAVATAR" val="no_avatarf.jpg"/>
  <p:tag name="VIOLETAUTHORADDRESS" val="Tiểu học Gio Quang - Quảng Trị"/>
  <p:tag name="VIOLETDATE" val="2018-09-24 21:59:08"/>
  <p:tag name="VIOLETHIT" val="76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562</Words>
  <Application>Microsoft Office PowerPoint</Application>
  <PresentationFormat>On-screen Show (4:3)</PresentationFormat>
  <Paragraphs>125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Calibri</vt:lpstr>
      <vt:lpstr>Times New Roman</vt:lpstr>
      <vt:lpstr>SimSun</vt:lpstr>
      <vt:lpstr>.VnAvant</vt:lpstr>
      <vt:lpstr>.VnTime</vt:lpstr>
      <vt:lpstr>Tahoma</vt:lpstr>
      <vt:lpstr>VNI-Times</vt:lpstr>
      <vt:lpstr>.VnTifani HeavyH</vt:lpstr>
      <vt:lpstr>Default Design</vt:lpstr>
      <vt:lpstr>1_Office Theme</vt:lpstr>
      <vt:lpstr>1_Default Design</vt:lpstr>
      <vt:lpstr>2_Default Design</vt:lpstr>
      <vt:lpstr>3_Default Design</vt:lpstr>
      <vt:lpstr>4_Default Design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Admin</cp:lastModifiedBy>
  <cp:revision>112</cp:revision>
  <dcterms:created xsi:type="dcterms:W3CDTF">2011-09-08T00:57:57Z</dcterms:created>
  <dcterms:modified xsi:type="dcterms:W3CDTF">2018-10-01T15:47:07Z</dcterms:modified>
</cp:coreProperties>
</file>