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9"/>
  </p:notesMasterIdLst>
  <p:sldIdLst>
    <p:sldId id="265" r:id="rId2"/>
    <p:sldId id="266" r:id="rId3"/>
    <p:sldId id="257" r:id="rId4"/>
    <p:sldId id="258" r:id="rId5"/>
    <p:sldId id="262" r:id="rId6"/>
    <p:sldId id="263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CC"/>
    <a:srgbClr val="00FF00"/>
    <a:srgbClr val="CC00FF"/>
    <a:srgbClr val="0000FF"/>
    <a:srgbClr val="006600"/>
    <a:srgbClr val="FFFFFF"/>
    <a:srgbClr val="020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4" autoAdjust="0"/>
    <p:restoredTop sz="92624" autoAdjust="0"/>
  </p:normalViewPr>
  <p:slideViewPr>
    <p:cSldViewPr>
      <p:cViewPr varScale="1">
        <p:scale>
          <a:sx n="68" d="100"/>
          <a:sy n="68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94E65A-65C0-41F0-8A25-D377E2E73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89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D325F-817E-42B0-A74E-436EDD33BE8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9255D-C536-430B-BE1D-53B292BD8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CF3F-1F5B-488D-94E5-6BBA5C46E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DC1BA-ECDA-4586-85B1-36B8400DD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A889-430E-4F3B-9071-76E5554B3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11189-C560-46AD-82B6-A5B19853D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8786-DA9E-49F1-A953-B87C884F6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65BE-77DE-447D-A721-04BB9046E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2DD96-836D-4659-A4DD-DDE9E127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3E5EC-3C2B-464C-B6B8-2BCEE6B23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D2FAF-AEE5-4B36-B05E-E5C1C9D1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4F7A-DF15-4D24-A85F-0F9AC7A4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E9155-3C4A-4D2D-9A2E-06F282C80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AFC3-17D9-49FD-B4ED-7C84353D1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accent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7FB6EF-C984-4C6E-BB06-C683D35E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228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76807" name="WordArt 7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4191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cũ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62000" y="2743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1. Viết các phân số sau thành phân số thập phân</a:t>
            </a:r>
          </a:p>
        </p:txBody>
      </p:sp>
      <p:graphicFrame>
        <p:nvGraphicFramePr>
          <p:cNvPr id="76812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28600" y="4876800"/>
          <a:ext cx="3657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977476" imgH="393529" progId="Equation.3">
                  <p:embed/>
                </p:oleObj>
              </mc:Choice>
              <mc:Fallback>
                <p:oleObj name="Equation" r:id="rId3" imgW="977476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76800"/>
                        <a:ext cx="36576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4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10200" y="3429000"/>
          <a:ext cx="60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429000"/>
                        <a:ext cx="609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7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38200" y="3352800"/>
          <a:ext cx="914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317225" imgH="393359" progId="Equation.3">
                  <p:embed/>
                </p:oleObj>
              </mc:Choice>
              <mc:Fallback>
                <p:oleObj name="Equation" r:id="rId7" imgW="317225" imgH="39335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914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0" name="Object 2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29200" y="4876800"/>
          <a:ext cx="38862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1155700" imgH="393700" progId="Equation.3">
                  <p:embed/>
                </p:oleObj>
              </mc:Choice>
              <mc:Fallback>
                <p:oleObj name="Equation" r:id="rId9" imgW="1155700" imgH="393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76800"/>
                        <a:ext cx="3886200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 animBg="1"/>
      <p:bldP spid="768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04800" y="19050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FF"/>
                </a:solidFill>
              </a:rPr>
              <a:t>       1. Muốn cộng (hoặc trừ) hai phân số cùng mẫu số ta cộng (hoặc trừ) hai tử số với nhau và giữ nguyên mẫu số.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28600" y="3000375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1: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28600" y="4067175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2:</a:t>
            </a:r>
          </a:p>
        </p:txBody>
      </p:sp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1981200" y="297180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609336" imgH="393529" progId="Equation.DSMT4">
                  <p:embed/>
                </p:oleObj>
              </mc:Choice>
              <mc:Fallback>
                <p:oleObj name="Equation" r:id="rId3" imgW="609336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1295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3352800" y="2971800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571252" imgH="393529" progId="Equation.DSMT4">
                  <p:embed/>
                </p:oleObj>
              </mc:Choice>
              <mc:Fallback>
                <p:oleObj name="Equation" r:id="rId5" imgW="571252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71800"/>
                        <a:ext cx="1066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4473575" y="2970213"/>
          <a:ext cx="403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215713" imgH="393359" progId="Equation.DSMT4">
                  <p:embed/>
                </p:oleObj>
              </mc:Choice>
              <mc:Fallback>
                <p:oleObj name="Equation" r:id="rId7" imgW="215713" imgH="39335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2970213"/>
                        <a:ext cx="4032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1847850" y="3962400"/>
          <a:ext cx="1457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9" imgW="685800" imgH="393700" progId="Equation.DSMT4">
                  <p:embed/>
                </p:oleObj>
              </mc:Choice>
              <mc:Fallback>
                <p:oleObj name="Equation" r:id="rId9" imgW="6858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962400"/>
                        <a:ext cx="14573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3276600" y="3962400"/>
          <a:ext cx="1114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1" imgW="596641" imgH="393529" progId="Equation.DSMT4">
                  <p:embed/>
                </p:oleObj>
              </mc:Choice>
              <mc:Fallback>
                <p:oleObj name="Equation" r:id="rId11" imgW="596641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62400"/>
                        <a:ext cx="11144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4373563" y="3960813"/>
          <a:ext cx="498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3" imgW="266469" imgH="393359" progId="Equation.DSMT4">
                  <p:embed/>
                </p:oleObj>
              </mc:Choice>
              <mc:Fallback>
                <p:oleObj name="Equation" r:id="rId13" imgW="266469" imgH="39335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3960813"/>
                        <a:ext cx="4984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/>
      <p:bldP spid="81928" grpId="0"/>
      <p:bldP spid="819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34" name="Text Box 70"/>
          <p:cNvSpPr txBox="1">
            <a:spLocks noChangeArrowheads="1"/>
          </p:cNvSpPr>
          <p:nvPr/>
        </p:nvSpPr>
        <p:spPr bwMode="auto">
          <a:xfrm>
            <a:off x="228600" y="269875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FF"/>
                </a:solidFill>
              </a:rPr>
              <a:t>          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62535" name="Text Box 71"/>
          <p:cNvSpPr txBox="1">
            <a:spLocks noChangeArrowheads="1"/>
          </p:cNvSpPr>
          <p:nvPr/>
        </p:nvSpPr>
        <p:spPr bwMode="auto">
          <a:xfrm>
            <a:off x="228600" y="4022725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1 :</a:t>
            </a:r>
          </a:p>
        </p:txBody>
      </p:sp>
      <p:graphicFrame>
        <p:nvGraphicFramePr>
          <p:cNvPr id="62537" name="Object 73"/>
          <p:cNvGraphicFramePr>
            <a:graphicFrameLocks noChangeAspect="1"/>
          </p:cNvGraphicFramePr>
          <p:nvPr/>
        </p:nvGraphicFramePr>
        <p:xfrm>
          <a:off x="1470025" y="3962400"/>
          <a:ext cx="1403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660113" imgH="393529" progId="Equation.DSMT4">
                  <p:embed/>
                </p:oleObj>
              </mc:Choice>
              <mc:Fallback>
                <p:oleObj name="Equation" r:id="rId3" imgW="660113" imgH="393529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3962400"/>
                        <a:ext cx="14033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38" name="Object 74"/>
          <p:cNvGraphicFramePr>
            <a:graphicFrameLocks noChangeAspect="1"/>
          </p:cNvGraphicFramePr>
          <p:nvPr/>
        </p:nvGraphicFramePr>
        <p:xfrm>
          <a:off x="2847975" y="3962400"/>
          <a:ext cx="1495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799753" imgH="393529" progId="Equation.DSMT4">
                  <p:embed/>
                </p:oleObj>
              </mc:Choice>
              <mc:Fallback>
                <p:oleObj name="Equation" r:id="rId5" imgW="799753" imgH="393529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962400"/>
                        <a:ext cx="14954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39" name="Object 75"/>
          <p:cNvGraphicFramePr>
            <a:graphicFrameLocks noChangeAspect="1"/>
          </p:cNvGraphicFramePr>
          <p:nvPr/>
        </p:nvGraphicFramePr>
        <p:xfrm>
          <a:off x="4251325" y="3960813"/>
          <a:ext cx="544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291973" imgH="393529" progId="Equation.DSMT4">
                  <p:embed/>
                </p:oleObj>
              </mc:Choice>
              <mc:Fallback>
                <p:oleObj name="Equation" r:id="rId7" imgW="291973" imgH="393529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3960813"/>
                        <a:ext cx="5445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228600" y="5089525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2 :</a:t>
            </a:r>
          </a:p>
        </p:txBody>
      </p:sp>
      <p:graphicFrame>
        <p:nvGraphicFramePr>
          <p:cNvPr id="62541" name="Object 77"/>
          <p:cNvGraphicFramePr>
            <a:graphicFrameLocks noChangeAspect="1"/>
          </p:cNvGraphicFramePr>
          <p:nvPr/>
        </p:nvGraphicFramePr>
        <p:xfrm>
          <a:off x="1565275" y="5029200"/>
          <a:ext cx="12144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9" imgW="571252" imgH="393529" progId="Equation.DSMT4">
                  <p:embed/>
                </p:oleObj>
              </mc:Choice>
              <mc:Fallback>
                <p:oleObj name="Equation" r:id="rId9" imgW="571252" imgH="393529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029200"/>
                        <a:ext cx="12144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42" name="Object 78"/>
          <p:cNvGraphicFramePr>
            <a:graphicFrameLocks noChangeAspect="1"/>
          </p:cNvGraphicFramePr>
          <p:nvPr/>
        </p:nvGraphicFramePr>
        <p:xfrm>
          <a:off x="2789238" y="5027613"/>
          <a:ext cx="1327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1" imgW="710891" imgH="393529" progId="Equation.DSMT4">
                  <p:embed/>
                </p:oleObj>
              </mc:Choice>
              <mc:Fallback>
                <p:oleObj name="Equation" r:id="rId11" imgW="710891" imgH="393529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5027613"/>
                        <a:ext cx="13271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43" name="Object 79"/>
          <p:cNvGraphicFramePr>
            <a:graphicFrameLocks noChangeAspect="1"/>
          </p:cNvGraphicFramePr>
          <p:nvPr/>
        </p:nvGraphicFramePr>
        <p:xfrm>
          <a:off x="4203700" y="5027613"/>
          <a:ext cx="544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3" imgW="291973" imgH="393529" progId="Equation.DSMT4">
                  <p:embed/>
                </p:oleObj>
              </mc:Choice>
              <mc:Fallback>
                <p:oleObj name="Equation" r:id="rId13" imgW="291973" imgH="393529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5027613"/>
                        <a:ext cx="5445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83"/>
          <p:cNvSpPr txBox="1">
            <a:spLocks noChangeArrowheads="1"/>
          </p:cNvSpPr>
          <p:nvPr/>
        </p:nvSpPr>
        <p:spPr bwMode="auto">
          <a:xfrm>
            <a:off x="685800" y="18288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     </a:t>
            </a:r>
            <a:r>
              <a:rPr lang="en-US" sz="2400">
                <a:solidFill>
                  <a:srgbClr val="CC00FF"/>
                </a:solidFill>
              </a:rPr>
              <a:t>1. Muốn cộng (hoặc trừ) hai phân số cùng mẫu số ta cộng (hoặc trừ) hai tử số với nhau và giữ nguyên mẫu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4" grpId="0"/>
      <p:bldP spid="62535" grpId="0"/>
      <p:bldP spid="625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81000" y="1908175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1:</a:t>
            </a:r>
            <a:r>
              <a:rPr lang="en-US" sz="2400" b="1">
                <a:solidFill>
                  <a:srgbClr val="0000FF"/>
                </a:solidFill>
              </a:rPr>
              <a:t> Tính</a:t>
            </a:r>
          </a:p>
        </p:txBody>
      </p:sp>
      <p:graphicFrame>
        <p:nvGraphicFramePr>
          <p:cNvPr id="65571" name="Object 35"/>
          <p:cNvGraphicFramePr>
            <a:graphicFrameLocks noChangeAspect="1"/>
          </p:cNvGraphicFramePr>
          <p:nvPr/>
        </p:nvGraphicFramePr>
        <p:xfrm>
          <a:off x="122238" y="2438400"/>
          <a:ext cx="20431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799753" imgH="393529" progId="Equation.DSMT4">
                  <p:embed/>
                </p:oleObj>
              </mc:Choice>
              <mc:Fallback>
                <p:oleObj name="Equation" r:id="rId3" imgW="799753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438400"/>
                        <a:ext cx="20431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2" name="Object 36"/>
          <p:cNvGraphicFramePr>
            <a:graphicFrameLocks noChangeAspect="1"/>
          </p:cNvGraphicFramePr>
          <p:nvPr/>
        </p:nvGraphicFramePr>
        <p:xfrm>
          <a:off x="185738" y="3352800"/>
          <a:ext cx="191293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748975" imgH="393529" progId="Equation.DSMT4">
                  <p:embed/>
                </p:oleObj>
              </mc:Choice>
              <mc:Fallback>
                <p:oleObj name="Equation" r:id="rId5" imgW="748975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352800"/>
                        <a:ext cx="191293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3" name="Object 37"/>
          <p:cNvGraphicFramePr>
            <a:graphicFrameLocks noChangeAspect="1"/>
          </p:cNvGraphicFramePr>
          <p:nvPr/>
        </p:nvGraphicFramePr>
        <p:xfrm>
          <a:off x="92075" y="4343400"/>
          <a:ext cx="20415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4343400"/>
                        <a:ext cx="2041525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4" name="Object 38"/>
          <p:cNvGraphicFramePr>
            <a:graphicFrameLocks noChangeAspect="1"/>
          </p:cNvGraphicFramePr>
          <p:nvPr/>
        </p:nvGraphicFramePr>
        <p:xfrm>
          <a:off x="123825" y="5257800"/>
          <a:ext cx="19780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9" imgW="774364" imgH="393529" progId="Equation.DSMT4">
                  <p:embed/>
                </p:oleObj>
              </mc:Choice>
              <mc:Fallback>
                <p:oleObj name="Equation" r:id="rId9" imgW="774364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5257800"/>
                        <a:ext cx="1978025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5" name="Object 39"/>
          <p:cNvGraphicFramePr>
            <a:graphicFrameLocks noChangeAspect="1"/>
          </p:cNvGraphicFramePr>
          <p:nvPr/>
        </p:nvGraphicFramePr>
        <p:xfrm>
          <a:off x="2151063" y="2413000"/>
          <a:ext cx="249713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1" imgW="977476" imgH="393529" progId="Equation.DSMT4">
                  <p:embed/>
                </p:oleObj>
              </mc:Choice>
              <mc:Fallback>
                <p:oleObj name="Equation" r:id="rId11" imgW="977476" imgH="393529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2413000"/>
                        <a:ext cx="249713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6" name="Object 40"/>
          <p:cNvGraphicFramePr>
            <a:graphicFrameLocks noChangeAspect="1"/>
          </p:cNvGraphicFramePr>
          <p:nvPr/>
        </p:nvGraphicFramePr>
        <p:xfrm>
          <a:off x="1944688" y="3352800"/>
          <a:ext cx="26273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3" imgW="1028254" imgH="393529" progId="Equation.DSMT4">
                  <p:embed/>
                </p:oleObj>
              </mc:Choice>
              <mc:Fallback>
                <p:oleObj name="Equation" r:id="rId13" imgW="1028254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352800"/>
                        <a:ext cx="26273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7" name="Object 41"/>
          <p:cNvGraphicFramePr>
            <a:graphicFrameLocks noChangeAspect="1"/>
          </p:cNvGraphicFramePr>
          <p:nvPr/>
        </p:nvGraphicFramePr>
        <p:xfrm>
          <a:off x="2259013" y="4318000"/>
          <a:ext cx="23987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5" imgW="939392" imgH="393529" progId="Equation.DSMT4">
                  <p:embed/>
                </p:oleObj>
              </mc:Choice>
              <mc:Fallback>
                <p:oleObj name="Equation" r:id="rId15" imgW="939392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4318000"/>
                        <a:ext cx="23987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8" name="Object 42"/>
          <p:cNvGraphicFramePr>
            <a:graphicFrameLocks noChangeAspect="1"/>
          </p:cNvGraphicFramePr>
          <p:nvPr/>
        </p:nvGraphicFramePr>
        <p:xfrm>
          <a:off x="2214563" y="5257800"/>
          <a:ext cx="24653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7" imgW="965200" imgH="393700" progId="Equation.DSMT4">
                  <p:embed/>
                </p:oleObj>
              </mc:Choice>
              <mc:Fallback>
                <p:oleObj name="Equation" r:id="rId17" imgW="965200" imgH="3937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5257800"/>
                        <a:ext cx="24653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203200" y="3014663"/>
          <a:ext cx="188118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4" imgW="736280" imgH="393529" progId="Equation.DSMT4">
                  <p:embed/>
                </p:oleObj>
              </mc:Choice>
              <mc:Fallback>
                <p:oleObj name="Equation" r:id="rId4" imgW="73628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3014663"/>
                        <a:ext cx="1881188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50825" y="3929063"/>
          <a:ext cx="178276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6" imgW="698197" imgH="393529" progId="Equation.DSMT4">
                  <p:embed/>
                </p:oleObj>
              </mc:Choice>
              <mc:Fallback>
                <p:oleObj name="Equation" r:id="rId6" imgW="698197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929063"/>
                        <a:ext cx="1782763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2263775" y="2989263"/>
          <a:ext cx="22701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8" imgW="888614" imgH="393529" progId="Equation.DSMT4">
                  <p:embed/>
                </p:oleObj>
              </mc:Choice>
              <mc:Fallback>
                <p:oleObj name="Equation" r:id="rId8" imgW="888614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2989263"/>
                        <a:ext cx="2270125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2057400" y="3929063"/>
          <a:ext cx="24003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0" imgW="939392" imgH="393529" progId="Equation.DSMT4">
                  <p:embed/>
                </p:oleObj>
              </mc:Choice>
              <mc:Fallback>
                <p:oleObj name="Equation" r:id="rId10" imgW="939392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29063"/>
                        <a:ext cx="24003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381000" y="2390775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2</a:t>
            </a:r>
            <a:r>
              <a:rPr lang="en-US" sz="2400" b="1">
                <a:solidFill>
                  <a:srgbClr val="0000FF"/>
                </a:solidFill>
              </a:rPr>
              <a:t>: Tính</a:t>
            </a:r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685800" y="6019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graphicFrame>
        <p:nvGraphicFramePr>
          <p:cNvPr id="71710" name="Object 3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62250" y="4941888"/>
          <a:ext cx="2286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2" imgW="1066337" imgH="393529" progId="Equation.3">
                  <p:embed/>
                </p:oleObj>
              </mc:Choice>
              <mc:Fallback>
                <p:oleObj name="Equation" r:id="rId12" imgW="1066337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4941888"/>
                        <a:ext cx="22860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3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4" imgW="114151" imgH="215619" progId="Equation.3">
                  <p:embed/>
                </p:oleObj>
              </mc:Choice>
              <mc:Fallback>
                <p:oleObj name="Equation" r:id="rId14" imgW="114151" imgH="21561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6" name="Object 3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62550" y="4938713"/>
          <a:ext cx="10668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6" imgW="507780" imgH="393529" progId="Equation.3">
                  <p:embed/>
                </p:oleObj>
              </mc:Choice>
              <mc:Fallback>
                <p:oleObj name="Equation" r:id="rId16" imgW="507780" imgH="39352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938713"/>
                        <a:ext cx="1066800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0" name="Object 40"/>
          <p:cNvGraphicFramePr>
            <a:graphicFrameLocks noChangeAspect="1"/>
          </p:cNvGraphicFramePr>
          <p:nvPr/>
        </p:nvGraphicFramePr>
        <p:xfrm>
          <a:off x="6386513" y="4943475"/>
          <a:ext cx="17573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8" imgW="812447" imgH="393529" progId="Equation.3">
                  <p:embed/>
                </p:oleObj>
              </mc:Choice>
              <mc:Fallback>
                <p:oleObj name="Equation" r:id="rId18" imgW="812447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4943475"/>
                        <a:ext cx="1757362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5" name="Object 45"/>
          <p:cNvGraphicFramePr>
            <a:graphicFrameLocks noChangeAspect="1"/>
          </p:cNvGraphicFramePr>
          <p:nvPr/>
        </p:nvGraphicFramePr>
        <p:xfrm>
          <a:off x="280988" y="4910138"/>
          <a:ext cx="24384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20" imgW="1066337" imgH="393529" progId="Equation.3">
                  <p:embed/>
                </p:oleObj>
              </mc:Choice>
              <mc:Fallback>
                <p:oleObj name="Equation" r:id="rId20" imgW="1066337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4910138"/>
                        <a:ext cx="2438400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762000" y="1781175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3: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2971800" y="23622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bóng đỏ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7239000" y="22860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bóng vàng</a:t>
            </a:r>
          </a:p>
        </p:txBody>
      </p:sp>
      <p:sp>
        <p:nvSpPr>
          <p:cNvPr id="73755" name="AutoShape 27"/>
          <p:cNvSpPr>
            <a:spLocks/>
          </p:cNvSpPr>
          <p:nvPr/>
        </p:nvSpPr>
        <p:spPr bwMode="auto">
          <a:xfrm rot="-5400000">
            <a:off x="3225800" y="1143000"/>
            <a:ext cx="304800" cy="3429000"/>
          </a:xfrm>
          <a:prstGeom prst="rightBrace">
            <a:avLst>
              <a:gd name="adj1" fmla="val 9375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676400" y="2984500"/>
            <a:ext cx="6858000" cy="228600"/>
            <a:chOff x="528" y="2312"/>
            <a:chExt cx="4320" cy="144"/>
          </a:xfrm>
        </p:grpSpPr>
        <p:grpSp>
          <p:nvGrpSpPr>
            <p:cNvPr id="6175" name="Group 22"/>
            <p:cNvGrpSpPr>
              <a:grpSpLocks/>
            </p:cNvGrpSpPr>
            <p:nvPr/>
          </p:nvGrpSpPr>
          <p:grpSpPr bwMode="auto">
            <a:xfrm>
              <a:off x="528" y="2352"/>
              <a:ext cx="4320" cy="96"/>
              <a:chOff x="528" y="2304"/>
              <a:chExt cx="4320" cy="96"/>
            </a:xfrm>
          </p:grpSpPr>
          <p:grpSp>
            <p:nvGrpSpPr>
              <p:cNvPr id="6177" name="Group 17"/>
              <p:cNvGrpSpPr>
                <a:grpSpLocks/>
              </p:cNvGrpSpPr>
              <p:nvPr/>
            </p:nvGrpSpPr>
            <p:grpSpPr bwMode="auto">
              <a:xfrm>
                <a:off x="528" y="2304"/>
                <a:ext cx="2160" cy="96"/>
                <a:chOff x="528" y="2304"/>
                <a:chExt cx="2160" cy="96"/>
              </a:xfrm>
            </p:grpSpPr>
            <p:sp>
              <p:nvSpPr>
                <p:cNvPr id="6182" name="Line 14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3" name="Line 15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4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78" name="Group 18"/>
              <p:cNvGrpSpPr>
                <a:grpSpLocks/>
              </p:cNvGrpSpPr>
              <p:nvPr/>
            </p:nvGrpSpPr>
            <p:grpSpPr bwMode="auto">
              <a:xfrm>
                <a:off x="2688" y="2304"/>
                <a:ext cx="2160" cy="96"/>
                <a:chOff x="528" y="2304"/>
                <a:chExt cx="2160" cy="96"/>
              </a:xfrm>
            </p:grpSpPr>
            <p:sp>
              <p:nvSpPr>
                <p:cNvPr id="6179" name="Line 19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0" name="Line 20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1" name="Line 21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76" name="Line 28"/>
            <p:cNvSpPr>
              <a:spLocks noChangeShapeType="1"/>
            </p:cNvSpPr>
            <p:nvPr/>
          </p:nvSpPr>
          <p:spPr bwMode="auto">
            <a:xfrm>
              <a:off x="4032" y="23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57" name="AutoShape 29"/>
          <p:cNvSpPr>
            <a:spLocks/>
          </p:cNvSpPr>
          <p:nvPr/>
        </p:nvSpPr>
        <p:spPr bwMode="auto">
          <a:xfrm rot="-5400000">
            <a:off x="6019800" y="17653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0" name="AutoShape 32"/>
          <p:cNvSpPr>
            <a:spLocks/>
          </p:cNvSpPr>
          <p:nvPr/>
        </p:nvSpPr>
        <p:spPr bwMode="auto">
          <a:xfrm rot="-5400000">
            <a:off x="7734300" y="2184400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5575300" y="22860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bóng xanh</a:t>
            </a:r>
          </a:p>
        </p:txBody>
      </p:sp>
      <p:sp>
        <p:nvSpPr>
          <p:cNvPr id="73762" name="AutoShape 34"/>
          <p:cNvSpPr>
            <a:spLocks/>
          </p:cNvSpPr>
          <p:nvPr/>
        </p:nvSpPr>
        <p:spPr bwMode="auto">
          <a:xfrm rot="5400000">
            <a:off x="3295650" y="1619250"/>
            <a:ext cx="190500" cy="34290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3764" name="Object 36"/>
          <p:cNvGraphicFramePr>
            <a:graphicFrameLocks noChangeAspect="1"/>
          </p:cNvGraphicFramePr>
          <p:nvPr/>
        </p:nvGraphicFramePr>
        <p:xfrm>
          <a:off x="3263900" y="3352800"/>
          <a:ext cx="265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352800"/>
                        <a:ext cx="2651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5" name="AutoShape 37"/>
          <p:cNvSpPr>
            <a:spLocks/>
          </p:cNvSpPr>
          <p:nvPr/>
        </p:nvSpPr>
        <p:spPr bwMode="auto">
          <a:xfrm rot="5400000">
            <a:off x="6019800" y="22098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3766" name="Object 38"/>
          <p:cNvGraphicFramePr>
            <a:graphicFrameLocks noChangeAspect="1"/>
          </p:cNvGraphicFramePr>
          <p:nvPr/>
        </p:nvGraphicFramePr>
        <p:xfrm>
          <a:off x="6070600" y="3352800"/>
          <a:ext cx="2428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3352800"/>
                        <a:ext cx="2428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7" name="AutoShape 39"/>
          <p:cNvSpPr>
            <a:spLocks/>
          </p:cNvSpPr>
          <p:nvPr/>
        </p:nvSpPr>
        <p:spPr bwMode="auto">
          <a:xfrm rot="5400000">
            <a:off x="7734300" y="2628900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7721600" y="3390900"/>
            <a:ext cx="306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</a:t>
            </a:r>
          </a:p>
        </p:txBody>
      </p:sp>
      <p:sp>
        <p:nvSpPr>
          <p:cNvPr id="73769" name="Line 41"/>
          <p:cNvSpPr>
            <a:spLocks noChangeShapeType="1"/>
          </p:cNvSpPr>
          <p:nvPr/>
        </p:nvSpPr>
        <p:spPr bwMode="auto">
          <a:xfrm>
            <a:off x="7239000" y="3124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4648200" y="3886200"/>
            <a:ext cx="118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/>
              <a:t>Bài giải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1800225" y="4319588"/>
            <a:ext cx="6727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Phân số biểu thị số bóng màu đỏ và số bóng màu xanh là: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1800225" y="5310188"/>
            <a:ext cx="627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Phân số biểu thị số bóng màu vàng là: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635375" y="4624388"/>
            <a:ext cx="2557463" cy="720725"/>
            <a:chOff x="2098" y="3057"/>
            <a:chExt cx="1611" cy="454"/>
          </a:xfrm>
        </p:grpSpPr>
        <p:graphicFrame>
          <p:nvGraphicFramePr>
            <p:cNvPr id="6150" name="Object 46"/>
            <p:cNvGraphicFramePr>
              <a:graphicFrameLocks noChangeAspect="1"/>
            </p:cNvGraphicFramePr>
            <p:nvPr/>
          </p:nvGraphicFramePr>
          <p:xfrm>
            <a:off x="2098" y="3057"/>
            <a:ext cx="952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Equation" r:id="rId7" imgW="825500" imgH="393700" progId="Equation.DSMT4">
                    <p:embed/>
                  </p:oleObj>
                </mc:Choice>
                <mc:Fallback>
                  <p:oleObj name="Equation" r:id="rId7" imgW="825500" imgH="3937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8" y="3057"/>
                          <a:ext cx="952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4" name="Text Box 47"/>
            <p:cNvSpPr txBox="1">
              <a:spLocks noChangeArrowheads="1"/>
            </p:cNvSpPr>
            <p:nvPr/>
          </p:nvSpPr>
          <p:spPr bwMode="auto">
            <a:xfrm>
              <a:off x="2918" y="3155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(số bóng)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673475" y="5715000"/>
            <a:ext cx="2465388" cy="720725"/>
            <a:chOff x="2156" y="3057"/>
            <a:chExt cx="1553" cy="454"/>
          </a:xfrm>
        </p:grpSpPr>
        <p:graphicFrame>
          <p:nvGraphicFramePr>
            <p:cNvPr id="6149" name="Object 50"/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Equation" r:id="rId9" imgW="723586" imgH="393529" progId="Equation.DSMT4">
                    <p:embed/>
                  </p:oleObj>
                </mc:Choice>
                <mc:Fallback>
                  <p:oleObj name="Equation" r:id="rId9" imgW="723586" imgH="393529" progId="Equation.DSMT4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3057"/>
                          <a:ext cx="835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3" name="Text Box 51"/>
            <p:cNvSpPr txBox="1">
              <a:spLocks noChangeArrowheads="1"/>
            </p:cNvSpPr>
            <p:nvPr/>
          </p:nvSpPr>
          <p:spPr bwMode="auto">
            <a:xfrm>
              <a:off x="2918" y="3155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(số bóng)</a:t>
              </a: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362700" y="6027738"/>
            <a:ext cx="2451100" cy="665162"/>
            <a:chOff x="4168" y="3901"/>
            <a:chExt cx="1544" cy="419"/>
          </a:xfrm>
        </p:grpSpPr>
        <p:sp>
          <p:nvSpPr>
            <p:cNvPr id="6172" name="Text Box 52"/>
            <p:cNvSpPr txBox="1">
              <a:spLocks noChangeArrowheads="1"/>
            </p:cNvSpPr>
            <p:nvPr/>
          </p:nvSpPr>
          <p:spPr bwMode="auto">
            <a:xfrm>
              <a:off x="4168" y="3977"/>
              <a:ext cx="1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/>
                <a:t>Đáp số</a:t>
              </a:r>
              <a:r>
                <a:rPr lang="en-US" sz="2000"/>
                <a:t> :      số bóng</a:t>
              </a:r>
            </a:p>
          </p:txBody>
        </p:sp>
        <p:graphicFrame>
          <p:nvGraphicFramePr>
            <p:cNvPr id="6148" name="Object 53"/>
            <p:cNvGraphicFramePr>
              <a:graphicFrameLocks noChangeAspect="1"/>
            </p:cNvGraphicFramePr>
            <p:nvPr/>
          </p:nvGraphicFramePr>
          <p:xfrm>
            <a:off x="4848" y="3901"/>
            <a:ext cx="220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11" imgW="139639" imgH="393529" progId="Equation.DSMT4">
                    <p:embed/>
                  </p:oleObj>
                </mc:Choice>
                <mc:Fallback>
                  <p:oleObj name="Equation" r:id="rId11" imgW="139639" imgH="393529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3901"/>
                          <a:ext cx="220" cy="4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1" grpId="0"/>
      <p:bldP spid="73751" grpId="0"/>
      <p:bldP spid="73753" grpId="0"/>
      <p:bldP spid="73755" grpId="0" animBg="1"/>
      <p:bldP spid="73757" grpId="0" animBg="1"/>
      <p:bldP spid="73760" grpId="0" animBg="1"/>
      <p:bldP spid="73761" grpId="0"/>
      <p:bldP spid="73762" grpId="0" animBg="1"/>
      <p:bldP spid="73765" grpId="0" animBg="1"/>
      <p:bldP spid="73767" grpId="0" animBg="1"/>
      <p:bldP spid="73768" grpId="0"/>
      <p:bldP spid="73769" grpId="0" animBg="1"/>
      <p:bldP spid="73770" grpId="0"/>
      <p:bldP spid="73771" grpId="0"/>
      <p:bldP spid="737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04800" y="3924300"/>
            <a:ext cx="8610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FF"/>
                </a:solidFill>
              </a:rPr>
              <a:t>          </a:t>
            </a:r>
            <a:r>
              <a:rPr lang="en-US" sz="2800">
                <a:solidFill>
                  <a:srgbClr val="0000FF"/>
                </a:solidFill>
              </a:rPr>
              <a:t>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685800" y="2224088"/>
            <a:ext cx="8077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     </a:t>
            </a:r>
            <a:r>
              <a:rPr lang="en-US" sz="2800">
                <a:solidFill>
                  <a:srgbClr val="CC00FF"/>
                </a:solidFill>
              </a:rPr>
              <a:t>1. Muốn cộng (hoặc trừ) hai phân số cùng mẫu số ta cộng (hoặc trừ) hai tử số với nhau và giữ nguyên mẫu số.</a:t>
            </a:r>
          </a:p>
        </p:txBody>
      </p:sp>
      <p:pic>
        <p:nvPicPr>
          <p:cNvPr id="9222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0019" y="5412581"/>
            <a:ext cx="127793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620000" y="5334000"/>
            <a:ext cx="1279525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4" name="Group 17"/>
          <p:cNvGrpSpPr>
            <a:grpSpLocks/>
          </p:cNvGrpSpPr>
          <p:nvPr/>
        </p:nvGrpSpPr>
        <p:grpSpPr bwMode="auto">
          <a:xfrm>
            <a:off x="1371600" y="5676900"/>
            <a:ext cx="1866900" cy="1181100"/>
            <a:chOff x="2256" y="1536"/>
            <a:chExt cx="1176" cy="744"/>
          </a:xfrm>
        </p:grpSpPr>
        <p:pic>
          <p:nvPicPr>
            <p:cNvPr id="9237" name="Picture 18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38" name="Group 19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9239" name="Picture 20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40" name="Picture 21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41" name="Picture 22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9225" name="Group 23"/>
          <p:cNvGrpSpPr>
            <a:grpSpLocks/>
          </p:cNvGrpSpPr>
          <p:nvPr/>
        </p:nvGrpSpPr>
        <p:grpSpPr bwMode="auto">
          <a:xfrm>
            <a:off x="3581400" y="5676900"/>
            <a:ext cx="1866900" cy="1181100"/>
            <a:chOff x="2256" y="1536"/>
            <a:chExt cx="1176" cy="744"/>
          </a:xfrm>
        </p:grpSpPr>
        <p:pic>
          <p:nvPicPr>
            <p:cNvPr id="9232" name="Picture 24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33" name="Group 2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9234" name="Picture 2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5" name="Picture 2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6" name="Picture 2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9226" name="Group 29"/>
          <p:cNvGrpSpPr>
            <a:grpSpLocks/>
          </p:cNvGrpSpPr>
          <p:nvPr/>
        </p:nvGrpSpPr>
        <p:grpSpPr bwMode="auto">
          <a:xfrm>
            <a:off x="5715000" y="5676900"/>
            <a:ext cx="1866900" cy="1181100"/>
            <a:chOff x="2256" y="1536"/>
            <a:chExt cx="1176" cy="744"/>
          </a:xfrm>
        </p:grpSpPr>
        <p:pic>
          <p:nvPicPr>
            <p:cNvPr id="9227" name="Picture 30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28" name="Group 31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9229" name="Picture 32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0" name="Picture 33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1" name="Picture 34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5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261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Ngoc Anh</cp:lastModifiedBy>
  <cp:revision>53</cp:revision>
  <cp:lastPrinted>1601-01-01T00:00:00Z</cp:lastPrinted>
  <dcterms:created xsi:type="dcterms:W3CDTF">1601-01-01T00:00:00Z</dcterms:created>
  <dcterms:modified xsi:type="dcterms:W3CDTF">2018-11-03T08:00:18Z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