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8F93-8612-46BB-93E2-6D1CAB3D6CD8}" type="datetimeFigureOut">
              <a:rPr lang="vi-VN" smtClean="0"/>
              <a:t>23/03/2018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C6CA0-4E98-499C-B357-CAC7EF0CE55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2483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8F93-8612-46BB-93E2-6D1CAB3D6CD8}" type="datetimeFigureOut">
              <a:rPr lang="vi-VN" smtClean="0"/>
              <a:t>23/03/2018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C6CA0-4E98-499C-B357-CAC7EF0CE55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5932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8F93-8612-46BB-93E2-6D1CAB3D6CD8}" type="datetimeFigureOut">
              <a:rPr lang="vi-VN" smtClean="0"/>
              <a:t>23/03/2018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C6CA0-4E98-499C-B357-CAC7EF0CE55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0546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8F93-8612-46BB-93E2-6D1CAB3D6CD8}" type="datetimeFigureOut">
              <a:rPr lang="vi-VN" smtClean="0"/>
              <a:t>23/03/2018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C6CA0-4E98-499C-B357-CAC7EF0CE55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0996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8F93-8612-46BB-93E2-6D1CAB3D6CD8}" type="datetimeFigureOut">
              <a:rPr lang="vi-VN" smtClean="0"/>
              <a:t>23/03/2018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C6CA0-4E98-499C-B357-CAC7EF0CE55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649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8F93-8612-46BB-93E2-6D1CAB3D6CD8}" type="datetimeFigureOut">
              <a:rPr lang="vi-VN" smtClean="0"/>
              <a:t>23/03/2018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C6CA0-4E98-499C-B357-CAC7EF0CE55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3323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8F93-8612-46BB-93E2-6D1CAB3D6CD8}" type="datetimeFigureOut">
              <a:rPr lang="vi-VN" smtClean="0"/>
              <a:t>23/03/2018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C6CA0-4E98-499C-B357-CAC7EF0CE55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2961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8F93-8612-46BB-93E2-6D1CAB3D6CD8}" type="datetimeFigureOut">
              <a:rPr lang="vi-VN" smtClean="0"/>
              <a:t>23/03/2018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C6CA0-4E98-499C-B357-CAC7EF0CE55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0023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8F93-8612-46BB-93E2-6D1CAB3D6CD8}" type="datetimeFigureOut">
              <a:rPr lang="vi-VN" smtClean="0"/>
              <a:t>23/03/2018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C6CA0-4E98-499C-B357-CAC7EF0CE55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6400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8F93-8612-46BB-93E2-6D1CAB3D6CD8}" type="datetimeFigureOut">
              <a:rPr lang="vi-VN" smtClean="0"/>
              <a:t>23/03/2018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C6CA0-4E98-499C-B357-CAC7EF0CE55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916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8F93-8612-46BB-93E2-6D1CAB3D6CD8}" type="datetimeFigureOut">
              <a:rPr lang="vi-VN" smtClean="0"/>
              <a:t>23/03/2018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C6CA0-4E98-499C-B357-CAC7EF0CE55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1998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C8F93-8612-46BB-93E2-6D1CAB3D6CD8}" type="datetimeFigureOut">
              <a:rPr lang="vi-VN" smtClean="0"/>
              <a:t>23/03/2018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C6CA0-4E98-499C-B357-CAC7EF0CE55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9657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792087"/>
          </a:xfrm>
        </p:spPr>
        <p:txBody>
          <a:bodyPr>
            <a:noAutofit/>
          </a:bodyPr>
          <a:lstStyle/>
          <a:p>
            <a:endParaRPr lang="vi-VN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7504" y="4365104"/>
            <a:ext cx="8928992" cy="2160240"/>
          </a:xfrm>
        </p:spPr>
        <p:txBody>
          <a:bodyPr>
            <a:prstTxWarp prst="textArchUp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10000"/>
              </a:lnSpc>
            </a:pPr>
            <a:r>
              <a:rPr lang="en-US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UI Semibold" panose="020B0702040204020203" pitchFamily="34" charset="0"/>
                <a:cs typeface="Times New Roman" panose="02020603050405020304" pitchFamily="18" charset="0"/>
              </a:rPr>
              <a:t>CHÀO MỪNG CÁC THẦY CÔ VỀ DỰ GIỜ </a:t>
            </a:r>
            <a:r>
              <a:rPr lang="en-US" sz="2800" b="1" spc="5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UI Semibold" panose="020B0702040204020203" pitchFamily="34" charset="0"/>
                <a:cs typeface="Times New Roman" panose="02020603050405020304" pitchFamily="18" charset="0"/>
              </a:rPr>
              <a:t>LỚP </a:t>
            </a:r>
            <a:r>
              <a:rPr lang="en-US" sz="2800" b="1" spc="5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UI Semibold" panose="020B0702040204020203" pitchFamily="34" charset="0"/>
                <a:cs typeface="Times New Roman" panose="02020603050405020304" pitchFamily="18" charset="0"/>
              </a:rPr>
              <a:t>3</a:t>
            </a:r>
            <a:endParaRPr lang="en-US" sz="28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UI Semibold" panose="020B0702040204020203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0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UI Semibold" panose="020B0702040204020203" pitchFamily="34" charset="0"/>
                <a:cs typeface="Times New Roman" panose="02020603050405020304" pitchFamily="18" charset="0"/>
              </a:rPr>
              <a:t>Môn</a:t>
            </a:r>
            <a:r>
              <a:rPr lang="en-US" sz="2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UI Semibold" panose="020B0702040204020203" pitchFamily="34" charset="0"/>
                <a:cs typeface="Times New Roman" panose="02020603050405020304" pitchFamily="18" charset="0"/>
              </a:rPr>
              <a:t>: TIẾNG VIỆT</a:t>
            </a:r>
          </a:p>
          <a:p>
            <a:pPr>
              <a:lnSpc>
                <a:spcPct val="110000"/>
              </a:lnSpc>
            </a:pPr>
            <a:r>
              <a:rPr lang="en-US" sz="2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UI Semibold" panose="020B0702040204020203" pitchFamily="34" charset="0"/>
                <a:cs typeface="Times New Roman" panose="02020603050405020304" pitchFamily="18" charset="0"/>
              </a:rPr>
              <a:t>    </a:t>
            </a:r>
            <a:r>
              <a:rPr lang="en-US" sz="20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UI Semibold" panose="020B0702040204020203" pitchFamily="34" charset="0"/>
                <a:cs typeface="Times New Roman" panose="02020603050405020304" pitchFamily="18" charset="0"/>
              </a:rPr>
              <a:t>Phân</a:t>
            </a:r>
            <a:r>
              <a:rPr lang="en-US" sz="2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UI Semibold" panose="020B07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UI Semibold" panose="020B0702040204020203" pitchFamily="34" charset="0"/>
                <a:cs typeface="Times New Roman" panose="02020603050405020304" pitchFamily="18" charset="0"/>
              </a:rPr>
              <a:t>môn</a:t>
            </a:r>
            <a:r>
              <a:rPr lang="en-US" sz="2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UI Semibold" panose="020B0702040204020203" pitchFamily="34" charset="0"/>
                <a:cs typeface="Times New Roman" panose="02020603050405020304" pitchFamily="18" charset="0"/>
              </a:rPr>
              <a:t>: TẬP LÀM VĂN</a:t>
            </a:r>
            <a:endParaRPr lang="en-US" sz="18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UI Semibold" panose="020B0702040204020203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en-US" sz="18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26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424936" cy="59046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0256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602635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3528" y="764704"/>
            <a:ext cx="8424936" cy="5328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phàn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 Chi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30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video-1456650069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9552" y="332656"/>
            <a:ext cx="7920038" cy="5606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919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60377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104456"/>
          </a:xfrm>
        </p:spPr>
        <p:txBody>
          <a:bodyPr/>
          <a:lstStyle/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75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144" y="1412776"/>
            <a:ext cx="5255076" cy="4176464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3096343" cy="44644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3342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87624" y="3501008"/>
            <a:ext cx="7200800" cy="2908920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 QUÝ THẦY CÔ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HỌC SINH </a:t>
            </a:r>
            <a:endParaRPr lang="vi-VN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991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83</Words>
  <Application>Microsoft Office PowerPoint</Application>
  <PresentationFormat>On-screen Show (4:3)</PresentationFormat>
  <Paragraphs>11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 </vt:lpstr>
      <vt:lpstr>PowerPoint Presentation</vt:lpstr>
      <vt:lpstr>Tiêu chí bình chọn nhóm kể chuyện hay: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GD &amp; ĐT QUẬN TÂY HỒ TRƯỜNG TIỂU HỌC XUÂN LA</dc:title>
  <dc:creator>ismail - [2010]</dc:creator>
  <cp:lastModifiedBy>Admin</cp:lastModifiedBy>
  <cp:revision>18</cp:revision>
  <dcterms:created xsi:type="dcterms:W3CDTF">2016-02-29T03:31:17Z</dcterms:created>
  <dcterms:modified xsi:type="dcterms:W3CDTF">2018-03-23T06:57:09Z</dcterms:modified>
</cp:coreProperties>
</file>