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8" r:id="rId3"/>
    <p:sldId id="259" r:id="rId4"/>
    <p:sldId id="260" r:id="rId5"/>
    <p:sldId id="267" r:id="rId6"/>
    <p:sldId id="264" r:id="rId7"/>
    <p:sldId id="268" r:id="rId8"/>
    <p:sldId id="269" r:id="rId9"/>
    <p:sldId id="262" r:id="rId10"/>
    <p:sldId id="270" r:id="rId11"/>
    <p:sldId id="271" r:id="rId12"/>
    <p:sldId id="272" r:id="rId13"/>
    <p:sldId id="283" r:id="rId14"/>
    <p:sldId id="275" r:id="rId15"/>
    <p:sldId id="276" r:id="rId16"/>
    <p:sldId id="277" r:id="rId17"/>
    <p:sldId id="278" r:id="rId18"/>
    <p:sldId id="279" r:id="rId19"/>
    <p:sldId id="280" r:id="rId20"/>
    <p:sldId id="281" r:id="rId21"/>
    <p:sldId id="282" r:id="rId22"/>
    <p:sldId id="284" r:id="rId23"/>
    <p:sldId id="285" r:id="rId24"/>
    <p:sldId id="287" r:id="rId25"/>
    <p:sldId id="288" r:id="rId26"/>
    <p:sldId id="286" r:id="rId27"/>
    <p:sldId id="289" r:id="rId2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663300"/>
    <a:srgbClr val="FFCC00"/>
    <a:srgbClr val="993300"/>
    <a:srgbClr val="CC3300"/>
    <a:srgbClr val="003300"/>
    <a:srgbClr val="FFCC99"/>
    <a:srgbClr val="660033"/>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58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A5C7D6-FD02-4D0D-8A3E-C60F954269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DD1E0C-52C4-4935-B7C4-B68C3EFBC8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410EE-D496-4EA5-88F6-51989191EB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62DA6A-51D4-47FF-B1DB-41D0566389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BC666F-CD86-4CF0-BFFC-EBDB0F5065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A3E4C-572F-48C1-ABD4-A7017FCAA3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896383-FB81-4427-8951-CE4E2356BA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58B9B6-BE0C-4FDC-A175-4F5F4A3965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071433-FE51-4BFA-B450-79D929058F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DC0092-982F-46B1-A06B-9467C6388F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41041B-1116-4CBD-9583-93F477C999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F81D2-6F4F-465C-8434-3ECE08521F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3283A5-3219-4213-86D8-E962871339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05000" y="2895600"/>
            <a:ext cx="5562600" cy="584200"/>
          </a:xfrm>
          <a:prstGeom prst="rect">
            <a:avLst/>
          </a:prstGeom>
          <a:noFill/>
          <a:ln w="9525">
            <a:noFill/>
            <a:miter lim="800000"/>
            <a:headEnd/>
            <a:tailEnd/>
          </a:ln>
        </p:spPr>
        <p:txBody>
          <a:bodyPr>
            <a:spAutoFit/>
          </a:bodyPr>
          <a:lstStyle/>
          <a:p>
            <a:pPr algn="just">
              <a:spcBef>
                <a:spcPct val="50000"/>
              </a:spcBef>
            </a:pPr>
            <a:r>
              <a:rPr lang="en-US" sz="3200" u="sng">
                <a:solidFill>
                  <a:srgbClr val="000066"/>
                </a:solidFill>
              </a:rPr>
              <a:t>Câu 1</a:t>
            </a:r>
            <a:r>
              <a:rPr lang="en-US" sz="3200">
                <a:solidFill>
                  <a:srgbClr val="000066"/>
                </a:solidFill>
              </a:rPr>
              <a:t>:  Đọc điều 15,16,17.</a:t>
            </a:r>
            <a:endParaRPr lang="en-US" sz="3200" i="1">
              <a:solidFill>
                <a:srgbClr val="000066"/>
              </a:solidFill>
            </a:endParaRPr>
          </a:p>
        </p:txBody>
      </p:sp>
      <p:sp>
        <p:nvSpPr>
          <p:cNvPr id="23555" name="Text Box 3"/>
          <p:cNvSpPr txBox="1">
            <a:spLocks noChangeArrowheads="1"/>
          </p:cNvSpPr>
          <p:nvPr/>
        </p:nvSpPr>
        <p:spPr bwMode="auto">
          <a:xfrm>
            <a:off x="1295400" y="5334000"/>
            <a:ext cx="7086600" cy="523875"/>
          </a:xfrm>
          <a:prstGeom prst="rect">
            <a:avLst/>
          </a:prstGeom>
          <a:solidFill>
            <a:srgbClr val="FFFF00"/>
          </a:solidFill>
          <a:ln w="9525">
            <a:noFill/>
            <a:miter lim="800000"/>
            <a:headEnd/>
            <a:tailEnd/>
          </a:ln>
        </p:spPr>
        <p:txBody>
          <a:bodyPr>
            <a:spAutoFit/>
          </a:bodyPr>
          <a:lstStyle/>
          <a:p>
            <a:pPr algn="l">
              <a:spcBef>
                <a:spcPct val="50000"/>
              </a:spcBef>
            </a:pPr>
            <a:r>
              <a:rPr lang="en-US" b="1"/>
              <a:t>- </a:t>
            </a:r>
            <a:r>
              <a:rPr lang="en-US" sz="2800" b="1">
                <a:solidFill>
                  <a:srgbClr val="FF0000"/>
                </a:solidFill>
              </a:rPr>
              <a:t>Điều 16: Quyền học tập của trẻ em.</a:t>
            </a:r>
          </a:p>
        </p:txBody>
      </p:sp>
      <p:sp>
        <p:nvSpPr>
          <p:cNvPr id="2052" name="Rectangle 4"/>
          <p:cNvSpPr>
            <a:spLocks noChangeArrowheads="1"/>
          </p:cNvSpPr>
          <p:nvPr/>
        </p:nvSpPr>
        <p:spPr bwMode="auto">
          <a:xfrm>
            <a:off x="0" y="0"/>
            <a:ext cx="9144000" cy="523875"/>
          </a:xfrm>
          <a:prstGeom prst="rect">
            <a:avLst/>
          </a:prstGeom>
          <a:noFill/>
          <a:ln w="9525">
            <a:solidFill>
              <a:srgbClr val="000099"/>
            </a:solidFill>
            <a:miter lim="800000"/>
            <a:headEnd/>
            <a:tailEnd/>
          </a:ln>
        </p:spPr>
        <p:txBody>
          <a:bodyPr>
            <a:spAutoFit/>
          </a:bodyPr>
          <a:lstStyle/>
          <a:p>
            <a:r>
              <a:rPr lang="en-US" sz="2800" b="1" u="sng">
                <a:solidFill>
                  <a:srgbClr val="000066"/>
                </a:solidFill>
                <a:latin typeface="Times New Roman" pitchFamily="18" charset="0"/>
              </a:rPr>
              <a:t>Tập đọc</a:t>
            </a:r>
            <a:r>
              <a:rPr lang="en-US" sz="2800" b="1" u="sng">
                <a:solidFill>
                  <a:srgbClr val="000066"/>
                </a:solidFill>
              </a:rPr>
              <a:t> </a:t>
            </a:r>
            <a:r>
              <a:rPr lang="en-US" sz="2800">
                <a:solidFill>
                  <a:srgbClr val="000066"/>
                </a:solidFill>
              </a:rPr>
              <a:t> </a:t>
            </a:r>
          </a:p>
        </p:txBody>
      </p:sp>
      <p:sp>
        <p:nvSpPr>
          <p:cNvPr id="23557" name="Text Box 5"/>
          <p:cNvSpPr txBox="1">
            <a:spLocks noChangeArrowheads="1"/>
          </p:cNvSpPr>
          <p:nvPr/>
        </p:nvSpPr>
        <p:spPr bwMode="auto">
          <a:xfrm>
            <a:off x="304800" y="1143000"/>
            <a:ext cx="8382000" cy="1169988"/>
          </a:xfrm>
          <a:prstGeom prst="rect">
            <a:avLst/>
          </a:prstGeom>
          <a:noFill/>
          <a:ln w="9525">
            <a:noFill/>
            <a:miter lim="800000"/>
            <a:headEnd/>
            <a:tailEnd/>
          </a:ln>
          <a:effectLst/>
        </p:spPr>
        <p:txBody>
          <a:bodyPr>
            <a:spAutoFit/>
          </a:bodyPr>
          <a:lstStyle/>
          <a:p>
            <a:pPr>
              <a:spcBef>
                <a:spcPct val="50000"/>
              </a:spcBef>
              <a:defRPr/>
            </a:pPr>
            <a:r>
              <a:rPr lang="en-US" sz="2800" b="1" u="sng">
                <a:solidFill>
                  <a:srgbClr val="000066"/>
                </a:solidFill>
                <a:effectLst>
                  <a:outerShdw blurRad="38100" dist="38100" dir="2700000" algn="tl">
                    <a:srgbClr val="000000"/>
                  </a:outerShdw>
                </a:effectLst>
                <a:latin typeface="Arial"/>
              </a:rPr>
              <a:t>Kiểm tra bài cũ</a:t>
            </a:r>
            <a:r>
              <a:rPr lang="en-US" sz="2800" b="1">
                <a:solidFill>
                  <a:srgbClr val="000066"/>
                </a:solidFill>
                <a:effectLst>
                  <a:outerShdw blurRad="38100" dist="38100" dir="2700000" algn="tl">
                    <a:srgbClr val="000000"/>
                  </a:outerShdw>
                </a:effectLst>
                <a:latin typeface="Arial"/>
              </a:rPr>
              <a:t>:</a:t>
            </a:r>
          </a:p>
          <a:p>
            <a:pPr>
              <a:spcBef>
                <a:spcPct val="50000"/>
              </a:spcBef>
              <a:defRPr/>
            </a:pPr>
            <a:r>
              <a:rPr lang="nl-NL" sz="2800" b="1">
                <a:solidFill>
                  <a:srgbClr val="660033"/>
                </a:solidFill>
                <a:effectLst>
                  <a:outerShdw blurRad="38100" dist="38100" dir="2700000" algn="tl">
                    <a:srgbClr val="000000"/>
                  </a:outerShdw>
                </a:effectLst>
                <a:latin typeface="Arial"/>
              </a:rPr>
              <a:t>Bài:</a:t>
            </a:r>
            <a:r>
              <a:rPr lang="nl-NL" sz="2800" b="1">
                <a:solidFill>
                  <a:srgbClr val="000066"/>
                </a:solidFill>
                <a:effectLst>
                  <a:outerShdw blurRad="38100" dist="38100" dir="2700000" algn="tl">
                    <a:srgbClr val="000000"/>
                  </a:outerShdw>
                </a:effectLst>
                <a:latin typeface="Arial"/>
              </a:rPr>
              <a:t> Luật bảo vệ chăm sóc và giáo dục trẻ em.</a:t>
            </a:r>
            <a:endParaRPr lang="en-US" sz="2800" b="1">
              <a:solidFill>
                <a:srgbClr val="000066"/>
              </a:solidFill>
              <a:effectLst>
                <a:outerShdw blurRad="38100" dist="38100" dir="2700000" algn="tl">
                  <a:srgbClr val="000000"/>
                </a:outerShdw>
              </a:effectLst>
              <a:latin typeface="Arial"/>
            </a:endParaRPr>
          </a:p>
        </p:txBody>
      </p:sp>
      <p:sp>
        <p:nvSpPr>
          <p:cNvPr id="23558" name="Text Box 6"/>
          <p:cNvSpPr txBox="1">
            <a:spLocks noChangeArrowheads="1"/>
          </p:cNvSpPr>
          <p:nvPr/>
        </p:nvSpPr>
        <p:spPr bwMode="auto">
          <a:xfrm>
            <a:off x="2286000" y="4114800"/>
            <a:ext cx="4800600" cy="584200"/>
          </a:xfrm>
          <a:prstGeom prst="rect">
            <a:avLst/>
          </a:prstGeom>
          <a:noFill/>
          <a:ln w="9525">
            <a:noFill/>
            <a:miter lim="800000"/>
            <a:headEnd/>
            <a:tailEnd/>
          </a:ln>
        </p:spPr>
        <p:txBody>
          <a:bodyPr>
            <a:spAutoFit/>
          </a:bodyPr>
          <a:lstStyle/>
          <a:p>
            <a:pPr algn="just">
              <a:spcBef>
                <a:spcPct val="50000"/>
              </a:spcBef>
            </a:pPr>
            <a:r>
              <a:rPr lang="en-US" sz="3200">
                <a:solidFill>
                  <a:srgbClr val="660033"/>
                </a:solidFill>
              </a:rPr>
              <a:t>- Đặt tên cho điều 16?</a:t>
            </a:r>
          </a:p>
        </p:txBody>
      </p:sp>
      <p:grpSp>
        <p:nvGrpSpPr>
          <p:cNvPr id="2055" name="Group 7"/>
          <p:cNvGrpSpPr>
            <a:grpSpLocks/>
          </p:cNvGrpSpPr>
          <p:nvPr/>
        </p:nvGrpSpPr>
        <p:grpSpPr bwMode="auto">
          <a:xfrm>
            <a:off x="-76200" y="-107950"/>
            <a:ext cx="9296400" cy="7042150"/>
            <a:chOff x="-48" y="-68"/>
            <a:chExt cx="5856" cy="4436"/>
          </a:xfrm>
        </p:grpSpPr>
        <p:pic>
          <p:nvPicPr>
            <p:cNvPr id="2056" name="Picture 8"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2057" name="Picture 9"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2058" name="Picture 10"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2059" name="Picture 11"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additive="base">
                                        <p:cTn id="7" dur="5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3557">
                                            <p:txEl>
                                              <p:pRg st="1" end="1"/>
                                            </p:txEl>
                                          </p:spTgt>
                                        </p:tgtEl>
                                        <p:attrNameLst>
                                          <p:attrName>style.visibility</p:attrName>
                                        </p:attrNameLst>
                                      </p:cBhvr>
                                      <p:to>
                                        <p:strVal val="visible"/>
                                      </p:to>
                                    </p:set>
                                    <p:anim calcmode="lin" valueType="num">
                                      <p:cBhvr additive="base">
                                        <p:cTn id="13" dur="500" fill="hold"/>
                                        <p:tgtEl>
                                          <p:spTgt spid="235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3554"/>
                                        </p:tgtEl>
                                        <p:attrNameLst>
                                          <p:attrName>style.visibility</p:attrName>
                                        </p:attrNameLst>
                                      </p:cBhvr>
                                      <p:to>
                                        <p:strVal val="visible"/>
                                      </p:to>
                                    </p:set>
                                    <p:animScale>
                                      <p:cBhvr>
                                        <p:cTn id="19" dur="1000" decel="50000" fill="hold">
                                          <p:stCondLst>
                                            <p:cond delay="0"/>
                                          </p:stCondLst>
                                        </p:cTn>
                                        <p:tgtEl>
                                          <p:spTgt spid="23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3554"/>
                                        </p:tgtEl>
                                        <p:attrNameLst>
                                          <p:attrName>ppt_x</p:attrName>
                                          <p:attrName>ppt_y</p:attrName>
                                        </p:attrNameLst>
                                      </p:cBhvr>
                                    </p:animMotion>
                                    <p:animEffect transition="in" filter="fade">
                                      <p:cBhvr>
                                        <p:cTn id="21" dur="1000"/>
                                        <p:tgtEl>
                                          <p:spTgt spid="235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3558"/>
                                        </p:tgtEl>
                                        <p:attrNameLst>
                                          <p:attrName>style.visibility</p:attrName>
                                        </p:attrNameLst>
                                      </p:cBhvr>
                                      <p:to>
                                        <p:strVal val="visible"/>
                                      </p:to>
                                    </p:set>
                                    <p:anim calcmode="lin" valueType="num">
                                      <p:cBhvr>
                                        <p:cTn id="26" dur="500" fill="hold"/>
                                        <p:tgtEl>
                                          <p:spTgt spid="23558"/>
                                        </p:tgtEl>
                                        <p:attrNameLst>
                                          <p:attrName>ppt_w</p:attrName>
                                        </p:attrNameLst>
                                      </p:cBhvr>
                                      <p:tavLst>
                                        <p:tav tm="0">
                                          <p:val>
                                            <p:fltVal val="0"/>
                                          </p:val>
                                        </p:tav>
                                        <p:tav tm="100000">
                                          <p:val>
                                            <p:strVal val="#ppt_w"/>
                                          </p:val>
                                        </p:tav>
                                      </p:tavLst>
                                    </p:anim>
                                    <p:anim calcmode="lin" valueType="num">
                                      <p:cBhvr>
                                        <p:cTn id="27" dur="500" fill="hold"/>
                                        <p:tgtEl>
                                          <p:spTgt spid="23558"/>
                                        </p:tgtEl>
                                        <p:attrNameLst>
                                          <p:attrName>ppt_h</p:attrName>
                                        </p:attrNameLst>
                                      </p:cBhvr>
                                      <p:tavLst>
                                        <p:tav tm="0">
                                          <p:val>
                                            <p:fltVal val="0"/>
                                          </p:val>
                                        </p:tav>
                                        <p:tav tm="100000">
                                          <p:val>
                                            <p:strVal val="#ppt_h"/>
                                          </p:val>
                                        </p:tav>
                                      </p:tavLst>
                                    </p:anim>
                                    <p:animEffect transition="in" filter="fade">
                                      <p:cBhvr>
                                        <p:cTn id="28" dur="500"/>
                                        <p:tgtEl>
                                          <p:spTgt spid="235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23555"/>
                                        </p:tgtEl>
                                        <p:attrNameLst>
                                          <p:attrName>style.visibility</p:attrName>
                                        </p:attrNameLst>
                                      </p:cBhvr>
                                      <p:to>
                                        <p:strVal val="visible"/>
                                      </p:to>
                                    </p:set>
                                    <p:anim calcmode="lin" valueType="num">
                                      <p:cBhvr additive="base">
                                        <p:cTn id="33" dur="500" fill="hold"/>
                                        <p:tgtEl>
                                          <p:spTgt spid="23555"/>
                                        </p:tgtEl>
                                        <p:attrNameLst>
                                          <p:attrName>ppt_x</p:attrName>
                                        </p:attrNameLst>
                                      </p:cBhvr>
                                      <p:tavLst>
                                        <p:tav tm="0">
                                          <p:val>
                                            <p:strVal val="#ppt_x"/>
                                          </p:val>
                                        </p:tav>
                                        <p:tav tm="100000">
                                          <p:val>
                                            <p:strVal val="#ppt_x"/>
                                          </p:val>
                                        </p:tav>
                                      </p:tavLst>
                                    </p:anim>
                                    <p:anim calcmode="lin" valueType="num">
                                      <p:cBhvr additive="base">
                                        <p:cTn id="34" dur="500" fill="hold"/>
                                        <p:tgtEl>
                                          <p:spTgt spid="235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animBg="1"/>
      <p:bldP spid="235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82563"/>
            <a:ext cx="8229600" cy="1143001"/>
          </a:xfrm>
        </p:spPr>
        <p:txBody>
          <a:bodyPr/>
          <a:lstStyle/>
          <a:p>
            <a:pPr eaLnBrk="1" hangingPunct="1"/>
            <a:endParaRPr lang="en-US" sz="4000" smtClean="0"/>
          </a:p>
        </p:txBody>
      </p:sp>
      <p:pic>
        <p:nvPicPr>
          <p:cNvPr id="11267" name="Picture 3" descr="Picture3"/>
          <p:cNvPicPr>
            <a:picLocks noChangeAspect="1" noChangeArrowheads="1"/>
          </p:cNvPicPr>
          <p:nvPr>
            <p:ph type="body" idx="1"/>
          </p:nvPr>
        </p:nvPicPr>
        <p:blipFill>
          <a:blip r:embed="rId2"/>
          <a:srcRect/>
          <a:stretch>
            <a:fillRect/>
          </a:stretch>
        </p:blipFill>
        <p:spPr>
          <a:xfrm>
            <a:off x="76200" y="76200"/>
            <a:ext cx="9067800" cy="6629400"/>
          </a:xfrm>
          <a:noFill/>
        </p:spPr>
      </p:pic>
      <p:sp>
        <p:nvSpPr>
          <p:cNvPr id="19460" name="Text Box 4"/>
          <p:cNvSpPr txBox="1">
            <a:spLocks noChangeArrowheads="1"/>
          </p:cNvSpPr>
          <p:nvPr/>
        </p:nvSpPr>
        <p:spPr bwMode="auto">
          <a:xfrm>
            <a:off x="5029200" y="4708525"/>
            <a:ext cx="3733800" cy="646113"/>
          </a:xfrm>
          <a:prstGeom prst="rect">
            <a:avLst/>
          </a:prstGeom>
          <a:noFill/>
          <a:ln w="9525">
            <a:noFill/>
            <a:miter lim="800000"/>
            <a:headEnd/>
            <a:tailEnd/>
          </a:ln>
        </p:spPr>
        <p:txBody>
          <a:bodyPr>
            <a:spAutoFit/>
          </a:bodyPr>
          <a:lstStyle/>
          <a:p>
            <a:pPr>
              <a:spcBef>
                <a:spcPct val="50000"/>
              </a:spcBef>
            </a:pPr>
            <a:r>
              <a:rPr lang="en-US" sz="3600" b="1">
                <a:solidFill>
                  <a:srgbClr val="FF0066"/>
                </a:solidFill>
              </a:rPr>
              <a:t>    - ấu thơ:</a:t>
            </a:r>
          </a:p>
        </p:txBody>
      </p:sp>
      <p:sp>
        <p:nvSpPr>
          <p:cNvPr id="19461" name="Text Box 5"/>
          <p:cNvSpPr txBox="1">
            <a:spLocks noChangeArrowheads="1"/>
          </p:cNvSpPr>
          <p:nvPr/>
        </p:nvSpPr>
        <p:spPr bwMode="auto">
          <a:xfrm>
            <a:off x="4953000" y="5410200"/>
            <a:ext cx="3886200" cy="1077913"/>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Trẻ từ sơ sinh đến 6 tuổi .</a:t>
            </a:r>
          </a:p>
        </p:txBody>
      </p:sp>
      <p:sp>
        <p:nvSpPr>
          <p:cNvPr id="11270" name="Text Box 6"/>
          <p:cNvSpPr txBox="1">
            <a:spLocks noChangeArrowheads="1"/>
          </p:cNvSpPr>
          <p:nvPr/>
        </p:nvSpPr>
        <p:spPr bwMode="auto">
          <a:xfrm>
            <a:off x="5029200" y="2286000"/>
            <a:ext cx="3733800" cy="646113"/>
          </a:xfrm>
          <a:prstGeom prst="rect">
            <a:avLst/>
          </a:prstGeom>
          <a:noFill/>
          <a:ln w="9525">
            <a:noFill/>
            <a:miter lim="800000"/>
            <a:headEnd/>
            <a:tailEnd/>
          </a:ln>
        </p:spPr>
        <p:txBody>
          <a:bodyPr>
            <a:spAutoFit/>
          </a:bodyPr>
          <a:lstStyle/>
          <a:p>
            <a:pPr>
              <a:spcBef>
                <a:spcPct val="50000"/>
              </a:spcBef>
            </a:pPr>
            <a:r>
              <a:rPr lang="en-US" sz="3600" b="1">
                <a:solidFill>
                  <a:srgbClr val="FF0066"/>
                </a:solidFill>
              </a:rPr>
              <a:t>- lon ton: </a:t>
            </a:r>
          </a:p>
        </p:txBody>
      </p:sp>
      <p:sp>
        <p:nvSpPr>
          <p:cNvPr id="19463" name="Text Box 7"/>
          <p:cNvSpPr txBox="1">
            <a:spLocks noChangeArrowheads="1"/>
          </p:cNvSpPr>
          <p:nvPr/>
        </p:nvSpPr>
        <p:spPr bwMode="auto">
          <a:xfrm>
            <a:off x="4800600" y="3048000"/>
            <a:ext cx="4419600" cy="1570038"/>
          </a:xfrm>
          <a:prstGeom prst="rect">
            <a:avLst/>
          </a:prstGeom>
          <a:noFill/>
          <a:ln w="9525">
            <a:noFill/>
            <a:miter lim="800000"/>
            <a:headEnd/>
            <a:tailEnd/>
          </a:ln>
        </p:spPr>
        <p:txBody>
          <a:bodyPr>
            <a:spAutoFit/>
          </a:bodyPr>
          <a:lstStyle/>
          <a:p>
            <a:pPr algn="l">
              <a:spcBef>
                <a:spcPct val="50000"/>
              </a:spcBef>
            </a:pPr>
            <a:r>
              <a:rPr lang="en-US" sz="3200" b="1">
                <a:solidFill>
                  <a:srgbClr val="0000CC"/>
                </a:solidFill>
              </a:rPr>
              <a:t>Gợi tả dáng đi, chạy của trẻ, nhanh nhẹn, vẻ hồ hởi  .</a:t>
            </a:r>
          </a:p>
        </p:txBody>
      </p:sp>
      <p:sp>
        <p:nvSpPr>
          <p:cNvPr id="11272" name="Line 8"/>
          <p:cNvSpPr>
            <a:spLocks noChangeShapeType="1"/>
          </p:cNvSpPr>
          <p:nvPr/>
        </p:nvSpPr>
        <p:spPr bwMode="auto">
          <a:xfrm>
            <a:off x="104775" y="2133600"/>
            <a:ext cx="8915400" cy="0"/>
          </a:xfrm>
          <a:prstGeom prst="line">
            <a:avLst/>
          </a:prstGeom>
          <a:noFill/>
          <a:ln w="76200">
            <a:solidFill>
              <a:srgbClr val="FF0000"/>
            </a:solidFill>
            <a:round/>
            <a:headEnd/>
            <a:tailEnd/>
          </a:ln>
        </p:spPr>
        <p:txBody>
          <a:bodyPr/>
          <a:lstStyle/>
          <a:p>
            <a:endParaRPr lang="en-US"/>
          </a:p>
        </p:txBody>
      </p:sp>
      <p:sp>
        <p:nvSpPr>
          <p:cNvPr id="11273" name="Line 9"/>
          <p:cNvSpPr>
            <a:spLocks noChangeShapeType="1"/>
          </p:cNvSpPr>
          <p:nvPr/>
        </p:nvSpPr>
        <p:spPr bwMode="auto">
          <a:xfrm>
            <a:off x="4800600" y="2133600"/>
            <a:ext cx="0" cy="4572000"/>
          </a:xfrm>
          <a:prstGeom prst="line">
            <a:avLst/>
          </a:prstGeom>
          <a:noFill/>
          <a:ln w="76200">
            <a:solidFill>
              <a:srgbClr val="FF0000"/>
            </a:solidFill>
            <a:round/>
            <a:headEnd/>
            <a:tailEnd/>
          </a:ln>
        </p:spPr>
        <p:txBody>
          <a:bodyPr/>
          <a:lstStyle/>
          <a:p>
            <a:endParaRPr lang="en-US"/>
          </a:p>
        </p:txBody>
      </p:sp>
      <p:sp>
        <p:nvSpPr>
          <p:cNvPr id="19466" name="Text Box 10"/>
          <p:cNvSpPr txBox="1">
            <a:spLocks noChangeArrowheads="1"/>
          </p:cNvSpPr>
          <p:nvPr/>
        </p:nvSpPr>
        <p:spPr bwMode="auto">
          <a:xfrm>
            <a:off x="609600" y="1371600"/>
            <a:ext cx="3733800" cy="646113"/>
          </a:xfrm>
          <a:prstGeom prst="rect">
            <a:avLst/>
          </a:prstGeom>
          <a:noFill/>
          <a:ln w="9525">
            <a:noFill/>
            <a:miter lim="800000"/>
            <a:headEnd/>
            <a:tailEnd/>
          </a:ln>
        </p:spPr>
        <p:txBody>
          <a:bodyPr>
            <a:spAutoFit/>
          </a:bodyPr>
          <a:lstStyle/>
          <a:p>
            <a:pPr>
              <a:spcBef>
                <a:spcPct val="50000"/>
              </a:spcBef>
            </a:pPr>
            <a:r>
              <a:rPr lang="en-US" sz="3600" u="sng">
                <a:solidFill>
                  <a:srgbClr val="CC3300"/>
                </a:solidFill>
              </a:rPr>
              <a:t>Luyện phát âm</a:t>
            </a:r>
          </a:p>
        </p:txBody>
      </p:sp>
      <p:sp>
        <p:nvSpPr>
          <p:cNvPr id="11275" name="Text Box 11"/>
          <p:cNvSpPr txBox="1">
            <a:spLocks noChangeArrowheads="1"/>
          </p:cNvSpPr>
          <p:nvPr/>
        </p:nvSpPr>
        <p:spPr bwMode="auto">
          <a:xfrm>
            <a:off x="5105400" y="1371600"/>
            <a:ext cx="3733800" cy="646113"/>
          </a:xfrm>
          <a:prstGeom prst="rect">
            <a:avLst/>
          </a:prstGeom>
          <a:noFill/>
          <a:ln w="9525">
            <a:noFill/>
            <a:miter lim="800000"/>
            <a:headEnd/>
            <a:tailEnd/>
          </a:ln>
        </p:spPr>
        <p:txBody>
          <a:bodyPr>
            <a:spAutoFit/>
          </a:bodyPr>
          <a:lstStyle/>
          <a:p>
            <a:pPr>
              <a:spcBef>
                <a:spcPct val="50000"/>
              </a:spcBef>
            </a:pPr>
            <a:r>
              <a:rPr lang="en-US" sz="3600" u="sng">
                <a:solidFill>
                  <a:srgbClr val="CC3300"/>
                </a:solidFill>
              </a:rPr>
              <a:t>Từ ngữ</a:t>
            </a:r>
          </a:p>
        </p:txBody>
      </p:sp>
      <p:sp>
        <p:nvSpPr>
          <p:cNvPr id="19468" name="Text Box 12"/>
          <p:cNvSpPr txBox="1">
            <a:spLocks noChangeArrowheads="1"/>
          </p:cNvSpPr>
          <p:nvPr/>
        </p:nvSpPr>
        <p:spPr bwMode="auto">
          <a:xfrm>
            <a:off x="990600" y="2514600"/>
            <a:ext cx="2971800" cy="2062163"/>
          </a:xfrm>
          <a:prstGeom prst="rect">
            <a:avLst/>
          </a:prstGeom>
          <a:noFill/>
          <a:ln w="9525">
            <a:noFill/>
            <a:miter lim="800000"/>
            <a:headEnd/>
            <a:tailEnd/>
          </a:ln>
          <a:effectLst/>
        </p:spPr>
        <p:txBody>
          <a:bodyPr>
            <a:spAutoFit/>
          </a:bodyPr>
          <a:lstStyle/>
          <a:p>
            <a:pPr algn="l">
              <a:defRPr/>
            </a:pPr>
            <a:r>
              <a:rPr lang="en-US" sz="3200" b="1">
                <a:solidFill>
                  <a:schemeClr val="accent2"/>
                </a:solidFill>
                <a:effectLst>
                  <a:outerShdw blurRad="38100" dist="38100" dir="2700000" algn="tl">
                    <a:srgbClr val="C0C0C0"/>
                  </a:outerShdw>
                </a:effectLst>
                <a:latin typeface="Arial"/>
              </a:rPr>
              <a:t>- lên bảy </a:t>
            </a:r>
          </a:p>
          <a:p>
            <a:pPr algn="l">
              <a:defRPr/>
            </a:pPr>
            <a:r>
              <a:rPr lang="en-US" sz="3200" b="1">
                <a:solidFill>
                  <a:schemeClr val="accent2"/>
                </a:solidFill>
                <a:effectLst>
                  <a:outerShdw blurRad="38100" dist="38100" dir="2700000" algn="tl">
                    <a:srgbClr val="C0C0C0"/>
                  </a:outerShdw>
                </a:effectLst>
                <a:latin typeface="Arial"/>
              </a:rPr>
              <a:t>- lon ton</a:t>
            </a:r>
          </a:p>
          <a:p>
            <a:pPr algn="l">
              <a:defRPr/>
            </a:pPr>
            <a:r>
              <a:rPr lang="en-US" sz="3200">
                <a:solidFill>
                  <a:schemeClr val="accent2"/>
                </a:solidFill>
                <a:effectLst>
                  <a:outerShdw blurRad="38100" dist="38100" dir="2700000" algn="tl">
                    <a:srgbClr val="C0C0C0"/>
                  </a:outerShdw>
                </a:effectLst>
                <a:latin typeface="Arial"/>
              </a:rPr>
              <a:t>-</a:t>
            </a:r>
            <a:r>
              <a:rPr lang="en-US" sz="3200" b="1">
                <a:solidFill>
                  <a:schemeClr val="accent2"/>
                </a:solidFill>
                <a:effectLst>
                  <a:outerShdw blurRad="38100" dist="38100" dir="2700000" algn="tl">
                    <a:srgbClr val="C0C0C0"/>
                  </a:outerShdw>
                </a:effectLst>
                <a:latin typeface="Arial"/>
              </a:rPr>
              <a:t> muôn loài</a:t>
            </a:r>
          </a:p>
          <a:p>
            <a:pPr algn="l">
              <a:defRPr/>
            </a:pPr>
            <a:r>
              <a:rPr lang="en-US" sz="3200">
                <a:solidFill>
                  <a:schemeClr val="accent2"/>
                </a:solidFill>
                <a:effectLst>
                  <a:outerShdw blurRad="38100" dist="38100" dir="2700000" algn="tl">
                    <a:srgbClr val="C0C0C0"/>
                  </a:outerShdw>
                </a:effectLst>
                <a:latin typeface="Arial"/>
              </a:rPr>
              <a:t>- </a:t>
            </a:r>
            <a:r>
              <a:rPr lang="en-US" sz="3200" b="1">
                <a:solidFill>
                  <a:schemeClr val="accent2"/>
                </a:solidFill>
                <a:effectLst>
                  <a:outerShdw blurRad="38100" dist="38100" dir="2700000" algn="tl">
                    <a:srgbClr val="C0C0C0"/>
                  </a:outerShdw>
                </a:effectLst>
                <a:latin typeface="Arial"/>
              </a:rPr>
              <a:t>giành lấy</a:t>
            </a:r>
          </a:p>
        </p:txBody>
      </p:sp>
      <p:grpSp>
        <p:nvGrpSpPr>
          <p:cNvPr id="11277" name="Group 13"/>
          <p:cNvGrpSpPr>
            <a:grpSpLocks/>
          </p:cNvGrpSpPr>
          <p:nvPr/>
        </p:nvGrpSpPr>
        <p:grpSpPr bwMode="auto">
          <a:xfrm>
            <a:off x="-76200" y="-107950"/>
            <a:ext cx="9296400" cy="7042150"/>
            <a:chOff x="-48" y="-68"/>
            <a:chExt cx="5856" cy="4436"/>
          </a:xfrm>
        </p:grpSpPr>
        <p:pic>
          <p:nvPicPr>
            <p:cNvPr id="11280" name="Picture 14"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11281" name="Picture 15"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11282" name="Picture 16"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11283" name="Picture 17"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
        <p:nvSpPr>
          <p:cNvPr id="11278" name="Line 18">
            <a:hlinkClick r:id="rId4" action="ppaction://hlinksldjump"/>
          </p:cNvPr>
          <p:cNvSpPr>
            <a:spLocks noChangeShapeType="1"/>
          </p:cNvSpPr>
          <p:nvPr/>
        </p:nvSpPr>
        <p:spPr bwMode="auto">
          <a:xfrm>
            <a:off x="8534400" y="6553200"/>
            <a:ext cx="457200" cy="0"/>
          </a:xfrm>
          <a:prstGeom prst="line">
            <a:avLst/>
          </a:prstGeom>
          <a:noFill/>
          <a:ln w="76200">
            <a:solidFill>
              <a:srgbClr val="FF0000"/>
            </a:solidFill>
            <a:round/>
            <a:headEnd/>
            <a:tailEnd type="stealth" w="med" len="med"/>
          </a:ln>
        </p:spPr>
        <p:txBody>
          <a:bodyPr wrap="none" anchor="ctr"/>
          <a:lstStyle/>
          <a:p>
            <a:endParaRPr lang="en-US"/>
          </a:p>
        </p:txBody>
      </p:sp>
      <p:sp>
        <p:nvSpPr>
          <p:cNvPr id="11279" name="Rectangle 19"/>
          <p:cNvSpPr>
            <a:spLocks noChangeArrowheads="1"/>
          </p:cNvSpPr>
          <p:nvPr/>
        </p:nvSpPr>
        <p:spPr bwMode="auto">
          <a:xfrm>
            <a:off x="0" y="0"/>
            <a:ext cx="9144000" cy="523875"/>
          </a:xfrm>
          <a:prstGeom prst="rect">
            <a:avLst/>
          </a:prstGeom>
          <a:noFill/>
          <a:ln w="9525">
            <a:solidFill>
              <a:srgbClr val="000099"/>
            </a:solidFill>
            <a:miter lim="800000"/>
            <a:headEnd/>
            <a:tailEnd/>
          </a:ln>
        </p:spPr>
        <p:txBody>
          <a:bodyPr>
            <a:spAutoFit/>
          </a:bodyPr>
          <a:lstStyle/>
          <a:p>
            <a:r>
              <a:rPr lang="en-US" sz="2800" b="1" u="sng">
                <a:solidFill>
                  <a:srgbClr val="000066"/>
                </a:solidFill>
                <a:latin typeface="Times New Roman" pitchFamily="18" charset="0"/>
              </a:rPr>
              <a:t>Tập đọc</a:t>
            </a:r>
            <a:r>
              <a:rPr lang="en-US" sz="2800" b="1" u="sng">
                <a:solidFill>
                  <a:srgbClr val="000066"/>
                </a:solidFill>
              </a:rPr>
              <a:t> </a:t>
            </a:r>
            <a:r>
              <a:rPr lang="en-US" sz="2800">
                <a:solidFill>
                  <a:srgbClr val="0000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additive="base">
                                        <p:cTn id="7" dur="500" fill="hold"/>
                                        <p:tgtEl>
                                          <p:spTgt spid="19463"/>
                                        </p:tgtEl>
                                        <p:attrNameLst>
                                          <p:attrName>ppt_x</p:attrName>
                                        </p:attrNameLst>
                                      </p:cBhvr>
                                      <p:tavLst>
                                        <p:tav tm="0">
                                          <p:val>
                                            <p:strVal val="0-#ppt_w/2"/>
                                          </p:val>
                                        </p:tav>
                                        <p:tav tm="100000">
                                          <p:val>
                                            <p:strVal val="#ppt_x"/>
                                          </p:val>
                                        </p:tav>
                                      </p:tavLst>
                                    </p:anim>
                                    <p:anim calcmode="lin" valueType="num">
                                      <p:cBhvr additive="base">
                                        <p:cTn id="8"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0-#ppt_w/2"/>
                                          </p:val>
                                        </p:tav>
                                        <p:tav tm="100000">
                                          <p:val>
                                            <p:strVal val="#ppt_x"/>
                                          </p:val>
                                        </p:tav>
                                      </p:tavLst>
                                    </p:anim>
                                    <p:anim calcmode="lin" valueType="num">
                                      <p:cBhvr additive="base">
                                        <p:cTn id="14"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0-#ppt_w/2"/>
                                          </p:val>
                                        </p:tav>
                                        <p:tav tm="100000">
                                          <p:val>
                                            <p:strVal val="#ppt_x"/>
                                          </p:val>
                                        </p:tav>
                                      </p:tavLst>
                                    </p:anim>
                                    <p:anim calcmode="lin" valueType="num">
                                      <p:cBhvr additive="base">
                                        <p:cTn id="20"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466"/>
                                        </p:tgtEl>
                                        <p:attrNameLst>
                                          <p:attrName>style.visibility</p:attrName>
                                        </p:attrNameLst>
                                      </p:cBhvr>
                                      <p:to>
                                        <p:strVal val="visible"/>
                                      </p:to>
                                    </p:set>
                                    <p:animEffect transition="in" filter="wipe(down)">
                                      <p:cBhvr>
                                        <p:cTn id="25" dur="500"/>
                                        <p:tgtEl>
                                          <p:spTgt spid="1946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9468"/>
                                        </p:tgtEl>
                                        <p:attrNameLst>
                                          <p:attrName>style.visibility</p:attrName>
                                        </p:attrNameLst>
                                      </p:cBhvr>
                                      <p:to>
                                        <p:strVal val="visible"/>
                                      </p:to>
                                    </p:set>
                                    <p:animEffect transition="in" filter="slide(fromBottom)">
                                      <p:cBhvr>
                                        <p:cTn id="30"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3" grpId="0"/>
      <p:bldP spid="19466" grpId="0"/>
      <p:bldP spid="194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82563"/>
            <a:ext cx="8229600" cy="1143001"/>
          </a:xfrm>
        </p:spPr>
        <p:txBody>
          <a:bodyPr/>
          <a:lstStyle/>
          <a:p>
            <a:pPr eaLnBrk="1" hangingPunct="1"/>
            <a:endParaRPr lang="en-US" sz="4000" smtClean="0"/>
          </a:p>
        </p:txBody>
      </p:sp>
      <p:pic>
        <p:nvPicPr>
          <p:cNvPr id="12291" name="Picture 3" descr="Picture3"/>
          <p:cNvPicPr>
            <a:picLocks noChangeAspect="1" noChangeArrowheads="1"/>
          </p:cNvPicPr>
          <p:nvPr>
            <p:ph type="body" idx="1"/>
          </p:nvPr>
        </p:nvPicPr>
        <p:blipFill>
          <a:blip r:embed="rId2"/>
          <a:srcRect/>
          <a:stretch>
            <a:fillRect/>
          </a:stretch>
        </p:blipFill>
        <p:spPr>
          <a:xfrm>
            <a:off x="76200" y="76200"/>
            <a:ext cx="9067800" cy="6629400"/>
          </a:xfrm>
          <a:noFill/>
        </p:spPr>
      </p:pic>
      <p:sp>
        <p:nvSpPr>
          <p:cNvPr id="12292" name="Text Box 4"/>
          <p:cNvSpPr txBox="1">
            <a:spLocks noChangeArrowheads="1"/>
          </p:cNvSpPr>
          <p:nvPr/>
        </p:nvSpPr>
        <p:spPr bwMode="auto">
          <a:xfrm>
            <a:off x="5029200" y="4708525"/>
            <a:ext cx="3733800" cy="646113"/>
          </a:xfrm>
          <a:prstGeom prst="rect">
            <a:avLst/>
          </a:prstGeom>
          <a:noFill/>
          <a:ln w="9525">
            <a:noFill/>
            <a:miter lim="800000"/>
            <a:headEnd/>
            <a:tailEnd/>
          </a:ln>
        </p:spPr>
        <p:txBody>
          <a:bodyPr>
            <a:spAutoFit/>
          </a:bodyPr>
          <a:lstStyle/>
          <a:p>
            <a:pPr>
              <a:spcBef>
                <a:spcPct val="50000"/>
              </a:spcBef>
            </a:pPr>
            <a:r>
              <a:rPr lang="en-US" sz="3600" b="1">
                <a:solidFill>
                  <a:srgbClr val="FF0066"/>
                </a:solidFill>
              </a:rPr>
              <a:t>    - ấu thơ:</a:t>
            </a:r>
          </a:p>
        </p:txBody>
      </p:sp>
      <p:sp>
        <p:nvSpPr>
          <p:cNvPr id="20485" name="Text Box 5"/>
          <p:cNvSpPr txBox="1">
            <a:spLocks noChangeArrowheads="1"/>
          </p:cNvSpPr>
          <p:nvPr/>
        </p:nvSpPr>
        <p:spPr bwMode="auto">
          <a:xfrm>
            <a:off x="4953000" y="5410200"/>
            <a:ext cx="3886200" cy="1077913"/>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Trẻ từ sơ sinh đến 6 tuổi .</a:t>
            </a:r>
          </a:p>
        </p:txBody>
      </p:sp>
      <p:sp>
        <p:nvSpPr>
          <p:cNvPr id="12294" name="Text Box 6"/>
          <p:cNvSpPr txBox="1">
            <a:spLocks noChangeArrowheads="1"/>
          </p:cNvSpPr>
          <p:nvPr/>
        </p:nvSpPr>
        <p:spPr bwMode="auto">
          <a:xfrm>
            <a:off x="5029200" y="2286000"/>
            <a:ext cx="3733800" cy="646113"/>
          </a:xfrm>
          <a:prstGeom prst="rect">
            <a:avLst/>
          </a:prstGeom>
          <a:noFill/>
          <a:ln w="9525">
            <a:noFill/>
            <a:miter lim="800000"/>
            <a:headEnd/>
            <a:tailEnd/>
          </a:ln>
        </p:spPr>
        <p:txBody>
          <a:bodyPr>
            <a:spAutoFit/>
          </a:bodyPr>
          <a:lstStyle/>
          <a:p>
            <a:pPr>
              <a:spcBef>
                <a:spcPct val="50000"/>
              </a:spcBef>
            </a:pPr>
            <a:r>
              <a:rPr lang="en-US" sz="3600" b="1">
                <a:solidFill>
                  <a:srgbClr val="FF0066"/>
                </a:solidFill>
              </a:rPr>
              <a:t>- lon ton: </a:t>
            </a:r>
          </a:p>
        </p:txBody>
      </p:sp>
      <p:sp>
        <p:nvSpPr>
          <p:cNvPr id="12295" name="Text Box 7"/>
          <p:cNvSpPr txBox="1">
            <a:spLocks noChangeArrowheads="1"/>
          </p:cNvSpPr>
          <p:nvPr/>
        </p:nvSpPr>
        <p:spPr bwMode="auto">
          <a:xfrm>
            <a:off x="4800600" y="3048000"/>
            <a:ext cx="4419600" cy="1570038"/>
          </a:xfrm>
          <a:prstGeom prst="rect">
            <a:avLst/>
          </a:prstGeom>
          <a:noFill/>
          <a:ln w="9525">
            <a:noFill/>
            <a:miter lim="800000"/>
            <a:headEnd/>
            <a:tailEnd/>
          </a:ln>
        </p:spPr>
        <p:txBody>
          <a:bodyPr>
            <a:spAutoFit/>
          </a:bodyPr>
          <a:lstStyle/>
          <a:p>
            <a:pPr algn="l">
              <a:spcBef>
                <a:spcPct val="50000"/>
              </a:spcBef>
            </a:pPr>
            <a:r>
              <a:rPr lang="en-US" sz="3200" b="1">
                <a:solidFill>
                  <a:srgbClr val="0000CC"/>
                </a:solidFill>
              </a:rPr>
              <a:t>Gợi tả dáng đi, chạy của trẻ, nhanh nhẹn, vẻ hồ hởi  .</a:t>
            </a:r>
          </a:p>
        </p:txBody>
      </p:sp>
      <p:sp>
        <p:nvSpPr>
          <p:cNvPr id="12296" name="Line 8"/>
          <p:cNvSpPr>
            <a:spLocks noChangeShapeType="1"/>
          </p:cNvSpPr>
          <p:nvPr/>
        </p:nvSpPr>
        <p:spPr bwMode="auto">
          <a:xfrm>
            <a:off x="104775" y="2133600"/>
            <a:ext cx="8915400" cy="0"/>
          </a:xfrm>
          <a:prstGeom prst="line">
            <a:avLst/>
          </a:prstGeom>
          <a:noFill/>
          <a:ln w="76200">
            <a:solidFill>
              <a:srgbClr val="FF0000"/>
            </a:solidFill>
            <a:round/>
            <a:headEnd/>
            <a:tailEnd/>
          </a:ln>
        </p:spPr>
        <p:txBody>
          <a:bodyPr/>
          <a:lstStyle/>
          <a:p>
            <a:endParaRPr lang="en-US"/>
          </a:p>
        </p:txBody>
      </p:sp>
      <p:sp>
        <p:nvSpPr>
          <p:cNvPr id="12297" name="Line 9"/>
          <p:cNvSpPr>
            <a:spLocks noChangeShapeType="1"/>
          </p:cNvSpPr>
          <p:nvPr/>
        </p:nvSpPr>
        <p:spPr bwMode="auto">
          <a:xfrm>
            <a:off x="4800600" y="2133600"/>
            <a:ext cx="0" cy="4572000"/>
          </a:xfrm>
          <a:prstGeom prst="line">
            <a:avLst/>
          </a:prstGeom>
          <a:noFill/>
          <a:ln w="76200">
            <a:solidFill>
              <a:srgbClr val="FF0000"/>
            </a:solidFill>
            <a:round/>
            <a:headEnd/>
            <a:tailEnd/>
          </a:ln>
        </p:spPr>
        <p:txBody>
          <a:bodyPr/>
          <a:lstStyle/>
          <a:p>
            <a:endParaRPr lang="en-US"/>
          </a:p>
        </p:txBody>
      </p:sp>
      <p:sp>
        <p:nvSpPr>
          <p:cNvPr id="20490" name="Text Box 10"/>
          <p:cNvSpPr txBox="1">
            <a:spLocks noChangeArrowheads="1"/>
          </p:cNvSpPr>
          <p:nvPr/>
        </p:nvSpPr>
        <p:spPr bwMode="auto">
          <a:xfrm>
            <a:off x="609600" y="1371600"/>
            <a:ext cx="3733800" cy="646113"/>
          </a:xfrm>
          <a:prstGeom prst="rect">
            <a:avLst/>
          </a:prstGeom>
          <a:noFill/>
          <a:ln w="9525">
            <a:noFill/>
            <a:miter lim="800000"/>
            <a:headEnd/>
            <a:tailEnd/>
          </a:ln>
        </p:spPr>
        <p:txBody>
          <a:bodyPr>
            <a:spAutoFit/>
          </a:bodyPr>
          <a:lstStyle/>
          <a:p>
            <a:pPr>
              <a:spcBef>
                <a:spcPct val="50000"/>
              </a:spcBef>
            </a:pPr>
            <a:r>
              <a:rPr lang="en-US" sz="3600" u="sng">
                <a:solidFill>
                  <a:srgbClr val="CC3300"/>
                </a:solidFill>
              </a:rPr>
              <a:t>Luyện phát âm</a:t>
            </a:r>
          </a:p>
        </p:txBody>
      </p:sp>
      <p:sp>
        <p:nvSpPr>
          <p:cNvPr id="12299" name="Text Box 11"/>
          <p:cNvSpPr txBox="1">
            <a:spLocks noChangeArrowheads="1"/>
          </p:cNvSpPr>
          <p:nvPr/>
        </p:nvSpPr>
        <p:spPr bwMode="auto">
          <a:xfrm>
            <a:off x="5105400" y="1371600"/>
            <a:ext cx="3733800" cy="646113"/>
          </a:xfrm>
          <a:prstGeom prst="rect">
            <a:avLst/>
          </a:prstGeom>
          <a:noFill/>
          <a:ln w="9525">
            <a:noFill/>
            <a:miter lim="800000"/>
            <a:headEnd/>
            <a:tailEnd/>
          </a:ln>
        </p:spPr>
        <p:txBody>
          <a:bodyPr>
            <a:spAutoFit/>
          </a:bodyPr>
          <a:lstStyle/>
          <a:p>
            <a:pPr>
              <a:spcBef>
                <a:spcPct val="50000"/>
              </a:spcBef>
            </a:pPr>
            <a:r>
              <a:rPr lang="en-US" sz="3600" u="sng">
                <a:solidFill>
                  <a:srgbClr val="CC3300"/>
                </a:solidFill>
              </a:rPr>
              <a:t>Từ ngữ</a:t>
            </a:r>
          </a:p>
        </p:txBody>
      </p:sp>
      <p:sp>
        <p:nvSpPr>
          <p:cNvPr id="20492" name="Text Box 12"/>
          <p:cNvSpPr txBox="1">
            <a:spLocks noChangeArrowheads="1"/>
          </p:cNvSpPr>
          <p:nvPr/>
        </p:nvSpPr>
        <p:spPr bwMode="auto">
          <a:xfrm>
            <a:off x="990600" y="2514600"/>
            <a:ext cx="2971800" cy="2062163"/>
          </a:xfrm>
          <a:prstGeom prst="rect">
            <a:avLst/>
          </a:prstGeom>
          <a:noFill/>
          <a:ln w="9525">
            <a:noFill/>
            <a:miter lim="800000"/>
            <a:headEnd/>
            <a:tailEnd/>
          </a:ln>
          <a:effectLst/>
        </p:spPr>
        <p:txBody>
          <a:bodyPr>
            <a:spAutoFit/>
          </a:bodyPr>
          <a:lstStyle/>
          <a:p>
            <a:pPr algn="l">
              <a:defRPr/>
            </a:pPr>
            <a:r>
              <a:rPr lang="en-US" sz="3200" b="1">
                <a:solidFill>
                  <a:schemeClr val="accent2"/>
                </a:solidFill>
                <a:effectLst>
                  <a:outerShdw blurRad="38100" dist="38100" dir="2700000" algn="tl">
                    <a:srgbClr val="C0C0C0"/>
                  </a:outerShdw>
                </a:effectLst>
                <a:latin typeface="Arial"/>
              </a:rPr>
              <a:t>- lên bảy </a:t>
            </a:r>
          </a:p>
          <a:p>
            <a:pPr algn="l">
              <a:defRPr/>
            </a:pPr>
            <a:r>
              <a:rPr lang="en-US" sz="3200" b="1">
                <a:solidFill>
                  <a:schemeClr val="accent2"/>
                </a:solidFill>
                <a:effectLst>
                  <a:outerShdw blurRad="38100" dist="38100" dir="2700000" algn="tl">
                    <a:srgbClr val="C0C0C0"/>
                  </a:outerShdw>
                </a:effectLst>
                <a:latin typeface="Arial"/>
              </a:rPr>
              <a:t>- lon ton</a:t>
            </a:r>
          </a:p>
          <a:p>
            <a:pPr algn="l">
              <a:defRPr/>
            </a:pPr>
            <a:r>
              <a:rPr lang="en-US" sz="3200">
                <a:solidFill>
                  <a:schemeClr val="accent2"/>
                </a:solidFill>
                <a:effectLst>
                  <a:outerShdw blurRad="38100" dist="38100" dir="2700000" algn="tl">
                    <a:srgbClr val="C0C0C0"/>
                  </a:outerShdw>
                </a:effectLst>
                <a:latin typeface="Arial"/>
              </a:rPr>
              <a:t>-</a:t>
            </a:r>
            <a:r>
              <a:rPr lang="en-US" sz="3200" b="1">
                <a:solidFill>
                  <a:schemeClr val="accent2"/>
                </a:solidFill>
                <a:effectLst>
                  <a:outerShdw blurRad="38100" dist="38100" dir="2700000" algn="tl">
                    <a:srgbClr val="C0C0C0"/>
                  </a:outerShdw>
                </a:effectLst>
                <a:latin typeface="Arial"/>
              </a:rPr>
              <a:t> muôn loài</a:t>
            </a:r>
          </a:p>
          <a:p>
            <a:pPr algn="l">
              <a:defRPr/>
            </a:pPr>
            <a:r>
              <a:rPr lang="en-US" sz="3200">
                <a:solidFill>
                  <a:schemeClr val="accent2"/>
                </a:solidFill>
                <a:effectLst>
                  <a:outerShdw blurRad="38100" dist="38100" dir="2700000" algn="tl">
                    <a:srgbClr val="C0C0C0"/>
                  </a:outerShdw>
                </a:effectLst>
                <a:latin typeface="Arial"/>
              </a:rPr>
              <a:t>- </a:t>
            </a:r>
            <a:r>
              <a:rPr lang="en-US" sz="3200" b="1">
                <a:solidFill>
                  <a:schemeClr val="accent2"/>
                </a:solidFill>
                <a:effectLst>
                  <a:outerShdw blurRad="38100" dist="38100" dir="2700000" algn="tl">
                    <a:srgbClr val="C0C0C0"/>
                  </a:outerShdw>
                </a:effectLst>
                <a:latin typeface="Arial"/>
              </a:rPr>
              <a:t>giành lấy</a:t>
            </a:r>
          </a:p>
        </p:txBody>
      </p:sp>
      <p:grpSp>
        <p:nvGrpSpPr>
          <p:cNvPr id="12301" name="Group 13"/>
          <p:cNvGrpSpPr>
            <a:grpSpLocks/>
          </p:cNvGrpSpPr>
          <p:nvPr/>
        </p:nvGrpSpPr>
        <p:grpSpPr bwMode="auto">
          <a:xfrm>
            <a:off x="-76200" y="-107950"/>
            <a:ext cx="9296400" cy="7042150"/>
            <a:chOff x="-48" y="-68"/>
            <a:chExt cx="5856" cy="4436"/>
          </a:xfrm>
        </p:grpSpPr>
        <p:pic>
          <p:nvPicPr>
            <p:cNvPr id="12304" name="Picture 14"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12305" name="Picture 15"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12306" name="Picture 16"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12307" name="Picture 17"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
        <p:nvSpPr>
          <p:cNvPr id="12302" name="Line 18">
            <a:hlinkClick r:id="rId4" action="ppaction://hlinksldjump"/>
          </p:cNvPr>
          <p:cNvSpPr>
            <a:spLocks noChangeShapeType="1"/>
          </p:cNvSpPr>
          <p:nvPr/>
        </p:nvSpPr>
        <p:spPr bwMode="auto">
          <a:xfrm>
            <a:off x="8534400" y="6553200"/>
            <a:ext cx="457200" cy="0"/>
          </a:xfrm>
          <a:prstGeom prst="line">
            <a:avLst/>
          </a:prstGeom>
          <a:noFill/>
          <a:ln w="76200">
            <a:solidFill>
              <a:srgbClr val="FF0000"/>
            </a:solidFill>
            <a:round/>
            <a:headEnd/>
            <a:tailEnd type="stealth" w="med" len="med"/>
          </a:ln>
        </p:spPr>
        <p:txBody>
          <a:bodyPr wrap="none" anchor="ctr"/>
          <a:lstStyle/>
          <a:p>
            <a:endParaRPr lang="en-US"/>
          </a:p>
        </p:txBody>
      </p:sp>
      <p:sp>
        <p:nvSpPr>
          <p:cNvPr id="12303" name="Rectangle 19"/>
          <p:cNvSpPr>
            <a:spLocks noChangeArrowheads="1"/>
          </p:cNvSpPr>
          <p:nvPr/>
        </p:nvSpPr>
        <p:spPr bwMode="auto">
          <a:xfrm>
            <a:off x="0" y="0"/>
            <a:ext cx="9144000" cy="523875"/>
          </a:xfrm>
          <a:prstGeom prst="rect">
            <a:avLst/>
          </a:prstGeom>
          <a:noFill/>
          <a:ln w="9525">
            <a:solidFill>
              <a:srgbClr val="000099"/>
            </a:solidFill>
            <a:miter lim="800000"/>
            <a:headEnd/>
            <a:tailEnd/>
          </a:ln>
        </p:spPr>
        <p:txBody>
          <a:bodyPr>
            <a:spAutoFit/>
          </a:bodyPr>
          <a:lstStyle/>
          <a:p>
            <a:r>
              <a:rPr lang="en-US" sz="2800" b="1" u="sng">
                <a:solidFill>
                  <a:srgbClr val="000066"/>
                </a:solidFill>
                <a:latin typeface="Times New Roman" pitchFamily="18" charset="0"/>
              </a:rPr>
              <a:t>Tập đọc</a:t>
            </a:r>
            <a:r>
              <a:rPr lang="en-US" sz="2800" b="1" u="sng">
                <a:solidFill>
                  <a:srgbClr val="000066"/>
                </a:solidFill>
              </a:rPr>
              <a:t> </a:t>
            </a:r>
            <a:r>
              <a:rPr lang="en-US" sz="2800">
                <a:solidFill>
                  <a:srgbClr val="0000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0-#ppt_w/2"/>
                                          </p:val>
                                        </p:tav>
                                        <p:tav tm="100000">
                                          <p:val>
                                            <p:strVal val="#ppt_x"/>
                                          </p:val>
                                        </p:tav>
                                      </p:tavLst>
                                    </p:anim>
                                    <p:anim calcmode="lin" valueType="num">
                                      <p:cBhvr additive="base">
                                        <p:cTn id="8"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490"/>
                                        </p:tgtEl>
                                        <p:attrNameLst>
                                          <p:attrName>style.visibility</p:attrName>
                                        </p:attrNameLst>
                                      </p:cBhvr>
                                      <p:to>
                                        <p:strVal val="visible"/>
                                      </p:to>
                                    </p:set>
                                    <p:animEffect transition="in" filter="wipe(down)">
                                      <p:cBhvr>
                                        <p:cTn id="13" dur="500"/>
                                        <p:tgtEl>
                                          <p:spTgt spid="204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0492"/>
                                        </p:tgtEl>
                                        <p:attrNameLst>
                                          <p:attrName>style.visibility</p:attrName>
                                        </p:attrNameLst>
                                      </p:cBhvr>
                                      <p:to>
                                        <p:strVal val="visible"/>
                                      </p:to>
                                    </p:set>
                                    <p:animEffect transition="in" filter="slide(fromBottom)">
                                      <p:cBhvr>
                                        <p:cTn id="18"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90" grpId="0"/>
      <p:bldP spid="204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Text Box 2" descr="Blue tissue paper"/>
          <p:cNvSpPr txBox="1">
            <a:spLocks noChangeArrowheads="1"/>
          </p:cNvSpPr>
          <p:nvPr/>
        </p:nvSpPr>
        <p:spPr bwMode="auto">
          <a:xfrm>
            <a:off x="838200" y="228600"/>
            <a:ext cx="3810000" cy="26828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Sang năm con lên bảy</a:t>
            </a:r>
          </a:p>
          <a:p>
            <a:pPr algn="l">
              <a:spcBef>
                <a:spcPct val="50000"/>
              </a:spcBef>
              <a:defRPr/>
            </a:pPr>
            <a:r>
              <a:rPr lang="en-US" sz="2000" b="1">
                <a:effectLst>
                  <a:outerShdw blurRad="38100" dist="38100" dir="2700000" algn="tl">
                    <a:srgbClr val="FFFFFF"/>
                  </a:outerShdw>
                </a:effectLst>
                <a:latin typeface="Arial"/>
                <a:cs typeface="Arial" charset="0"/>
              </a:rPr>
              <a:t>Cha đưa con đến trường</a:t>
            </a:r>
          </a:p>
          <a:p>
            <a:pPr algn="l">
              <a:spcBef>
                <a:spcPct val="50000"/>
              </a:spcBef>
              <a:defRPr/>
            </a:pPr>
            <a:r>
              <a:rPr lang="en-US" sz="2000" b="1">
                <a:effectLst>
                  <a:outerShdw blurRad="38100" dist="38100" dir="2700000" algn="tl">
                    <a:srgbClr val="FFFFFF"/>
                  </a:outerShdw>
                </a:effectLst>
                <a:latin typeface="Arial"/>
                <a:cs typeface="Arial" charset="0"/>
              </a:rPr>
              <a:t>Giờ con đang lon ton</a:t>
            </a:r>
          </a:p>
          <a:p>
            <a:pPr algn="l">
              <a:spcBef>
                <a:spcPct val="50000"/>
              </a:spcBef>
              <a:defRPr/>
            </a:pPr>
            <a:r>
              <a:rPr lang="en-US" sz="2000" b="1">
                <a:effectLst>
                  <a:outerShdw blurRad="38100" dist="38100" dir="2700000" algn="tl">
                    <a:srgbClr val="FFFFFF"/>
                  </a:outerShdw>
                </a:effectLst>
                <a:latin typeface="Arial"/>
                <a:cs typeface="Arial" charset="0"/>
              </a:rPr>
              <a:t>Khắp sân vườn chạy nhảy</a:t>
            </a:r>
          </a:p>
          <a:p>
            <a:pPr algn="l">
              <a:spcBef>
                <a:spcPct val="50000"/>
              </a:spcBef>
              <a:defRPr/>
            </a:pPr>
            <a:r>
              <a:rPr lang="en-US" sz="2000" b="1">
                <a:effectLst>
                  <a:outerShdw blurRad="38100" dist="38100" dir="2700000" algn="tl">
                    <a:srgbClr val="FFFFFF"/>
                  </a:outerShdw>
                </a:effectLst>
                <a:latin typeface="Arial"/>
                <a:cs typeface="Arial" charset="0"/>
              </a:rPr>
              <a:t>Chỉ mình con nghe thấy</a:t>
            </a:r>
          </a:p>
          <a:p>
            <a:pPr algn="l">
              <a:spcBef>
                <a:spcPct val="50000"/>
              </a:spcBef>
              <a:defRPr/>
            </a:pPr>
            <a:r>
              <a:rPr lang="en-US" sz="2000" b="1">
                <a:effectLst>
                  <a:outerShdw blurRad="38100" dist="38100" dir="2700000" algn="tl">
                    <a:srgbClr val="FFFFFF"/>
                  </a:outerShdw>
                </a:effectLst>
                <a:latin typeface="Arial"/>
                <a:cs typeface="Arial" charset="0"/>
              </a:rPr>
              <a:t>Tiếng muôn loài với con.</a:t>
            </a:r>
          </a:p>
        </p:txBody>
      </p:sp>
      <p:sp>
        <p:nvSpPr>
          <p:cNvPr id="21507" name="Text Box 3" descr="Blue tissue paper"/>
          <p:cNvSpPr txBox="1">
            <a:spLocks noChangeArrowheads="1"/>
          </p:cNvSpPr>
          <p:nvPr/>
        </p:nvSpPr>
        <p:spPr bwMode="auto">
          <a:xfrm>
            <a:off x="838200" y="3048000"/>
            <a:ext cx="38100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Mai rồi con lớn khôn </a:t>
            </a:r>
          </a:p>
          <a:p>
            <a:pPr algn="l">
              <a:spcBef>
                <a:spcPct val="50000"/>
              </a:spcBef>
              <a:defRPr/>
            </a:pPr>
            <a:r>
              <a:rPr lang="en-US" sz="2000" b="1">
                <a:effectLst>
                  <a:outerShdw blurRad="38100" dist="38100" dir="2700000" algn="tl">
                    <a:srgbClr val="FFFFFF"/>
                  </a:outerShdw>
                </a:effectLst>
                <a:latin typeface="Arial"/>
                <a:cs typeface="Arial" charset="0"/>
              </a:rPr>
              <a:t>Chim không còn biết nói</a:t>
            </a:r>
          </a:p>
          <a:p>
            <a:pPr algn="l">
              <a:spcBef>
                <a:spcPct val="50000"/>
              </a:spcBef>
              <a:defRPr/>
            </a:pPr>
            <a:r>
              <a:rPr lang="en-US" sz="2000" b="1">
                <a:effectLst>
                  <a:outerShdw blurRad="38100" dist="38100" dir="2700000" algn="tl">
                    <a:srgbClr val="FFFFFF"/>
                  </a:outerShdw>
                </a:effectLst>
                <a:latin typeface="Arial"/>
                <a:cs typeface="Arial" charset="0"/>
              </a:rPr>
              <a:t>Gió chỉ còn biết thổi</a:t>
            </a:r>
          </a:p>
          <a:p>
            <a:pPr algn="l">
              <a:spcBef>
                <a:spcPct val="50000"/>
              </a:spcBef>
              <a:defRPr/>
            </a:pPr>
            <a:r>
              <a:rPr lang="en-US" sz="2000" b="1">
                <a:effectLst>
                  <a:outerShdw blurRad="38100" dist="38100" dir="2700000" algn="tl">
                    <a:srgbClr val="FFFFFF"/>
                  </a:outerShdw>
                </a:effectLst>
                <a:latin typeface="Arial"/>
                <a:cs typeface="Arial" charset="0"/>
              </a:rPr>
              <a:t>Cây chỉ còn là cây</a:t>
            </a:r>
          </a:p>
          <a:p>
            <a:pPr algn="l">
              <a:spcBef>
                <a:spcPct val="50000"/>
              </a:spcBef>
              <a:defRPr/>
            </a:pPr>
            <a:r>
              <a:rPr lang="en-US" sz="2000" b="1">
                <a:effectLst>
                  <a:outerShdw blurRad="38100" dist="38100" dir="2700000" algn="tl">
                    <a:srgbClr val="FFFFFF"/>
                  </a:outerShdw>
                </a:effectLst>
                <a:latin typeface="Arial"/>
                <a:cs typeface="Arial" charset="0"/>
              </a:rPr>
              <a:t>Đại bàng  chẳng về đây</a:t>
            </a:r>
          </a:p>
          <a:p>
            <a:pPr algn="l">
              <a:spcBef>
                <a:spcPct val="50000"/>
              </a:spcBef>
              <a:defRPr/>
            </a:pPr>
            <a:r>
              <a:rPr lang="en-US" sz="2000" b="1">
                <a:effectLst>
                  <a:outerShdw blurRad="38100" dist="38100" dir="2700000" algn="tl">
                    <a:srgbClr val="FFFFFF"/>
                  </a:outerShdw>
                </a:effectLst>
                <a:latin typeface="Arial"/>
                <a:cs typeface="Arial" charset="0"/>
              </a:rPr>
              <a:t>Đậu trên cành khế nữa</a:t>
            </a:r>
          </a:p>
          <a:p>
            <a:pPr algn="l">
              <a:spcBef>
                <a:spcPct val="50000"/>
              </a:spcBef>
              <a:defRPr/>
            </a:pPr>
            <a:r>
              <a:rPr lang="en-US" sz="2000" b="1">
                <a:effectLst>
                  <a:outerShdw blurRad="38100" dist="38100" dir="2700000" algn="tl">
                    <a:srgbClr val="FFFFFF"/>
                  </a:outerShdw>
                </a:effectLst>
                <a:latin typeface="Arial"/>
                <a:cs typeface="Arial" charset="0"/>
              </a:rPr>
              <a:t>Chuyện ngày xưa, ngày xửa</a:t>
            </a:r>
          </a:p>
          <a:p>
            <a:pPr algn="l">
              <a:spcBef>
                <a:spcPct val="50000"/>
              </a:spcBef>
              <a:defRPr/>
            </a:pPr>
            <a:r>
              <a:rPr lang="en-US" sz="2000" b="1">
                <a:effectLst>
                  <a:outerShdw blurRad="38100" dist="38100" dir="2700000" algn="tl">
                    <a:srgbClr val="FFFFFF"/>
                  </a:outerShdw>
                </a:effectLst>
                <a:latin typeface="Arial"/>
                <a:cs typeface="Arial" charset="0"/>
              </a:rPr>
              <a:t>Chỉ là chuyện ngày xưa.</a:t>
            </a:r>
          </a:p>
        </p:txBody>
      </p:sp>
      <p:sp>
        <p:nvSpPr>
          <p:cNvPr id="21508" name="Text Box 4" descr="Blue tissue paper"/>
          <p:cNvSpPr txBox="1">
            <a:spLocks noChangeArrowheads="1"/>
          </p:cNvSpPr>
          <p:nvPr/>
        </p:nvSpPr>
        <p:spPr bwMode="auto">
          <a:xfrm>
            <a:off x="5105400" y="288925"/>
            <a:ext cx="35814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Đi qua thời ấu thơ</a:t>
            </a:r>
          </a:p>
          <a:p>
            <a:pPr algn="l">
              <a:spcBef>
                <a:spcPct val="50000"/>
              </a:spcBef>
              <a:defRPr/>
            </a:pPr>
            <a:r>
              <a:rPr lang="en-US" sz="2000" b="1">
                <a:effectLst>
                  <a:outerShdw blurRad="38100" dist="38100" dir="2700000" algn="tl">
                    <a:srgbClr val="FFFFFF"/>
                  </a:outerShdw>
                </a:effectLst>
                <a:latin typeface="Arial"/>
                <a:cs typeface="Arial" charset="0"/>
              </a:rPr>
              <a:t>Bao điều bay đi mất</a:t>
            </a:r>
          </a:p>
          <a:p>
            <a:pPr algn="l">
              <a:spcBef>
                <a:spcPct val="50000"/>
              </a:spcBef>
              <a:defRPr/>
            </a:pPr>
            <a:r>
              <a:rPr lang="en-US" sz="2000" b="1">
                <a:effectLst>
                  <a:outerShdw blurRad="38100" dist="38100" dir="2700000" algn="tl">
                    <a:srgbClr val="FFFFFF"/>
                  </a:outerShdw>
                </a:effectLst>
                <a:latin typeface="Arial"/>
                <a:cs typeface="Arial" charset="0"/>
              </a:rPr>
              <a:t>Chỉ còn trong đời thật</a:t>
            </a:r>
          </a:p>
          <a:p>
            <a:pPr algn="l">
              <a:spcBef>
                <a:spcPct val="50000"/>
              </a:spcBef>
              <a:defRPr/>
            </a:pPr>
            <a:r>
              <a:rPr lang="en-US" sz="2000" b="1">
                <a:effectLst>
                  <a:outerShdw blurRad="38100" dist="38100" dir="2700000" algn="tl">
                    <a:srgbClr val="FFFFFF"/>
                  </a:outerShdw>
                </a:effectLst>
                <a:latin typeface="Arial"/>
                <a:cs typeface="Arial" charset="0"/>
              </a:rPr>
              <a:t>Tiếng người nói với con</a:t>
            </a:r>
          </a:p>
          <a:p>
            <a:pPr algn="l">
              <a:spcBef>
                <a:spcPct val="50000"/>
              </a:spcBef>
              <a:defRPr/>
            </a:pPr>
            <a:r>
              <a:rPr lang="en-US" sz="2000" b="1">
                <a:effectLst>
                  <a:outerShdw blurRad="38100" dist="38100" dir="2700000" algn="tl">
                    <a:srgbClr val="FFFFFF"/>
                  </a:outerShdw>
                </a:effectLst>
                <a:latin typeface="Arial"/>
                <a:cs typeface="Arial" charset="0"/>
              </a:rPr>
              <a:t>Hạnh phúc khó khăn hơn</a:t>
            </a:r>
          </a:p>
          <a:p>
            <a:pPr algn="l">
              <a:spcBef>
                <a:spcPct val="50000"/>
              </a:spcBef>
              <a:defRPr/>
            </a:pPr>
            <a:r>
              <a:rPr lang="en-US" sz="2000" b="1">
                <a:effectLst>
                  <a:outerShdw blurRad="38100" dist="38100" dir="2700000" algn="tl">
                    <a:srgbClr val="FFFFFF"/>
                  </a:outerShdw>
                </a:effectLst>
                <a:latin typeface="Arial"/>
                <a:cs typeface="Arial" charset="0"/>
              </a:rPr>
              <a:t>Mọi điều  con đã thấy</a:t>
            </a:r>
          </a:p>
          <a:p>
            <a:pPr algn="l">
              <a:spcBef>
                <a:spcPct val="50000"/>
              </a:spcBef>
              <a:defRPr/>
            </a:pPr>
            <a:r>
              <a:rPr lang="en-US" sz="2000" b="1">
                <a:effectLst>
                  <a:outerShdw blurRad="38100" dist="38100" dir="2700000" algn="tl">
                    <a:srgbClr val="FFFFFF"/>
                  </a:outerShdw>
                </a:effectLst>
                <a:latin typeface="Arial"/>
                <a:cs typeface="Arial" charset="0"/>
              </a:rPr>
              <a:t>Nhưng là con giành lấy</a:t>
            </a:r>
          </a:p>
          <a:p>
            <a:pPr algn="l">
              <a:spcBef>
                <a:spcPct val="50000"/>
              </a:spcBef>
              <a:defRPr/>
            </a:pPr>
            <a:r>
              <a:rPr lang="en-US" sz="2000" b="1">
                <a:effectLst>
                  <a:outerShdw blurRad="38100" dist="38100" dir="2700000" algn="tl">
                    <a:srgbClr val="FFFFFF"/>
                  </a:outerShdw>
                </a:effectLst>
                <a:latin typeface="Arial"/>
                <a:cs typeface="Arial" charset="0"/>
              </a:rPr>
              <a:t>Từ hai bàn tay con.</a:t>
            </a:r>
          </a:p>
        </p:txBody>
      </p:sp>
      <p:grpSp>
        <p:nvGrpSpPr>
          <p:cNvPr id="13317" name="Group 5"/>
          <p:cNvGrpSpPr>
            <a:grpSpLocks/>
          </p:cNvGrpSpPr>
          <p:nvPr/>
        </p:nvGrpSpPr>
        <p:grpSpPr bwMode="auto">
          <a:xfrm>
            <a:off x="-76200" y="-107950"/>
            <a:ext cx="9296400" cy="7042150"/>
            <a:chOff x="-48" y="-68"/>
            <a:chExt cx="5856" cy="4436"/>
          </a:xfrm>
        </p:grpSpPr>
        <p:pic>
          <p:nvPicPr>
            <p:cNvPr id="13318" name="Picture 6"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13319" name="Picture 7"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13320" name="Picture 8"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13321" name="Picture 9"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6"/>
                                        </p:tgtEl>
                                        <p:attrNameLst>
                                          <p:attrName>style.visibility</p:attrName>
                                        </p:attrNameLst>
                                      </p:cBhvr>
                                      <p:to>
                                        <p:strVal val="visible"/>
                                      </p:to>
                                    </p:set>
                                    <p:anim calcmode="discrete" valueType="clr">
                                      <p:cBhvr override="childStyle">
                                        <p:cTn id="7" dur="80"/>
                                        <p:tgtEl>
                                          <p:spTgt spid="215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6"/>
                                        </p:tgtEl>
                                        <p:attrNameLst>
                                          <p:attrName>fillcolor</p:attrName>
                                        </p:attrNameLst>
                                      </p:cBhvr>
                                      <p:tavLst>
                                        <p:tav tm="0">
                                          <p:val>
                                            <p:clrVal>
                                              <a:schemeClr val="accent2"/>
                                            </p:clrVal>
                                          </p:val>
                                        </p:tav>
                                        <p:tav tm="50000">
                                          <p:val>
                                            <p:clrVal>
                                              <a:schemeClr val="hlink"/>
                                            </p:clrVal>
                                          </p:val>
                                        </p:tav>
                                      </p:tavLst>
                                    </p:anim>
                                    <p:set>
                                      <p:cBhvr>
                                        <p:cTn id="9" dur="80"/>
                                        <p:tgtEl>
                                          <p:spTgt spid="2150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507"/>
                                        </p:tgtEl>
                                        <p:attrNameLst>
                                          <p:attrName>style.visibility</p:attrName>
                                        </p:attrNameLst>
                                      </p:cBhvr>
                                      <p:to>
                                        <p:strVal val="visible"/>
                                      </p:to>
                                    </p:set>
                                    <p:anim calcmode="discrete" valueType="clr">
                                      <p:cBhvr override="childStyle">
                                        <p:cTn id="14" dur="80"/>
                                        <p:tgtEl>
                                          <p:spTgt spid="2150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507"/>
                                        </p:tgtEl>
                                        <p:attrNameLst>
                                          <p:attrName>fillcolor</p:attrName>
                                        </p:attrNameLst>
                                      </p:cBhvr>
                                      <p:tavLst>
                                        <p:tav tm="0">
                                          <p:val>
                                            <p:clrVal>
                                              <a:schemeClr val="accent2"/>
                                            </p:clrVal>
                                          </p:val>
                                        </p:tav>
                                        <p:tav tm="50000">
                                          <p:val>
                                            <p:clrVal>
                                              <a:schemeClr val="hlink"/>
                                            </p:clrVal>
                                          </p:val>
                                        </p:tav>
                                      </p:tavLst>
                                    </p:anim>
                                    <p:set>
                                      <p:cBhvr>
                                        <p:cTn id="16" dur="80"/>
                                        <p:tgtEl>
                                          <p:spTgt spid="2150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1508"/>
                                        </p:tgtEl>
                                        <p:attrNameLst>
                                          <p:attrName>style.visibility</p:attrName>
                                        </p:attrNameLst>
                                      </p:cBhvr>
                                      <p:to>
                                        <p:strVal val="visible"/>
                                      </p:to>
                                    </p:set>
                                    <p:anim calcmode="discrete" valueType="clr">
                                      <p:cBhvr override="childStyle">
                                        <p:cTn id="21"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508"/>
                                        </p:tgtEl>
                                        <p:attrNameLst>
                                          <p:attrName>fillcolor</p:attrName>
                                        </p:attrNameLst>
                                      </p:cBhvr>
                                      <p:tavLst>
                                        <p:tav tm="0">
                                          <p:val>
                                            <p:clrVal>
                                              <a:schemeClr val="accent2"/>
                                            </p:clrVal>
                                          </p:val>
                                        </p:tav>
                                        <p:tav tm="50000">
                                          <p:val>
                                            <p:clrVal>
                                              <a:schemeClr val="hlink"/>
                                            </p:clrVal>
                                          </p:val>
                                        </p:tav>
                                      </p:tavLst>
                                    </p:anim>
                                    <p:set>
                                      <p:cBhvr>
                                        <p:cTn id="23" dur="80"/>
                                        <p:tgtEl>
                                          <p:spTgt spid="21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J023"/>
          <p:cNvPicPr>
            <a:picLocks noChangeAspect="1" noChangeArrowheads="1"/>
          </p:cNvPicPr>
          <p:nvPr/>
        </p:nvPicPr>
        <p:blipFill>
          <a:blip r:embed="rId2"/>
          <a:srcRect l="10834" t="5556" r="5833" b="3333"/>
          <a:stretch>
            <a:fillRect/>
          </a:stretch>
        </p:blipFill>
        <p:spPr bwMode="auto">
          <a:xfrm>
            <a:off x="0" y="0"/>
            <a:ext cx="9144000" cy="6858000"/>
          </a:xfrm>
          <a:prstGeom prst="rect">
            <a:avLst/>
          </a:prstGeom>
          <a:solidFill>
            <a:srgbClr val="FFCCFF"/>
          </a:solidFill>
          <a:ln w="9525">
            <a:noFill/>
            <a:miter lim="800000"/>
            <a:headEnd/>
            <a:tailEnd/>
          </a:ln>
        </p:spPr>
      </p:pic>
      <p:pic>
        <p:nvPicPr>
          <p:cNvPr id="14339" name="Picture 3" descr="1204484y075xnunul"/>
          <p:cNvPicPr>
            <a:picLocks noChangeAspect="1" noChangeArrowheads="1" noCrop="1"/>
          </p:cNvPicPr>
          <p:nvPr/>
        </p:nvPicPr>
        <p:blipFill>
          <a:blip r:embed="rId3"/>
          <a:srcRect/>
          <a:stretch>
            <a:fillRect/>
          </a:stretch>
        </p:blipFill>
        <p:spPr bwMode="auto">
          <a:xfrm>
            <a:off x="7596188" y="0"/>
            <a:ext cx="857250" cy="1876425"/>
          </a:xfrm>
          <a:prstGeom prst="rect">
            <a:avLst/>
          </a:prstGeom>
          <a:noFill/>
          <a:ln w="9525">
            <a:noFill/>
            <a:miter lim="800000"/>
            <a:headEnd/>
            <a:tailEnd/>
          </a:ln>
        </p:spPr>
      </p:pic>
      <p:pic>
        <p:nvPicPr>
          <p:cNvPr id="14340" name="Picture 4" descr="724608s7aonrbepf"/>
          <p:cNvPicPr>
            <a:picLocks noChangeAspect="1" noChangeArrowheads="1" noCrop="1"/>
          </p:cNvPicPr>
          <p:nvPr/>
        </p:nvPicPr>
        <p:blipFill>
          <a:blip r:embed="rId4"/>
          <a:srcRect/>
          <a:stretch>
            <a:fillRect/>
          </a:stretch>
        </p:blipFill>
        <p:spPr bwMode="auto">
          <a:xfrm>
            <a:off x="900113" y="4410075"/>
            <a:ext cx="762000" cy="2447925"/>
          </a:xfrm>
          <a:prstGeom prst="rect">
            <a:avLst/>
          </a:prstGeom>
          <a:noFill/>
          <a:ln w="9525">
            <a:noFill/>
            <a:miter lim="800000"/>
            <a:headEnd/>
            <a:tailEnd/>
          </a:ln>
        </p:spPr>
      </p:pic>
      <p:sp>
        <p:nvSpPr>
          <p:cNvPr id="14341" name="Oval 5"/>
          <p:cNvSpPr>
            <a:spLocks noChangeArrowheads="1"/>
          </p:cNvSpPr>
          <p:nvPr/>
        </p:nvSpPr>
        <p:spPr bwMode="auto">
          <a:xfrm>
            <a:off x="2362200" y="1981200"/>
            <a:ext cx="4572000" cy="1828800"/>
          </a:xfrm>
          <a:prstGeom prst="ellipse">
            <a:avLst/>
          </a:prstGeom>
          <a:solidFill>
            <a:srgbClr val="FF99CC"/>
          </a:solidFill>
          <a:ln w="9525">
            <a:solidFill>
              <a:schemeClr val="tx1"/>
            </a:solidFill>
            <a:round/>
            <a:headEnd/>
            <a:tailEnd/>
          </a:ln>
        </p:spPr>
        <p:txBody>
          <a:bodyPr wrap="none" anchor="ctr"/>
          <a:lstStyle/>
          <a:p>
            <a:r>
              <a:rPr lang="en-US" sz="3600" b="1"/>
              <a:t>TÌM HIỂU BÀI</a:t>
            </a:r>
          </a:p>
        </p:txBody>
      </p:sp>
      <p:sp>
        <p:nvSpPr>
          <p:cNvPr id="14342" name="Rectangle 6"/>
          <p:cNvSpPr>
            <a:spLocks noChangeArrowheads="1"/>
          </p:cNvSpPr>
          <p:nvPr/>
        </p:nvSpPr>
        <p:spPr bwMode="auto">
          <a:xfrm>
            <a:off x="0" y="0"/>
            <a:ext cx="9144000" cy="584200"/>
          </a:xfrm>
          <a:prstGeom prst="rect">
            <a:avLst/>
          </a:prstGeom>
          <a:noFill/>
          <a:ln w="9525">
            <a:solidFill>
              <a:srgbClr val="000099"/>
            </a:solidFill>
            <a:miter lim="800000"/>
            <a:headEnd/>
            <a:tailEnd/>
          </a:ln>
        </p:spPr>
        <p:txBody>
          <a:bodyPr>
            <a:spAutoFit/>
          </a:bodyPr>
          <a:lstStyle/>
          <a:p>
            <a:r>
              <a:rPr lang="en-US" sz="3200" b="1" u="sng">
                <a:solidFill>
                  <a:srgbClr val="000066"/>
                </a:solidFill>
                <a:latin typeface="Times New Roman" pitchFamily="18" charset="0"/>
              </a:rPr>
              <a:t>Tập đọc</a:t>
            </a:r>
            <a:r>
              <a:rPr lang="en-US" sz="3200" b="1" u="sng">
                <a:solidFill>
                  <a:srgbClr val="000066"/>
                </a:solidFill>
              </a:rPr>
              <a:t> </a:t>
            </a:r>
            <a:r>
              <a:rPr lang="en-US" sz="3200">
                <a:solidFill>
                  <a:srgbClr val="000066"/>
                </a:solidFill>
              </a:rPr>
              <a:t> </a:t>
            </a:r>
          </a:p>
        </p:txBody>
      </p:sp>
      <p:grpSp>
        <p:nvGrpSpPr>
          <p:cNvPr id="14343" name="Group 7"/>
          <p:cNvGrpSpPr>
            <a:grpSpLocks/>
          </p:cNvGrpSpPr>
          <p:nvPr/>
        </p:nvGrpSpPr>
        <p:grpSpPr bwMode="auto">
          <a:xfrm>
            <a:off x="-76200" y="-107950"/>
            <a:ext cx="9296400" cy="7042150"/>
            <a:chOff x="-48" y="-68"/>
            <a:chExt cx="5856" cy="4436"/>
          </a:xfrm>
        </p:grpSpPr>
        <p:pic>
          <p:nvPicPr>
            <p:cNvPr id="14344" name="Picture 8" descr="BAR_EL~1"/>
            <p:cNvPicPr>
              <a:picLocks noChangeAspect="1" noChangeArrowheads="1"/>
            </p:cNvPicPr>
            <p:nvPr/>
          </p:nvPicPr>
          <p:blipFill>
            <a:blip r:embed="rId5"/>
            <a:srcRect/>
            <a:stretch>
              <a:fillRect/>
            </a:stretch>
          </p:blipFill>
          <p:spPr bwMode="auto">
            <a:xfrm>
              <a:off x="0" y="4232"/>
              <a:ext cx="5760" cy="136"/>
            </a:xfrm>
            <a:prstGeom prst="rect">
              <a:avLst/>
            </a:prstGeom>
            <a:noFill/>
            <a:ln w="9525">
              <a:noFill/>
              <a:miter lim="800000"/>
              <a:headEnd/>
              <a:tailEnd/>
            </a:ln>
          </p:spPr>
        </p:pic>
        <p:pic>
          <p:nvPicPr>
            <p:cNvPr id="14345" name="Picture 9" descr="BAR_EL~1"/>
            <p:cNvPicPr>
              <a:picLocks noChangeAspect="1" noChangeArrowheads="1"/>
            </p:cNvPicPr>
            <p:nvPr/>
          </p:nvPicPr>
          <p:blipFill>
            <a:blip r:embed="rId5"/>
            <a:srcRect/>
            <a:stretch>
              <a:fillRect/>
            </a:stretch>
          </p:blipFill>
          <p:spPr bwMode="auto">
            <a:xfrm>
              <a:off x="0" y="-68"/>
              <a:ext cx="5760" cy="135"/>
            </a:xfrm>
            <a:prstGeom prst="rect">
              <a:avLst/>
            </a:prstGeom>
            <a:noFill/>
            <a:ln w="9525">
              <a:noFill/>
              <a:miter lim="800000"/>
              <a:headEnd/>
              <a:tailEnd/>
            </a:ln>
          </p:spPr>
        </p:pic>
        <p:pic>
          <p:nvPicPr>
            <p:cNvPr id="14346" name="Picture 10" descr="BAR_EL~1"/>
            <p:cNvPicPr>
              <a:picLocks noChangeAspect="1" noChangeArrowheads="1"/>
            </p:cNvPicPr>
            <p:nvPr/>
          </p:nvPicPr>
          <p:blipFill>
            <a:blip r:embed="rId5"/>
            <a:srcRect/>
            <a:stretch>
              <a:fillRect/>
            </a:stretch>
          </p:blipFill>
          <p:spPr bwMode="auto">
            <a:xfrm rot="-5400000">
              <a:off x="-2157" y="2109"/>
              <a:ext cx="4320" cy="102"/>
            </a:xfrm>
            <a:prstGeom prst="rect">
              <a:avLst/>
            </a:prstGeom>
            <a:noFill/>
            <a:ln w="9525">
              <a:noFill/>
              <a:miter lim="800000"/>
              <a:headEnd/>
              <a:tailEnd/>
            </a:ln>
          </p:spPr>
        </p:pic>
        <p:pic>
          <p:nvPicPr>
            <p:cNvPr id="14347" name="Picture 11" descr="BAR_EL~1"/>
            <p:cNvPicPr>
              <a:picLocks noChangeAspect="1" noChangeArrowheads="1"/>
            </p:cNvPicPr>
            <p:nvPr/>
          </p:nvPicPr>
          <p:blipFill>
            <a:blip r:embed="rId5"/>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1143000"/>
            <a:ext cx="8915400" cy="954088"/>
          </a:xfrm>
          <a:prstGeom prst="rect">
            <a:avLst/>
          </a:prstGeom>
          <a:gradFill rotWithShape="1">
            <a:gsLst>
              <a:gs pos="0">
                <a:srgbClr val="868686"/>
              </a:gs>
              <a:gs pos="100000">
                <a:srgbClr val="868686">
                  <a:gamma/>
                  <a:shade val="46275"/>
                  <a:invGamma/>
                </a:srgbClr>
              </a:gs>
            </a:gsLst>
            <a:path path="rect">
              <a:fillToRect r="100000" b="100000"/>
            </a:path>
          </a:gra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000000"/>
                  </a:outerShdw>
                </a:effectLst>
                <a:latin typeface="Arial"/>
                <a:cs typeface="Arial" charset="0"/>
              </a:rPr>
              <a:t>1</a:t>
            </a:r>
            <a:r>
              <a:rPr lang="en-US" sz="2800" b="1">
                <a:effectLst>
                  <a:outerShdw blurRad="38100" dist="38100" dir="2700000" algn="tl">
                    <a:srgbClr val="FFFFFF"/>
                  </a:outerShdw>
                </a:effectLst>
                <a:latin typeface="Arial"/>
                <a:cs typeface="Arial" charset="0"/>
              </a:rPr>
              <a:t>. </a:t>
            </a:r>
            <a:r>
              <a:rPr lang="en-US" sz="2800" b="1">
                <a:solidFill>
                  <a:schemeClr val="bg1"/>
                </a:solidFill>
                <a:effectLst>
                  <a:outerShdw blurRad="38100" dist="38100" dir="2700000" algn="tl">
                    <a:srgbClr val="000000"/>
                  </a:outerShdw>
                </a:effectLst>
                <a:latin typeface="Arial"/>
                <a:cs typeface="Arial" charset="0"/>
              </a:rPr>
              <a:t>Những câu thơ nào cho thấy tuổi thơ rất vui và đẹp ?</a:t>
            </a:r>
          </a:p>
        </p:txBody>
      </p:sp>
      <p:sp>
        <p:nvSpPr>
          <p:cNvPr id="24579" name="Text Box 3"/>
          <p:cNvSpPr txBox="1">
            <a:spLocks noChangeArrowheads="1"/>
          </p:cNvSpPr>
          <p:nvPr/>
        </p:nvSpPr>
        <p:spPr bwMode="auto">
          <a:xfrm>
            <a:off x="152400" y="2286000"/>
            <a:ext cx="8382000" cy="3970338"/>
          </a:xfrm>
          <a:prstGeom prst="rect">
            <a:avLst/>
          </a:prstGeom>
          <a:noFill/>
          <a:ln w="9525">
            <a:noFill/>
            <a:miter lim="800000"/>
            <a:headEnd/>
            <a:tailEnd/>
          </a:ln>
          <a:effectLst/>
        </p:spPr>
        <p:txBody>
          <a:bodyPr>
            <a:spAutoFit/>
          </a:bodyPr>
          <a:lstStyle/>
          <a:p>
            <a:pPr>
              <a:defRPr/>
            </a:pPr>
            <a:r>
              <a:rPr lang="en-US" sz="3600" b="1">
                <a:solidFill>
                  <a:srgbClr val="000066"/>
                </a:solidFill>
                <a:effectLst>
                  <a:outerShdw blurRad="38100" dist="38100" dir="2700000" algn="tl">
                    <a:srgbClr val="C0C0C0"/>
                  </a:outerShdw>
                </a:effectLst>
                <a:latin typeface="Arial"/>
                <a:cs typeface="Arial" charset="0"/>
              </a:rPr>
              <a:t>Giờ con  đang lon ton</a:t>
            </a:r>
          </a:p>
          <a:p>
            <a:pPr>
              <a:defRPr/>
            </a:pPr>
            <a:endParaRPr lang="en-US" sz="3600" b="1">
              <a:solidFill>
                <a:srgbClr val="000066"/>
              </a:solidFill>
              <a:effectLst>
                <a:outerShdw blurRad="38100" dist="38100" dir="2700000" algn="tl">
                  <a:srgbClr val="C0C0C0"/>
                </a:outerShdw>
              </a:effectLst>
              <a:latin typeface="Arial"/>
              <a:cs typeface="Arial" charset="0"/>
            </a:endParaRPr>
          </a:p>
          <a:p>
            <a:pPr>
              <a:defRPr/>
            </a:pPr>
            <a:r>
              <a:rPr lang="en-US" sz="3600" b="1">
                <a:solidFill>
                  <a:srgbClr val="000066"/>
                </a:solidFill>
                <a:effectLst>
                  <a:outerShdw blurRad="38100" dist="38100" dir="2700000" algn="tl">
                    <a:srgbClr val="C0C0C0"/>
                  </a:outerShdw>
                </a:effectLst>
                <a:latin typeface="Arial"/>
                <a:cs typeface="Arial" charset="0"/>
              </a:rPr>
              <a:t>        Khắp sân vườn chạy nhảy</a:t>
            </a:r>
          </a:p>
          <a:p>
            <a:pPr>
              <a:defRPr/>
            </a:pPr>
            <a:endParaRPr lang="en-US" sz="3600" b="1">
              <a:solidFill>
                <a:srgbClr val="000066"/>
              </a:solidFill>
              <a:effectLst>
                <a:outerShdw blurRad="38100" dist="38100" dir="2700000" algn="tl">
                  <a:srgbClr val="C0C0C0"/>
                </a:outerShdw>
              </a:effectLst>
              <a:latin typeface="Arial"/>
              <a:cs typeface="Arial" charset="0"/>
            </a:endParaRPr>
          </a:p>
          <a:p>
            <a:pPr>
              <a:defRPr/>
            </a:pPr>
            <a:r>
              <a:rPr lang="en-US" sz="3600" b="1">
                <a:solidFill>
                  <a:srgbClr val="000066"/>
                </a:solidFill>
                <a:effectLst>
                  <a:outerShdw blurRad="38100" dist="38100" dir="2700000" algn="tl">
                    <a:srgbClr val="C0C0C0"/>
                  </a:outerShdw>
                </a:effectLst>
                <a:latin typeface="Arial"/>
                <a:cs typeface="Arial" charset="0"/>
              </a:rPr>
              <a:t>   Chỉ mình con nghe thấy</a:t>
            </a:r>
          </a:p>
          <a:p>
            <a:pPr>
              <a:defRPr/>
            </a:pPr>
            <a:endParaRPr lang="en-US" sz="3600" b="1">
              <a:solidFill>
                <a:srgbClr val="000066"/>
              </a:solidFill>
              <a:effectLst>
                <a:outerShdw blurRad="38100" dist="38100" dir="2700000" algn="tl">
                  <a:srgbClr val="C0C0C0"/>
                </a:outerShdw>
              </a:effectLst>
              <a:latin typeface="Arial"/>
              <a:cs typeface="Arial" charset="0"/>
            </a:endParaRPr>
          </a:p>
          <a:p>
            <a:pPr>
              <a:defRPr/>
            </a:pPr>
            <a:r>
              <a:rPr lang="en-US" sz="3600" b="1">
                <a:solidFill>
                  <a:srgbClr val="000066"/>
                </a:solidFill>
                <a:effectLst>
                  <a:outerShdw blurRad="38100" dist="38100" dir="2700000" algn="tl">
                    <a:srgbClr val="C0C0C0"/>
                  </a:outerShdw>
                </a:effectLst>
                <a:latin typeface="Arial"/>
                <a:cs typeface="Arial" charset="0"/>
              </a:rPr>
              <a:t>    Tiếng muôn loài với con.</a:t>
            </a:r>
            <a:endParaRPr lang="en-US" sz="3600">
              <a:solidFill>
                <a:srgbClr val="000066"/>
              </a:solidFill>
              <a:effectLst>
                <a:outerShdw blurRad="38100" dist="38100" dir="2700000" algn="tl">
                  <a:srgbClr val="C0C0C0"/>
                </a:outerShdw>
              </a:effectLst>
              <a:latin typeface="Arial"/>
              <a:cs typeface="Arial" charset="0"/>
            </a:endParaRPr>
          </a:p>
        </p:txBody>
      </p:sp>
      <p:sp>
        <p:nvSpPr>
          <p:cNvPr id="24581" name="Text Box 5"/>
          <p:cNvSpPr txBox="1">
            <a:spLocks noChangeArrowheads="1"/>
          </p:cNvSpPr>
          <p:nvPr/>
        </p:nvSpPr>
        <p:spPr bwMode="auto">
          <a:xfrm>
            <a:off x="0" y="2667000"/>
            <a:ext cx="9144000" cy="3416300"/>
          </a:xfrm>
          <a:prstGeom prst="rect">
            <a:avLst/>
          </a:prstGeom>
          <a:solidFill>
            <a:srgbClr val="868686"/>
          </a:solidFill>
          <a:ln w="9525">
            <a:noFill/>
            <a:miter lim="800000"/>
            <a:headEnd/>
            <a:tailEnd/>
          </a:ln>
          <a:effectLst/>
        </p:spPr>
        <p:txBody>
          <a:bodyPr>
            <a:spAutoFit/>
          </a:bodyPr>
          <a:lstStyle/>
          <a:p>
            <a:pPr>
              <a:spcBef>
                <a:spcPct val="50000"/>
              </a:spcBef>
              <a:defRPr/>
            </a:pPr>
            <a:r>
              <a:rPr lang="en-US" sz="3600" b="1">
                <a:solidFill>
                  <a:srgbClr val="E5E56D"/>
                </a:solidFill>
                <a:effectLst>
                  <a:outerShdw blurRad="38100" dist="38100" dir="2700000" algn="tl">
                    <a:srgbClr val="000000"/>
                  </a:outerShdw>
                </a:effectLst>
                <a:latin typeface="Arial"/>
                <a:cs typeface="Arial" charset="0"/>
              </a:rPr>
              <a:t>Ở khổ thơ 2, những câu thơ nói về thế giới của ngày mai theo cách ngược với thế giới tuổi thơ. Trong thế giới tuổi thơ, chim, gió, cây và muông vật đều biết nghĩ, biết nói, biết hành động như người.</a:t>
            </a:r>
          </a:p>
        </p:txBody>
      </p:sp>
      <p:sp>
        <p:nvSpPr>
          <p:cNvPr id="24582" name="Text Box 6"/>
          <p:cNvSpPr txBox="1">
            <a:spLocks noChangeArrowheads="1"/>
          </p:cNvSpPr>
          <p:nvPr/>
        </p:nvSpPr>
        <p:spPr bwMode="auto">
          <a:xfrm>
            <a:off x="76200" y="1066800"/>
            <a:ext cx="8915400" cy="954088"/>
          </a:xfrm>
          <a:prstGeom prst="rect">
            <a:avLst/>
          </a:prstGeom>
          <a:gradFill rotWithShape="1">
            <a:gsLst>
              <a:gs pos="0">
                <a:srgbClr val="868686"/>
              </a:gs>
              <a:gs pos="100000">
                <a:srgbClr val="868686">
                  <a:gamma/>
                  <a:shade val="46275"/>
                  <a:invGamma/>
                </a:srgbClr>
              </a:gs>
            </a:gsLst>
            <a:path path="rect">
              <a:fillToRect r="100000" b="100000"/>
            </a:path>
          </a:gra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000000"/>
                  </a:outerShdw>
                </a:effectLst>
                <a:latin typeface="Arial"/>
                <a:cs typeface="Arial" charset="0"/>
              </a:rPr>
              <a:t>2</a:t>
            </a:r>
            <a:r>
              <a:rPr lang="en-US" sz="2800" b="1">
                <a:effectLst>
                  <a:outerShdw blurRad="38100" dist="38100" dir="2700000" algn="tl">
                    <a:srgbClr val="FFFFFF"/>
                  </a:outerShdw>
                </a:effectLst>
                <a:latin typeface="Arial"/>
                <a:cs typeface="Arial" charset="0"/>
              </a:rPr>
              <a:t>. </a:t>
            </a:r>
            <a:r>
              <a:rPr lang="en-US" sz="2800" b="1">
                <a:solidFill>
                  <a:schemeClr val="bg1"/>
                </a:solidFill>
                <a:effectLst>
                  <a:outerShdw blurRad="38100" dist="38100" dir="2700000" algn="tl">
                    <a:srgbClr val="000000"/>
                  </a:outerShdw>
                </a:effectLst>
                <a:latin typeface="Arial"/>
                <a:cs typeface="Arial" charset="0"/>
              </a:rPr>
              <a:t>Thế giới tuổi thơ thay đổi như thế nào khi ta lớn lên ?</a:t>
            </a:r>
          </a:p>
        </p:txBody>
      </p:sp>
      <p:sp>
        <p:nvSpPr>
          <p:cNvPr id="24583" name="Text Box 7"/>
          <p:cNvSpPr txBox="1">
            <a:spLocks noChangeArrowheads="1"/>
          </p:cNvSpPr>
          <p:nvPr/>
        </p:nvSpPr>
        <p:spPr bwMode="auto">
          <a:xfrm>
            <a:off x="533400" y="2667000"/>
            <a:ext cx="8382000" cy="2862263"/>
          </a:xfrm>
          <a:prstGeom prst="rect">
            <a:avLst/>
          </a:prstGeom>
          <a:noFill/>
          <a:ln w="9525">
            <a:noFill/>
            <a:miter lim="800000"/>
            <a:headEnd/>
            <a:tailEnd/>
          </a:ln>
          <a:effectLst/>
        </p:spPr>
        <p:txBody>
          <a:bodyPr>
            <a:spAutoFit/>
          </a:bodyPr>
          <a:lstStyle/>
          <a:p>
            <a:pPr>
              <a:spcBef>
                <a:spcPct val="50000"/>
              </a:spcBef>
              <a:defRPr/>
            </a:pPr>
            <a:r>
              <a:rPr lang="en-US" sz="3600">
                <a:solidFill>
                  <a:srgbClr val="000066"/>
                </a:solidFill>
                <a:effectLst>
                  <a:outerShdw blurRad="38100" dist="38100" dir="2700000" algn="tl">
                    <a:srgbClr val="C0C0C0"/>
                  </a:outerShdw>
                </a:effectLst>
                <a:latin typeface="Arial"/>
                <a:cs typeface="Arial" charset="0"/>
              </a:rPr>
              <a:t>Qua thời thơ ấu, các em sẽ không còn sống trong thế giới tưởng tượng, thế giới thần tiên. Các em sẽ nhìn nhận đời thực hơn. Thế giới của các em sẽ trở thành thế giới hiện thực.</a:t>
            </a:r>
          </a:p>
        </p:txBody>
      </p:sp>
      <p:sp>
        <p:nvSpPr>
          <p:cNvPr id="24584" name="Text Box 8"/>
          <p:cNvSpPr txBox="1">
            <a:spLocks noChangeArrowheads="1"/>
          </p:cNvSpPr>
          <p:nvPr/>
        </p:nvSpPr>
        <p:spPr bwMode="auto">
          <a:xfrm>
            <a:off x="152400" y="1143000"/>
            <a:ext cx="8915400" cy="954088"/>
          </a:xfrm>
          <a:prstGeom prst="rect">
            <a:avLst/>
          </a:prstGeom>
          <a:gradFill rotWithShape="1">
            <a:gsLst>
              <a:gs pos="0">
                <a:srgbClr val="868686"/>
              </a:gs>
              <a:gs pos="100000">
                <a:srgbClr val="868686">
                  <a:gamma/>
                  <a:shade val="46275"/>
                  <a:invGamma/>
                </a:srgbClr>
              </a:gs>
            </a:gsLst>
            <a:path path="rect">
              <a:fillToRect r="100000" b="100000"/>
            </a:path>
          </a:gra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000000"/>
                  </a:outerShdw>
                </a:effectLst>
                <a:latin typeface="Arial"/>
                <a:cs typeface="Arial" charset="0"/>
              </a:rPr>
              <a:t>3</a:t>
            </a:r>
            <a:r>
              <a:rPr lang="en-US" sz="2800" b="1">
                <a:effectLst>
                  <a:outerShdw blurRad="38100" dist="38100" dir="2700000" algn="tl">
                    <a:srgbClr val="FFFFFF"/>
                  </a:outerShdw>
                </a:effectLst>
                <a:latin typeface="Arial"/>
                <a:cs typeface="Arial" charset="0"/>
              </a:rPr>
              <a:t>. </a:t>
            </a:r>
            <a:r>
              <a:rPr lang="en-US" sz="2800" b="1">
                <a:solidFill>
                  <a:schemeClr val="bg1"/>
                </a:solidFill>
                <a:effectLst>
                  <a:outerShdw blurRad="38100" dist="38100" dir="2700000" algn="tl">
                    <a:srgbClr val="000000"/>
                  </a:outerShdw>
                </a:effectLst>
                <a:latin typeface="Arial"/>
                <a:cs typeface="Arial" charset="0"/>
              </a:rPr>
              <a:t>Từ giã tuổi thơ, con người tìm thấy hạnh phúc ở đâu ?</a:t>
            </a:r>
          </a:p>
        </p:txBody>
      </p:sp>
      <p:sp>
        <p:nvSpPr>
          <p:cNvPr id="24585" name="Text Box 9"/>
          <p:cNvSpPr txBox="1">
            <a:spLocks noChangeArrowheads="1"/>
          </p:cNvSpPr>
          <p:nvPr/>
        </p:nvSpPr>
        <p:spPr bwMode="auto">
          <a:xfrm>
            <a:off x="304800" y="2514600"/>
            <a:ext cx="8382000" cy="3478213"/>
          </a:xfrm>
          <a:prstGeom prst="rect">
            <a:avLst/>
          </a:prstGeom>
          <a:noFill/>
          <a:ln w="9525">
            <a:noFill/>
            <a:miter lim="800000"/>
            <a:headEnd/>
            <a:tailEnd/>
          </a:ln>
          <a:effectLst/>
        </p:spPr>
        <p:txBody>
          <a:bodyPr>
            <a:spAutoFit/>
          </a:bodyPr>
          <a:lstStyle/>
          <a:p>
            <a:pPr>
              <a:spcBef>
                <a:spcPct val="50000"/>
              </a:spcBef>
              <a:buFontTx/>
              <a:buChar char="-"/>
              <a:defRPr/>
            </a:pPr>
            <a:r>
              <a:rPr lang="en-US" sz="4000">
                <a:solidFill>
                  <a:srgbClr val="000066"/>
                </a:solidFill>
                <a:effectLst>
                  <a:outerShdw blurRad="38100" dist="38100" dir="2700000" algn="tl">
                    <a:srgbClr val="C0C0C0"/>
                  </a:outerShdw>
                </a:effectLst>
                <a:latin typeface="Arial"/>
                <a:cs typeface="Arial" charset="0"/>
              </a:rPr>
              <a:t>Con người tìm thấy hạnh phúc trong đời thật.</a:t>
            </a:r>
          </a:p>
          <a:p>
            <a:pPr>
              <a:spcBef>
                <a:spcPct val="50000"/>
              </a:spcBef>
              <a:buFontTx/>
              <a:buChar char="-"/>
              <a:defRPr/>
            </a:pPr>
            <a:r>
              <a:rPr lang="en-US" sz="4000">
                <a:solidFill>
                  <a:srgbClr val="000066"/>
                </a:solidFill>
                <a:effectLst>
                  <a:outerShdw blurRad="38100" dist="38100" dir="2700000" algn="tl">
                    <a:srgbClr val="C0C0C0"/>
                  </a:outerShdw>
                </a:effectLst>
                <a:latin typeface="Arial"/>
                <a:cs typeface="Arial" charset="0"/>
              </a:rPr>
              <a:t> Con người giành lấy hạnh phúc một cách khó khăn bằng chính hai bàn tay của mình.</a:t>
            </a:r>
          </a:p>
        </p:txBody>
      </p:sp>
      <p:sp>
        <p:nvSpPr>
          <p:cNvPr id="24586" name="Text Box 10" descr="Parchment"/>
          <p:cNvSpPr txBox="1">
            <a:spLocks noChangeArrowheads="1"/>
          </p:cNvSpPr>
          <p:nvPr/>
        </p:nvSpPr>
        <p:spPr bwMode="auto">
          <a:xfrm>
            <a:off x="0" y="2295525"/>
            <a:ext cx="9144000" cy="3540125"/>
          </a:xfrm>
          <a:prstGeom prst="rect">
            <a:avLst/>
          </a:prstGeom>
          <a:blipFill dpi="0" rotWithShape="1">
            <a:blip r:embed="rId3"/>
            <a:srcRect/>
            <a:tile tx="0" ty="0" sx="100000" sy="100000" flip="none" algn="tl"/>
          </a:blipFill>
          <a:ln w="9525">
            <a:noFill/>
            <a:miter lim="800000"/>
            <a:headEnd/>
            <a:tailEnd/>
          </a:ln>
          <a:effectLst>
            <a:outerShdw dist="107763" dir="8100000" algn="ctr" rotWithShape="0">
              <a:schemeClr val="bg2">
                <a:alpha val="50000"/>
              </a:schemeClr>
            </a:outerShdw>
          </a:effectLst>
        </p:spPr>
        <p:txBody>
          <a:bodyPr>
            <a:spAutoFit/>
          </a:bodyPr>
          <a:lstStyle/>
          <a:p>
            <a:pPr>
              <a:spcBef>
                <a:spcPct val="50000"/>
              </a:spcBef>
              <a:defRPr/>
            </a:pPr>
            <a:r>
              <a:rPr lang="en-US" sz="3200" b="1">
                <a:solidFill>
                  <a:srgbClr val="000066"/>
                </a:solidFill>
                <a:effectLst>
                  <a:outerShdw blurRad="38100" dist="38100" dir="2700000" algn="tl">
                    <a:srgbClr val="000000"/>
                  </a:outerShdw>
                </a:effectLst>
                <a:latin typeface="Arial"/>
                <a:cs typeface="Arial" charset="0"/>
              </a:rPr>
              <a:t>Từ giã thế giới tuổi thơ, con người tìm thấy hạnh phúc trong đời thật. Để có được hạnh phúc, con người rất vất vả, khó khăn vì giành lấy hạnh phúc bằng lao động, bằng chính hai bàn tay mình, không giống như hạnh phúc trong các câu chuyện cổ tích, được sự giúp đỡ của thần tiên, bụt,…</a:t>
            </a:r>
          </a:p>
        </p:txBody>
      </p:sp>
      <p:sp>
        <p:nvSpPr>
          <p:cNvPr id="15370" name="Rectangle 13"/>
          <p:cNvSpPr>
            <a:spLocks noChangeArrowheads="1"/>
          </p:cNvSpPr>
          <p:nvPr/>
        </p:nvSpPr>
        <p:spPr bwMode="auto">
          <a:xfrm>
            <a:off x="0" y="0"/>
            <a:ext cx="9144000" cy="523875"/>
          </a:xfrm>
          <a:prstGeom prst="rect">
            <a:avLst/>
          </a:prstGeom>
          <a:noFill/>
          <a:ln w="9525">
            <a:solidFill>
              <a:srgbClr val="000099"/>
            </a:solidFill>
            <a:miter lim="800000"/>
            <a:headEnd/>
            <a:tailEnd/>
          </a:ln>
        </p:spPr>
        <p:txBody>
          <a:bodyPr>
            <a:spAutoFit/>
          </a:bodyPr>
          <a:lstStyle/>
          <a:p>
            <a:r>
              <a:rPr lang="en-US" sz="2800" b="1" u="sng">
                <a:solidFill>
                  <a:srgbClr val="000066"/>
                </a:solidFill>
                <a:latin typeface="Times New Roman" pitchFamily="18" charset="0"/>
              </a:rPr>
              <a:t>Tập đọc</a:t>
            </a:r>
            <a:r>
              <a:rPr lang="en-US" sz="2800" b="1" u="sng">
                <a:solidFill>
                  <a:srgbClr val="000066"/>
                </a:solidFill>
              </a:rPr>
              <a:t> </a:t>
            </a:r>
            <a:r>
              <a:rPr lang="en-US" sz="2800">
                <a:solidFill>
                  <a:srgbClr val="000066"/>
                </a:solidFill>
              </a:rPr>
              <a:t> </a:t>
            </a:r>
          </a:p>
        </p:txBody>
      </p:sp>
      <p:grpSp>
        <p:nvGrpSpPr>
          <p:cNvPr id="15371" name="Group 14"/>
          <p:cNvGrpSpPr>
            <a:grpSpLocks/>
          </p:cNvGrpSpPr>
          <p:nvPr/>
        </p:nvGrpSpPr>
        <p:grpSpPr bwMode="auto">
          <a:xfrm>
            <a:off x="-76200" y="-107950"/>
            <a:ext cx="9296400" cy="7042150"/>
            <a:chOff x="-48" y="-68"/>
            <a:chExt cx="5856" cy="4436"/>
          </a:xfrm>
        </p:grpSpPr>
        <p:pic>
          <p:nvPicPr>
            <p:cNvPr id="15372" name="Picture 15" descr="BAR_EL~1"/>
            <p:cNvPicPr>
              <a:picLocks noChangeAspect="1" noChangeArrowheads="1"/>
            </p:cNvPicPr>
            <p:nvPr/>
          </p:nvPicPr>
          <p:blipFill>
            <a:blip r:embed="rId4"/>
            <a:srcRect/>
            <a:stretch>
              <a:fillRect/>
            </a:stretch>
          </p:blipFill>
          <p:spPr bwMode="auto">
            <a:xfrm>
              <a:off x="0" y="4232"/>
              <a:ext cx="5760" cy="136"/>
            </a:xfrm>
            <a:prstGeom prst="rect">
              <a:avLst/>
            </a:prstGeom>
            <a:noFill/>
            <a:ln w="9525">
              <a:noFill/>
              <a:miter lim="800000"/>
              <a:headEnd/>
              <a:tailEnd/>
            </a:ln>
          </p:spPr>
        </p:pic>
        <p:pic>
          <p:nvPicPr>
            <p:cNvPr id="15373" name="Picture 16" descr="BAR_EL~1"/>
            <p:cNvPicPr>
              <a:picLocks noChangeAspect="1" noChangeArrowheads="1"/>
            </p:cNvPicPr>
            <p:nvPr/>
          </p:nvPicPr>
          <p:blipFill>
            <a:blip r:embed="rId4"/>
            <a:srcRect/>
            <a:stretch>
              <a:fillRect/>
            </a:stretch>
          </p:blipFill>
          <p:spPr bwMode="auto">
            <a:xfrm>
              <a:off x="0" y="-68"/>
              <a:ext cx="5760" cy="135"/>
            </a:xfrm>
            <a:prstGeom prst="rect">
              <a:avLst/>
            </a:prstGeom>
            <a:noFill/>
            <a:ln w="9525">
              <a:noFill/>
              <a:miter lim="800000"/>
              <a:headEnd/>
              <a:tailEnd/>
            </a:ln>
          </p:spPr>
        </p:pic>
        <p:pic>
          <p:nvPicPr>
            <p:cNvPr id="15374" name="Picture 17" descr="BAR_EL~1"/>
            <p:cNvPicPr>
              <a:picLocks noChangeAspect="1" noChangeArrowheads="1"/>
            </p:cNvPicPr>
            <p:nvPr/>
          </p:nvPicPr>
          <p:blipFill>
            <a:blip r:embed="rId4"/>
            <a:srcRect/>
            <a:stretch>
              <a:fillRect/>
            </a:stretch>
          </p:blipFill>
          <p:spPr bwMode="auto">
            <a:xfrm rot="-5400000">
              <a:off x="-2157" y="2109"/>
              <a:ext cx="4320" cy="102"/>
            </a:xfrm>
            <a:prstGeom prst="rect">
              <a:avLst/>
            </a:prstGeom>
            <a:noFill/>
            <a:ln w="9525">
              <a:noFill/>
              <a:miter lim="800000"/>
              <a:headEnd/>
              <a:tailEnd/>
            </a:ln>
          </p:spPr>
        </p:pic>
        <p:pic>
          <p:nvPicPr>
            <p:cNvPr id="15375" name="Picture 18" descr="BAR_EL~1"/>
            <p:cNvPicPr>
              <a:picLocks noChangeAspect="1" noChangeArrowheads="1"/>
            </p:cNvPicPr>
            <p:nvPr/>
          </p:nvPicPr>
          <p:blipFill>
            <a:blip r:embed="rId4"/>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Scale>
                                      <p:cBhvr>
                                        <p:cTn id="7" dur="500" decel="50000" fill="hold">
                                          <p:stCondLst>
                                            <p:cond delay="0"/>
                                          </p:stCondLst>
                                        </p:cTn>
                                        <p:tgtEl>
                                          <p:spTgt spid="245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4578"/>
                                        </p:tgtEl>
                                        <p:attrNameLst>
                                          <p:attrName>ppt_x</p:attrName>
                                          <p:attrName>ppt_y</p:attrName>
                                        </p:attrNameLst>
                                      </p:cBhvr>
                                    </p:animMotion>
                                    <p:animEffect transition="in" filter="fade">
                                      <p:cBhvr>
                                        <p:cTn id="9" dur="5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579"/>
                                        </p:tgtEl>
                                        <p:attrNameLst>
                                          <p:attrName>style.visibility</p:attrName>
                                        </p:attrNameLst>
                                      </p:cBhvr>
                                      <p:to>
                                        <p:strVal val="visible"/>
                                      </p:to>
                                    </p:set>
                                    <p:anim calcmode="lin" valueType="num">
                                      <p:cBhvr additive="base">
                                        <p:cTn id="14" dur="500" fill="hold"/>
                                        <p:tgtEl>
                                          <p:spTgt spid="24579"/>
                                        </p:tgtEl>
                                        <p:attrNameLst>
                                          <p:attrName>ppt_x</p:attrName>
                                        </p:attrNameLst>
                                      </p:cBhvr>
                                      <p:tavLst>
                                        <p:tav tm="0">
                                          <p:val>
                                            <p:strVal val="#ppt_x"/>
                                          </p:val>
                                        </p:tav>
                                        <p:tav tm="100000">
                                          <p:val>
                                            <p:strVal val="#ppt_x"/>
                                          </p:val>
                                        </p:tav>
                                      </p:tavLst>
                                    </p:anim>
                                    <p:anim calcmode="lin" valueType="num">
                                      <p:cBhvr additive="base">
                                        <p:cTn id="15"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24579"/>
                                        </p:tgtEl>
                                      </p:cBhvr>
                                    </p:animEffect>
                                    <p:set>
                                      <p:cBhvr>
                                        <p:cTn id="20" dur="1" fill="hold">
                                          <p:stCondLst>
                                            <p:cond delay="499"/>
                                          </p:stCondLst>
                                        </p:cTn>
                                        <p:tgtEl>
                                          <p:spTgt spid="2457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4581">
                                            <p:bg/>
                                          </p:spTgt>
                                        </p:tgtEl>
                                        <p:attrNameLst>
                                          <p:attrName>style.visibility</p:attrName>
                                        </p:attrNameLst>
                                      </p:cBhvr>
                                      <p:to>
                                        <p:strVal val="visible"/>
                                      </p:to>
                                    </p:set>
                                    <p:animEffect transition="in" filter="strips(downLeft)">
                                      <p:cBhvr>
                                        <p:cTn id="25" dur="500"/>
                                        <p:tgtEl>
                                          <p:spTgt spid="24581">
                                            <p:bg/>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4581">
                                            <p:txEl>
                                              <p:pRg st="0" end="0"/>
                                            </p:txEl>
                                          </p:spTgt>
                                        </p:tgtEl>
                                        <p:attrNameLst>
                                          <p:attrName>style.visibility</p:attrName>
                                        </p:attrNameLst>
                                      </p:cBhvr>
                                      <p:to>
                                        <p:strVal val="visible"/>
                                      </p:to>
                                    </p:set>
                                    <p:animEffect transition="in" filter="strips(downLeft)">
                                      <p:cBhvr>
                                        <p:cTn id="28" dur="500"/>
                                        <p:tgtEl>
                                          <p:spTgt spid="24581">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grpId="1" nodeType="clickEffect">
                                  <p:stCondLst>
                                    <p:cond delay="0"/>
                                  </p:stCondLst>
                                  <p:childTnLst>
                                    <p:animEffect transition="out" filter="box(in)">
                                      <p:cBhvr>
                                        <p:cTn id="32" dur="500"/>
                                        <p:tgtEl>
                                          <p:spTgt spid="24578"/>
                                        </p:tgtEl>
                                      </p:cBhvr>
                                    </p:animEffect>
                                    <p:set>
                                      <p:cBhvr>
                                        <p:cTn id="33" dur="1" fill="hold">
                                          <p:stCondLst>
                                            <p:cond delay="499"/>
                                          </p:stCondLst>
                                        </p:cTn>
                                        <p:tgtEl>
                                          <p:spTgt spid="2457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grpId="1" nodeType="clickEffect">
                                  <p:stCondLst>
                                    <p:cond delay="0"/>
                                  </p:stCondLst>
                                  <p:childTnLst>
                                    <p:animEffect transition="out" filter="diamond(in)">
                                      <p:cBhvr>
                                        <p:cTn id="37" dur="500"/>
                                        <p:tgtEl>
                                          <p:spTgt spid="24581">
                                            <p:txEl>
                                              <p:pRg st="0" end="0"/>
                                            </p:txEl>
                                          </p:spTgt>
                                        </p:tgtEl>
                                      </p:cBhvr>
                                    </p:animEffect>
                                    <p:set>
                                      <p:cBhvr>
                                        <p:cTn id="38" dur="1" fill="hold">
                                          <p:stCondLst>
                                            <p:cond delay="499"/>
                                          </p:stCondLst>
                                        </p:cTn>
                                        <p:tgtEl>
                                          <p:spTgt spid="24581">
                                            <p:txEl>
                                              <p:pRg st="0" end="0"/>
                                            </p:txEl>
                                          </p:spTgt>
                                        </p:tgtEl>
                                        <p:attrNameLst>
                                          <p:attrName>style.visibility</p:attrName>
                                        </p:attrNameLst>
                                      </p:cBhvr>
                                      <p:to>
                                        <p:strVal val="hidden"/>
                                      </p:to>
                                    </p:set>
                                  </p:childTnLst>
                                </p:cTn>
                              </p:par>
                              <p:par>
                                <p:cTn id="39" presetID="8" presetClass="exit" presetSubtype="16" fill="hold" grpId="1" nodeType="withEffect">
                                  <p:stCondLst>
                                    <p:cond delay="0"/>
                                  </p:stCondLst>
                                  <p:childTnLst>
                                    <p:animEffect transition="out" filter="diamond(in)">
                                      <p:cBhvr>
                                        <p:cTn id="40" dur="500"/>
                                        <p:tgtEl>
                                          <p:spTgt spid="24581">
                                            <p:bg/>
                                          </p:spTgt>
                                        </p:tgtEl>
                                      </p:cBhvr>
                                    </p:animEffect>
                                    <p:set>
                                      <p:cBhvr>
                                        <p:cTn id="41" dur="1" fill="hold">
                                          <p:stCondLst>
                                            <p:cond delay="499"/>
                                          </p:stCondLst>
                                        </p:cTn>
                                        <p:tgtEl>
                                          <p:spTgt spid="24581">
                                            <p:bg/>
                                          </p:spTgt>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24582"/>
                                        </p:tgtEl>
                                        <p:attrNameLst>
                                          <p:attrName>style.visibility</p:attrName>
                                        </p:attrNameLst>
                                      </p:cBhvr>
                                      <p:to>
                                        <p:strVal val="visible"/>
                                      </p:to>
                                    </p:set>
                                    <p:animScale>
                                      <p:cBhvr>
                                        <p:cTn id="46" dur="500" decel="50000" fill="hold">
                                          <p:stCondLst>
                                            <p:cond delay="0"/>
                                          </p:stCondLst>
                                        </p:cTn>
                                        <p:tgtEl>
                                          <p:spTgt spid="245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500" decel="50000" fill="hold">
                                          <p:stCondLst>
                                            <p:cond delay="0"/>
                                          </p:stCondLst>
                                        </p:cTn>
                                        <p:tgtEl>
                                          <p:spTgt spid="24582"/>
                                        </p:tgtEl>
                                        <p:attrNameLst>
                                          <p:attrName>ppt_x</p:attrName>
                                          <p:attrName>ppt_y</p:attrName>
                                        </p:attrNameLst>
                                      </p:cBhvr>
                                    </p:animMotion>
                                    <p:animEffect transition="in" filter="fade">
                                      <p:cBhvr>
                                        <p:cTn id="48" dur="500"/>
                                        <p:tgtEl>
                                          <p:spTgt spid="2458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583"/>
                                        </p:tgtEl>
                                        <p:attrNameLst>
                                          <p:attrName>style.visibility</p:attrName>
                                        </p:attrNameLst>
                                      </p:cBhvr>
                                      <p:to>
                                        <p:strVal val="visible"/>
                                      </p:to>
                                    </p:set>
                                    <p:anim calcmode="lin" valueType="num">
                                      <p:cBhvr additive="base">
                                        <p:cTn id="53" dur="500" fill="hold"/>
                                        <p:tgtEl>
                                          <p:spTgt spid="24583"/>
                                        </p:tgtEl>
                                        <p:attrNameLst>
                                          <p:attrName>ppt_x</p:attrName>
                                        </p:attrNameLst>
                                      </p:cBhvr>
                                      <p:tavLst>
                                        <p:tav tm="0">
                                          <p:val>
                                            <p:strVal val="#ppt_x"/>
                                          </p:val>
                                        </p:tav>
                                        <p:tav tm="100000">
                                          <p:val>
                                            <p:strVal val="#ppt_x"/>
                                          </p:val>
                                        </p:tav>
                                      </p:tavLst>
                                    </p:anim>
                                    <p:anim calcmode="lin" valueType="num">
                                      <p:cBhvr additive="base">
                                        <p:cTn id="54"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grpId="1" nodeType="clickEffect">
                                  <p:stCondLst>
                                    <p:cond delay="0"/>
                                  </p:stCondLst>
                                  <p:childTnLst>
                                    <p:animEffect transition="out" filter="box(in)">
                                      <p:cBhvr>
                                        <p:cTn id="58" dur="500"/>
                                        <p:tgtEl>
                                          <p:spTgt spid="24582"/>
                                        </p:tgtEl>
                                      </p:cBhvr>
                                    </p:animEffect>
                                    <p:set>
                                      <p:cBhvr>
                                        <p:cTn id="59" dur="1" fill="hold">
                                          <p:stCondLst>
                                            <p:cond delay="499"/>
                                          </p:stCondLst>
                                        </p:cTn>
                                        <p:tgtEl>
                                          <p:spTgt spid="24582"/>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xit" presetSubtype="16" fill="hold" grpId="1" nodeType="clickEffect">
                                  <p:stCondLst>
                                    <p:cond delay="0"/>
                                  </p:stCondLst>
                                  <p:childTnLst>
                                    <p:animEffect transition="out" filter="box(in)">
                                      <p:cBhvr>
                                        <p:cTn id="63" dur="500"/>
                                        <p:tgtEl>
                                          <p:spTgt spid="24583"/>
                                        </p:tgtEl>
                                      </p:cBhvr>
                                    </p:animEffect>
                                    <p:set>
                                      <p:cBhvr>
                                        <p:cTn id="64" dur="1" fill="hold">
                                          <p:stCondLst>
                                            <p:cond delay="499"/>
                                          </p:stCondLst>
                                        </p:cTn>
                                        <p:tgtEl>
                                          <p:spTgt spid="24583"/>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52" presetClass="entr" presetSubtype="0" fill="hold" grpId="0" nodeType="clickEffect">
                                  <p:stCondLst>
                                    <p:cond delay="0"/>
                                  </p:stCondLst>
                                  <p:childTnLst>
                                    <p:set>
                                      <p:cBhvr>
                                        <p:cTn id="68" dur="1" fill="hold">
                                          <p:stCondLst>
                                            <p:cond delay="0"/>
                                          </p:stCondLst>
                                        </p:cTn>
                                        <p:tgtEl>
                                          <p:spTgt spid="24584"/>
                                        </p:tgtEl>
                                        <p:attrNameLst>
                                          <p:attrName>style.visibility</p:attrName>
                                        </p:attrNameLst>
                                      </p:cBhvr>
                                      <p:to>
                                        <p:strVal val="visible"/>
                                      </p:to>
                                    </p:set>
                                    <p:animScale>
                                      <p:cBhvr>
                                        <p:cTn id="69" dur="500" decel="50000" fill="hold">
                                          <p:stCondLst>
                                            <p:cond delay="0"/>
                                          </p:stCondLst>
                                        </p:cTn>
                                        <p:tgtEl>
                                          <p:spTgt spid="245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500" decel="50000" fill="hold">
                                          <p:stCondLst>
                                            <p:cond delay="0"/>
                                          </p:stCondLst>
                                        </p:cTn>
                                        <p:tgtEl>
                                          <p:spTgt spid="24584"/>
                                        </p:tgtEl>
                                        <p:attrNameLst>
                                          <p:attrName>ppt_x</p:attrName>
                                          <p:attrName>ppt_y</p:attrName>
                                        </p:attrNameLst>
                                      </p:cBhvr>
                                    </p:animMotion>
                                    <p:animEffect transition="in" filter="fade">
                                      <p:cBhvr>
                                        <p:cTn id="71" dur="500"/>
                                        <p:tgtEl>
                                          <p:spTgt spid="2458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4585"/>
                                        </p:tgtEl>
                                        <p:attrNameLst>
                                          <p:attrName>style.visibility</p:attrName>
                                        </p:attrNameLst>
                                      </p:cBhvr>
                                      <p:to>
                                        <p:strVal val="visible"/>
                                      </p:to>
                                    </p:set>
                                    <p:anim calcmode="lin" valueType="num">
                                      <p:cBhvr additive="base">
                                        <p:cTn id="76" dur="500" fill="hold"/>
                                        <p:tgtEl>
                                          <p:spTgt spid="24585"/>
                                        </p:tgtEl>
                                        <p:attrNameLst>
                                          <p:attrName>ppt_x</p:attrName>
                                        </p:attrNameLst>
                                      </p:cBhvr>
                                      <p:tavLst>
                                        <p:tav tm="0">
                                          <p:val>
                                            <p:strVal val="#ppt_x"/>
                                          </p:val>
                                        </p:tav>
                                        <p:tav tm="100000">
                                          <p:val>
                                            <p:strVal val="#ppt_x"/>
                                          </p:val>
                                        </p:tav>
                                      </p:tavLst>
                                    </p:anim>
                                    <p:anim calcmode="lin" valueType="num">
                                      <p:cBhvr additive="base">
                                        <p:cTn id="77"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grpId="1" nodeType="clickEffect">
                                  <p:stCondLst>
                                    <p:cond delay="0"/>
                                  </p:stCondLst>
                                  <p:childTnLst>
                                    <p:animEffect transition="out" filter="box(in)">
                                      <p:cBhvr>
                                        <p:cTn id="81" dur="500"/>
                                        <p:tgtEl>
                                          <p:spTgt spid="24584"/>
                                        </p:tgtEl>
                                      </p:cBhvr>
                                    </p:animEffect>
                                    <p:set>
                                      <p:cBhvr>
                                        <p:cTn id="82" dur="1" fill="hold">
                                          <p:stCondLst>
                                            <p:cond delay="499"/>
                                          </p:stCondLst>
                                        </p:cTn>
                                        <p:tgtEl>
                                          <p:spTgt spid="24584"/>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xit" presetSubtype="16" fill="hold" grpId="1" nodeType="clickEffect">
                                  <p:stCondLst>
                                    <p:cond delay="0"/>
                                  </p:stCondLst>
                                  <p:childTnLst>
                                    <p:animEffect transition="out" filter="box(in)">
                                      <p:cBhvr>
                                        <p:cTn id="86" dur="500"/>
                                        <p:tgtEl>
                                          <p:spTgt spid="24585"/>
                                        </p:tgtEl>
                                      </p:cBhvr>
                                    </p:animEffect>
                                    <p:set>
                                      <p:cBhvr>
                                        <p:cTn id="87" dur="1" fill="hold">
                                          <p:stCondLst>
                                            <p:cond delay="499"/>
                                          </p:stCondLst>
                                        </p:cTn>
                                        <p:tgtEl>
                                          <p:spTgt spid="24585"/>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52" presetClass="entr" presetSubtype="0" fill="hold" grpId="0" nodeType="clickEffect">
                                  <p:stCondLst>
                                    <p:cond delay="0"/>
                                  </p:stCondLst>
                                  <p:childTnLst>
                                    <p:set>
                                      <p:cBhvr>
                                        <p:cTn id="91" dur="1" fill="hold">
                                          <p:stCondLst>
                                            <p:cond delay="0"/>
                                          </p:stCondLst>
                                        </p:cTn>
                                        <p:tgtEl>
                                          <p:spTgt spid="24586"/>
                                        </p:tgtEl>
                                        <p:attrNameLst>
                                          <p:attrName>style.visibility</p:attrName>
                                        </p:attrNameLst>
                                      </p:cBhvr>
                                      <p:to>
                                        <p:strVal val="visible"/>
                                      </p:to>
                                    </p:set>
                                    <p:animScale>
                                      <p:cBhvr>
                                        <p:cTn id="92" dur="1000" decel="50000" fill="hold">
                                          <p:stCondLst>
                                            <p:cond delay="0"/>
                                          </p:stCondLst>
                                        </p:cTn>
                                        <p:tgtEl>
                                          <p:spTgt spid="245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24586"/>
                                        </p:tgtEl>
                                        <p:attrNameLst>
                                          <p:attrName>ppt_x</p:attrName>
                                          <p:attrName>ppt_y</p:attrName>
                                        </p:attrNameLst>
                                      </p:cBhvr>
                                    </p:animMotion>
                                    <p:animEffect transition="in" filter="fade">
                                      <p:cBhvr>
                                        <p:cTn id="94" dur="10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8" grpId="1" animBg="1"/>
      <p:bldP spid="24579" grpId="0"/>
      <p:bldP spid="24579" grpId="1"/>
      <p:bldP spid="24581" grpId="0" build="allAtOnce" animBg="1"/>
      <p:bldP spid="24581" grpId="1" build="allAtOnce" animBg="1"/>
      <p:bldP spid="24582" grpId="0" animBg="1"/>
      <p:bldP spid="24582" grpId="1" animBg="1"/>
      <p:bldP spid="24583" grpId="0"/>
      <p:bldP spid="24583" grpId="1"/>
      <p:bldP spid="24584" grpId="0" animBg="1"/>
      <p:bldP spid="24584" grpId="1" animBg="1"/>
      <p:bldP spid="24585" grpId="0"/>
      <p:bldP spid="24585" grpId="1"/>
      <p:bldP spid="245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14400" y="381000"/>
            <a:ext cx="7162800" cy="83026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l">
              <a:spcBef>
                <a:spcPct val="50000"/>
              </a:spcBef>
              <a:defRPr/>
            </a:pPr>
            <a:r>
              <a:rPr lang="en-US" sz="4800" b="1">
                <a:solidFill>
                  <a:schemeClr val="bg1"/>
                </a:solidFill>
                <a:effectLst>
                  <a:outerShdw blurRad="38100" dist="38100" dir="2700000" algn="tl">
                    <a:srgbClr val="000000"/>
                  </a:outerShdw>
                </a:effectLst>
                <a:latin typeface="Arial"/>
                <a:cs typeface="Arial" charset="0"/>
              </a:rPr>
              <a:t> </a:t>
            </a:r>
            <a:r>
              <a:rPr lang="en-US" sz="4800" b="1">
                <a:solidFill>
                  <a:srgbClr val="FF1D1D"/>
                </a:solidFill>
                <a:effectLst>
                  <a:outerShdw blurRad="38100" dist="38100" dir="2700000" algn="tl">
                    <a:srgbClr val="000000"/>
                  </a:outerShdw>
                </a:effectLst>
                <a:latin typeface="Arial"/>
                <a:cs typeface="Arial" charset="0"/>
                <a:sym typeface="Wingdings 2" pitchFamily="18" charset="2"/>
              </a:rPr>
              <a:t></a:t>
            </a:r>
            <a:r>
              <a:rPr lang="en-US" sz="4800" b="1">
                <a:solidFill>
                  <a:schemeClr val="bg1"/>
                </a:solidFill>
                <a:effectLst>
                  <a:outerShdw blurRad="38100" dist="38100" dir="2700000" algn="tl">
                    <a:srgbClr val="000000"/>
                  </a:outerShdw>
                </a:effectLst>
                <a:latin typeface="Arial"/>
                <a:cs typeface="Arial" charset="0"/>
                <a:sym typeface="Wingdings 2" pitchFamily="18" charset="2"/>
              </a:rPr>
              <a:t> </a:t>
            </a:r>
            <a:r>
              <a:rPr lang="en-US" sz="4800" b="1">
                <a:solidFill>
                  <a:srgbClr val="FFFF00"/>
                </a:solidFill>
                <a:effectLst>
                  <a:outerShdw blurRad="38100" dist="38100" dir="2700000" algn="tl">
                    <a:srgbClr val="000000"/>
                  </a:outerShdw>
                </a:effectLst>
                <a:latin typeface="Arial"/>
                <a:cs typeface="Arial" charset="0"/>
                <a:sym typeface="Wingdings 2" pitchFamily="18" charset="2"/>
              </a:rPr>
              <a:t>NỘI DUNG CHÍNH</a:t>
            </a:r>
            <a:r>
              <a:rPr lang="en-US" sz="4800" b="1" u="sng">
                <a:solidFill>
                  <a:schemeClr val="bg1"/>
                </a:solidFill>
                <a:effectLst>
                  <a:outerShdw blurRad="38100" dist="38100" dir="2700000" algn="tl">
                    <a:srgbClr val="000000"/>
                  </a:outerShdw>
                </a:effectLst>
                <a:latin typeface="Arial"/>
                <a:cs typeface="Arial" charset="0"/>
                <a:sym typeface="Wingdings 2" pitchFamily="18" charset="2"/>
              </a:rPr>
              <a:t> </a:t>
            </a:r>
          </a:p>
        </p:txBody>
      </p:sp>
      <p:sp>
        <p:nvSpPr>
          <p:cNvPr id="25603" name="Line 3"/>
          <p:cNvSpPr>
            <a:spLocks noChangeShapeType="1"/>
          </p:cNvSpPr>
          <p:nvPr/>
        </p:nvSpPr>
        <p:spPr bwMode="auto">
          <a:xfrm flipV="1">
            <a:off x="1981200" y="1295400"/>
            <a:ext cx="5791200" cy="0"/>
          </a:xfrm>
          <a:prstGeom prst="line">
            <a:avLst/>
          </a:prstGeom>
          <a:noFill/>
          <a:ln w="57150">
            <a:solidFill>
              <a:srgbClr val="FF1D1D"/>
            </a:solidFill>
            <a:round/>
            <a:headEnd/>
            <a:tailEnd/>
          </a:ln>
        </p:spPr>
        <p:txBody>
          <a:bodyPr/>
          <a:lstStyle/>
          <a:p>
            <a:endParaRPr lang="en-US"/>
          </a:p>
        </p:txBody>
      </p:sp>
      <p:sp>
        <p:nvSpPr>
          <p:cNvPr id="25604" name="Text Box 4"/>
          <p:cNvSpPr txBox="1">
            <a:spLocks noChangeArrowheads="1"/>
          </p:cNvSpPr>
          <p:nvPr/>
        </p:nvSpPr>
        <p:spPr bwMode="auto">
          <a:xfrm>
            <a:off x="0" y="2333625"/>
            <a:ext cx="9144000" cy="3046413"/>
          </a:xfrm>
          <a:prstGeom prst="rect">
            <a:avLst/>
          </a:prstGeom>
          <a:solidFill>
            <a:schemeClr val="bg2"/>
          </a:solidFill>
          <a:ln w="9525">
            <a:noFill/>
            <a:miter lim="800000"/>
            <a:headEnd/>
            <a:tailEnd/>
          </a:ln>
          <a:effectLst/>
        </p:spPr>
        <p:txBody>
          <a:bodyPr>
            <a:spAutoFit/>
          </a:bodyPr>
          <a:lstStyle/>
          <a:p>
            <a:pPr>
              <a:spcBef>
                <a:spcPct val="50000"/>
              </a:spcBef>
              <a:defRPr/>
            </a:pPr>
            <a:r>
              <a:rPr lang="en-US" sz="4800" b="1">
                <a:solidFill>
                  <a:schemeClr val="bg1"/>
                </a:solidFill>
                <a:effectLst>
                  <a:outerShdw blurRad="38100" dist="38100" dir="2700000" algn="tl">
                    <a:srgbClr val="000000"/>
                  </a:outerShdw>
                </a:effectLst>
                <a:latin typeface="Arial"/>
                <a:cs typeface="Arial" charset="0"/>
              </a:rPr>
              <a:t>Bài thơ nói lên tình cảm của người cha đối với đứa con bé bỏng của mình. Về hạnh phúc trong đời thật.</a:t>
            </a:r>
          </a:p>
        </p:txBody>
      </p:sp>
      <p:sp>
        <p:nvSpPr>
          <p:cNvPr id="25605" name="Text Box 5"/>
          <p:cNvSpPr txBox="1">
            <a:spLocks noChangeArrowheads="1"/>
          </p:cNvSpPr>
          <p:nvPr/>
        </p:nvSpPr>
        <p:spPr bwMode="auto">
          <a:xfrm>
            <a:off x="76200" y="1295400"/>
            <a:ext cx="9144000" cy="708025"/>
          </a:xfrm>
          <a:prstGeom prst="rect">
            <a:avLst/>
          </a:prstGeom>
          <a:noFill/>
          <a:ln w="9525">
            <a:noFill/>
            <a:miter lim="800000"/>
            <a:headEnd/>
            <a:tailEnd/>
          </a:ln>
          <a:effectLst>
            <a:outerShdw dist="107763" dir="8100000" algn="ctr" rotWithShape="0">
              <a:schemeClr val="bg2">
                <a:alpha val="50000"/>
              </a:schemeClr>
            </a:outerShdw>
          </a:effectLst>
        </p:spPr>
        <p:txBody>
          <a:bodyPr>
            <a:spAutoFit/>
          </a:bodyPr>
          <a:lstStyle/>
          <a:p>
            <a:pPr>
              <a:spcBef>
                <a:spcPct val="50000"/>
              </a:spcBef>
              <a:defRPr/>
            </a:pPr>
            <a:r>
              <a:rPr lang="en-US" sz="4000" b="1">
                <a:solidFill>
                  <a:srgbClr val="FFCC00"/>
                </a:solidFill>
                <a:effectLst>
                  <a:outerShdw blurRad="38100" dist="38100" dir="2700000" algn="tl">
                    <a:srgbClr val="000000"/>
                  </a:outerShdw>
                </a:effectLst>
                <a:latin typeface="Arial"/>
                <a:cs typeface="Arial" charset="0"/>
              </a:rPr>
              <a:t>* Bài thơ nói với các em điều gì ?</a:t>
            </a:r>
          </a:p>
        </p:txBody>
      </p:sp>
      <p:pic>
        <p:nvPicPr>
          <p:cNvPr id="16390" name="Picture 6" descr="ongnon">
            <a:hlinkClick r:id="rId3" action="ppaction://hlinksldjump"/>
          </p:cNvPr>
          <p:cNvPicPr>
            <a:picLocks noChangeAspect="1" noChangeArrowheads="1" noCrop="1"/>
          </p:cNvPicPr>
          <p:nvPr/>
        </p:nvPicPr>
        <p:blipFill>
          <a:blip r:embed="rId4"/>
          <a:srcRect/>
          <a:stretch>
            <a:fillRect/>
          </a:stretch>
        </p:blipFill>
        <p:spPr bwMode="auto">
          <a:xfrm>
            <a:off x="8305800" y="6188075"/>
            <a:ext cx="838200" cy="669925"/>
          </a:xfrm>
          <a:prstGeom prst="rect">
            <a:avLst/>
          </a:prstGeom>
          <a:noFill/>
          <a:ln w="9525">
            <a:noFill/>
            <a:miter lim="800000"/>
            <a:headEnd/>
            <a:tailEnd/>
          </a:ln>
        </p:spPr>
      </p:pic>
      <p:sp>
        <p:nvSpPr>
          <p:cNvPr id="25607" name="Text Box 7"/>
          <p:cNvSpPr txBox="1">
            <a:spLocks noChangeArrowheads="1"/>
          </p:cNvSpPr>
          <p:nvPr/>
        </p:nvSpPr>
        <p:spPr bwMode="auto">
          <a:xfrm>
            <a:off x="5943600" y="6491288"/>
            <a:ext cx="1447800" cy="338137"/>
          </a:xfrm>
          <a:prstGeom prst="rect">
            <a:avLst/>
          </a:prstGeom>
          <a:noFill/>
          <a:ln w="9525">
            <a:noFill/>
            <a:miter lim="800000"/>
            <a:headEnd/>
            <a:tailEnd/>
          </a:ln>
          <a:effectLst/>
        </p:spPr>
        <p:txBody>
          <a:bodyPr>
            <a:spAutoFit/>
          </a:bodyPr>
          <a:lstStyle/>
          <a:p>
            <a:pPr algn="l">
              <a:spcBef>
                <a:spcPct val="50000"/>
              </a:spcBef>
              <a:defRPr/>
            </a:pPr>
            <a:endParaRPr lang="en-US" sz="1600">
              <a:effectLst>
                <a:outerShdw blurRad="38100" dist="38100" dir="2700000" algn="tl">
                  <a:srgbClr val="FFFFFF"/>
                </a:outerShdw>
              </a:effectLst>
              <a:latin typeface="Arial"/>
              <a:cs typeface="Arial" charset="0"/>
            </a:endParaRPr>
          </a:p>
        </p:txBody>
      </p:sp>
      <p:sp>
        <p:nvSpPr>
          <p:cNvPr id="25608" name="Text Box 8"/>
          <p:cNvSpPr txBox="1">
            <a:spLocks noChangeArrowheads="1"/>
          </p:cNvSpPr>
          <p:nvPr/>
        </p:nvSpPr>
        <p:spPr bwMode="auto">
          <a:xfrm>
            <a:off x="6553200" y="5486400"/>
            <a:ext cx="1447800" cy="338138"/>
          </a:xfrm>
          <a:prstGeom prst="rect">
            <a:avLst/>
          </a:prstGeom>
          <a:noFill/>
          <a:ln w="9525">
            <a:noFill/>
            <a:miter lim="800000"/>
            <a:headEnd/>
            <a:tailEnd/>
          </a:ln>
          <a:effectLst/>
        </p:spPr>
        <p:txBody>
          <a:bodyPr>
            <a:spAutoFit/>
          </a:bodyPr>
          <a:lstStyle/>
          <a:p>
            <a:pPr algn="l">
              <a:spcBef>
                <a:spcPct val="50000"/>
              </a:spcBef>
              <a:defRPr/>
            </a:pPr>
            <a:endParaRPr lang="en-US" sz="1600">
              <a:effectLst>
                <a:outerShdw blurRad="38100" dist="38100" dir="2700000" algn="tl">
                  <a:srgbClr val="FFFFFF"/>
                </a:outerShdw>
              </a:effectLst>
              <a:latin typeface="Arial"/>
              <a:cs typeface="Arial" charset="0"/>
            </a:endParaRPr>
          </a:p>
        </p:txBody>
      </p:sp>
      <p:grpSp>
        <p:nvGrpSpPr>
          <p:cNvPr id="16393" name="Group 9"/>
          <p:cNvGrpSpPr>
            <a:grpSpLocks/>
          </p:cNvGrpSpPr>
          <p:nvPr/>
        </p:nvGrpSpPr>
        <p:grpSpPr bwMode="auto">
          <a:xfrm>
            <a:off x="-76200" y="-107950"/>
            <a:ext cx="9296400" cy="7042150"/>
            <a:chOff x="-48" y="-68"/>
            <a:chExt cx="5856" cy="4436"/>
          </a:xfrm>
        </p:grpSpPr>
        <p:pic>
          <p:nvPicPr>
            <p:cNvPr id="16394" name="Picture 10" descr="BAR_EL~1"/>
            <p:cNvPicPr>
              <a:picLocks noChangeAspect="1" noChangeArrowheads="1"/>
            </p:cNvPicPr>
            <p:nvPr/>
          </p:nvPicPr>
          <p:blipFill>
            <a:blip r:embed="rId5"/>
            <a:srcRect/>
            <a:stretch>
              <a:fillRect/>
            </a:stretch>
          </p:blipFill>
          <p:spPr bwMode="auto">
            <a:xfrm>
              <a:off x="0" y="4232"/>
              <a:ext cx="5760" cy="136"/>
            </a:xfrm>
            <a:prstGeom prst="rect">
              <a:avLst/>
            </a:prstGeom>
            <a:noFill/>
            <a:ln w="9525">
              <a:noFill/>
              <a:miter lim="800000"/>
              <a:headEnd/>
              <a:tailEnd/>
            </a:ln>
          </p:spPr>
        </p:pic>
        <p:pic>
          <p:nvPicPr>
            <p:cNvPr id="16395" name="Picture 11" descr="BAR_EL~1"/>
            <p:cNvPicPr>
              <a:picLocks noChangeAspect="1" noChangeArrowheads="1"/>
            </p:cNvPicPr>
            <p:nvPr/>
          </p:nvPicPr>
          <p:blipFill>
            <a:blip r:embed="rId5"/>
            <a:srcRect/>
            <a:stretch>
              <a:fillRect/>
            </a:stretch>
          </p:blipFill>
          <p:spPr bwMode="auto">
            <a:xfrm>
              <a:off x="0" y="-68"/>
              <a:ext cx="5760" cy="135"/>
            </a:xfrm>
            <a:prstGeom prst="rect">
              <a:avLst/>
            </a:prstGeom>
            <a:noFill/>
            <a:ln w="9525">
              <a:noFill/>
              <a:miter lim="800000"/>
              <a:headEnd/>
              <a:tailEnd/>
            </a:ln>
          </p:spPr>
        </p:pic>
        <p:pic>
          <p:nvPicPr>
            <p:cNvPr id="16396" name="Picture 12" descr="BAR_EL~1"/>
            <p:cNvPicPr>
              <a:picLocks noChangeAspect="1" noChangeArrowheads="1"/>
            </p:cNvPicPr>
            <p:nvPr/>
          </p:nvPicPr>
          <p:blipFill>
            <a:blip r:embed="rId5"/>
            <a:srcRect/>
            <a:stretch>
              <a:fillRect/>
            </a:stretch>
          </p:blipFill>
          <p:spPr bwMode="auto">
            <a:xfrm rot="-5400000">
              <a:off x="-2157" y="2109"/>
              <a:ext cx="4320" cy="102"/>
            </a:xfrm>
            <a:prstGeom prst="rect">
              <a:avLst/>
            </a:prstGeom>
            <a:noFill/>
            <a:ln w="9525">
              <a:noFill/>
              <a:miter lim="800000"/>
              <a:headEnd/>
              <a:tailEnd/>
            </a:ln>
          </p:spPr>
        </p:pic>
        <p:pic>
          <p:nvPicPr>
            <p:cNvPr id="16397" name="Picture 13" descr="BAR_EL~1"/>
            <p:cNvPicPr>
              <a:picLocks noChangeAspect="1" noChangeArrowheads="1"/>
            </p:cNvPicPr>
            <p:nvPr/>
          </p:nvPicPr>
          <p:blipFill>
            <a:blip r:embed="rId5"/>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from="(-#ppt_w/2)" to="(#ppt_x)" calcmode="lin" valueType="num">
                                      <p:cBhvr>
                                        <p:cTn id="7" dur="300" fill="hold">
                                          <p:stCondLst>
                                            <p:cond delay="0"/>
                                          </p:stCondLst>
                                        </p:cTn>
                                        <p:tgtEl>
                                          <p:spTgt spid="25605"/>
                                        </p:tgtEl>
                                        <p:attrNameLst>
                                          <p:attrName>ppt_x</p:attrName>
                                        </p:attrNameLst>
                                      </p:cBhvr>
                                    </p:anim>
                                    <p:anim from="0" to="-1.0" calcmode="lin" valueType="num">
                                      <p:cBhvr>
                                        <p:cTn id="8" dur="100" decel="50000" autoRev="1" fill="hold">
                                          <p:stCondLst>
                                            <p:cond delay="300"/>
                                          </p:stCondLst>
                                        </p:cTn>
                                        <p:tgtEl>
                                          <p:spTgt spid="25605"/>
                                        </p:tgtEl>
                                        <p:attrNameLst>
                                          <p:attrName>xshear</p:attrName>
                                        </p:attrNameLst>
                                      </p:cBhvr>
                                    </p:anim>
                                    <p:animScale>
                                      <p:cBhvr>
                                        <p:cTn id="9" dur="100" decel="100000" autoRev="1" fill="hold">
                                          <p:stCondLst>
                                            <p:cond delay="300"/>
                                          </p:stCondLst>
                                        </p:cTn>
                                        <p:tgtEl>
                                          <p:spTgt spid="25605"/>
                                        </p:tgtEl>
                                      </p:cBhvr>
                                      <p:from x="100000" y="100000"/>
                                      <p:to x="80000" y="100000"/>
                                    </p:animScale>
                                    <p:anim by="(#ppt_h/3+#ppt_w*0.1)" calcmode="lin" valueType="num">
                                      <p:cBhvr additive="sum">
                                        <p:cTn id="10" dur="100" decel="100000" autoRev="1" fill="hold">
                                          <p:stCondLst>
                                            <p:cond delay="300"/>
                                          </p:stCondLst>
                                        </p:cTn>
                                        <p:tgtEl>
                                          <p:spTgt spid="2560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500"/>
                                        <p:tgtEl>
                                          <p:spTgt spid="25605"/>
                                        </p:tgtEl>
                                      </p:cBhvr>
                                    </p:animEffect>
                                    <p:set>
                                      <p:cBhvr>
                                        <p:cTn id="15" dur="1" fill="hold">
                                          <p:stCondLst>
                                            <p:cond delay="499"/>
                                          </p:stCondLst>
                                        </p:cTn>
                                        <p:tgtEl>
                                          <p:spTgt spid="2560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5602">
                                            <p:txEl>
                                              <p:pRg st="0" end="0"/>
                                            </p:txEl>
                                          </p:spTgt>
                                        </p:tgtEl>
                                        <p:attrNameLst>
                                          <p:attrName>style.visibility</p:attrName>
                                        </p:attrNameLst>
                                      </p:cBhvr>
                                      <p:to>
                                        <p:strVal val="visible"/>
                                      </p:to>
                                    </p:set>
                                    <p:animEffect transition="in" filter="checkerboard(across)">
                                      <p:cBhvr>
                                        <p:cTn id="20" dur="500"/>
                                        <p:tgtEl>
                                          <p:spTgt spid="2560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25603"/>
                                        </p:tgtEl>
                                        <p:attrNameLst>
                                          <p:attrName>style.visibility</p:attrName>
                                        </p:attrNameLst>
                                      </p:cBhvr>
                                      <p:to>
                                        <p:strVal val="visible"/>
                                      </p:to>
                                    </p:set>
                                    <p:anim calcmode="lin" valueType="num">
                                      <p:cBhvr>
                                        <p:cTn id="25" dur="500" fill="hold"/>
                                        <p:tgtEl>
                                          <p:spTgt spid="25603"/>
                                        </p:tgtEl>
                                        <p:attrNameLst>
                                          <p:attrName>ppt_x</p:attrName>
                                        </p:attrNameLst>
                                      </p:cBhvr>
                                      <p:tavLst>
                                        <p:tav tm="0">
                                          <p:val>
                                            <p:strVal val="#ppt_x-.2"/>
                                          </p:val>
                                        </p:tav>
                                        <p:tav tm="100000">
                                          <p:val>
                                            <p:strVal val="#ppt_x"/>
                                          </p:val>
                                        </p:tav>
                                      </p:tavLst>
                                    </p:anim>
                                    <p:anim calcmode="lin" valueType="num">
                                      <p:cBhvr>
                                        <p:cTn id="26" dur="500" fill="hold"/>
                                        <p:tgtEl>
                                          <p:spTgt spid="25603"/>
                                        </p:tgtEl>
                                        <p:attrNameLst>
                                          <p:attrName>ppt_y</p:attrName>
                                        </p:attrNameLst>
                                      </p:cBhvr>
                                      <p:tavLst>
                                        <p:tav tm="0">
                                          <p:val>
                                            <p:strVal val="#ppt_y"/>
                                          </p:val>
                                        </p:tav>
                                        <p:tav tm="100000">
                                          <p:val>
                                            <p:strVal val="#ppt_y"/>
                                          </p:val>
                                        </p:tav>
                                      </p:tavLst>
                                    </p:anim>
                                    <p:animEffect transition="in" filter="wipe(right)" prLst="gradientSize: 0.1">
                                      <p:cBhvr>
                                        <p:cTn id="27" dur="500"/>
                                        <p:tgtEl>
                                          <p:spTgt spid="256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mph" presetSubtype="0" fill="hold" nodeType="clickEffect">
                                  <p:stCondLst>
                                    <p:cond delay="0"/>
                                  </p:stCondLst>
                                  <p:childTnLst>
                                    <p:animClr clrSpc="hsl" dir="cw">
                                      <p:cBhvr override="childStyle">
                                        <p:cTn id="31" dur="500" fill="hold"/>
                                        <p:tgtEl>
                                          <p:spTgt spid="25602">
                                            <p:txEl>
                                              <p:pRg st="0" end="0"/>
                                            </p:txEl>
                                          </p:spTgt>
                                        </p:tgtEl>
                                        <p:attrNameLst>
                                          <p:attrName>style.color</p:attrName>
                                        </p:attrNameLst>
                                      </p:cBhvr>
                                      <p:by>
                                        <p:hsl h="-7200000" s="0" l="0"/>
                                      </p:by>
                                    </p:animClr>
                                    <p:animClr clrSpc="hsl" dir="cw">
                                      <p:cBhvr>
                                        <p:cTn id="32" dur="500" fill="hold"/>
                                        <p:tgtEl>
                                          <p:spTgt spid="25602">
                                            <p:txEl>
                                              <p:pRg st="0" end="0"/>
                                            </p:txEl>
                                          </p:spTgt>
                                        </p:tgtEl>
                                        <p:attrNameLst>
                                          <p:attrName>fillcolor</p:attrName>
                                        </p:attrNameLst>
                                      </p:cBhvr>
                                      <p:by>
                                        <p:hsl h="-7200000" s="0" l="0"/>
                                      </p:by>
                                    </p:animClr>
                                    <p:animClr clrSpc="hsl" dir="cw">
                                      <p:cBhvr>
                                        <p:cTn id="33" dur="500" fill="hold"/>
                                        <p:tgtEl>
                                          <p:spTgt spid="25602">
                                            <p:txEl>
                                              <p:pRg st="0" end="0"/>
                                            </p:txEl>
                                          </p:spTgt>
                                        </p:tgtEl>
                                        <p:attrNameLst>
                                          <p:attrName>stroke.color</p:attrName>
                                        </p:attrNameLst>
                                      </p:cBhvr>
                                      <p:by>
                                        <p:hsl h="-7200000" s="0" l="0"/>
                                      </p:by>
                                    </p:animClr>
                                    <p:set>
                                      <p:cBhvr>
                                        <p:cTn id="34" dur="500" fill="hold"/>
                                        <p:tgtEl>
                                          <p:spTgt spid="25602">
                                            <p:txEl>
                                              <p:pRg st="0" end="0"/>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25604"/>
                                        </p:tgtEl>
                                        <p:attrNameLst>
                                          <p:attrName>style.visibility</p:attrName>
                                        </p:attrNameLst>
                                      </p:cBhvr>
                                      <p:to>
                                        <p:strVal val="visible"/>
                                      </p:to>
                                    </p:set>
                                    <p:animScale>
                                      <p:cBhvr>
                                        <p:cTn id="39" dur="1000" decel="50000" fill="hold">
                                          <p:stCondLst>
                                            <p:cond delay="0"/>
                                          </p:stCondLst>
                                        </p:cTn>
                                        <p:tgtEl>
                                          <p:spTgt spid="256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25604"/>
                                        </p:tgtEl>
                                        <p:attrNameLst>
                                          <p:attrName>ppt_x</p:attrName>
                                          <p:attrName>ppt_y</p:attrName>
                                        </p:attrNameLst>
                                      </p:cBhvr>
                                    </p:animMotion>
                                    <p:animEffect transition="in" filter="fade">
                                      <p:cBhvr>
                                        <p:cTn id="41"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allAtOnce"/>
      <p:bldP spid="25603" grpId="0" animBg="1"/>
      <p:bldP spid="25604" grpId="0" animBg="1"/>
      <p:bldP spid="25605" grpId="0"/>
      <p:bldP spid="2560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219200" y="1295400"/>
            <a:ext cx="3733800" cy="2246313"/>
          </a:xfrm>
          <a:prstGeom prst="rect">
            <a:avLst/>
          </a:prstGeom>
          <a:noFill/>
          <a:ln w="9525">
            <a:noFill/>
            <a:miter lim="800000"/>
            <a:headEnd/>
            <a:tailEnd/>
          </a:ln>
        </p:spPr>
        <p:txBody>
          <a:bodyPr>
            <a:spAutoFit/>
          </a:bodyPr>
          <a:lstStyle/>
          <a:p>
            <a:pPr algn="l">
              <a:spcBef>
                <a:spcPct val="50000"/>
              </a:spcBef>
            </a:pPr>
            <a:r>
              <a:rPr lang="en-US" sz="2000">
                <a:solidFill>
                  <a:srgbClr val="0033CC"/>
                </a:solidFill>
                <a:cs typeface="Arial" charset="0"/>
              </a:rPr>
              <a:t>Sang năm con lên bảy             Cha đưa con  tới  trường          Giờ con đang lon ton            Khắp sân vườn  chạy nhảy       Chỉ mình con nghe thấy       Tiếng muôn loài  với con .</a:t>
            </a:r>
          </a:p>
          <a:p>
            <a:pPr algn="l"/>
            <a:endParaRPr lang="en-US" sz="2000">
              <a:solidFill>
                <a:srgbClr val="0033CC"/>
              </a:solidFill>
              <a:cs typeface="Arial" charset="0"/>
            </a:endParaRPr>
          </a:p>
        </p:txBody>
      </p:sp>
      <p:sp>
        <p:nvSpPr>
          <p:cNvPr id="17411" name="Text Box 3"/>
          <p:cNvSpPr txBox="1">
            <a:spLocks noChangeArrowheads="1"/>
          </p:cNvSpPr>
          <p:nvPr/>
        </p:nvSpPr>
        <p:spPr bwMode="auto">
          <a:xfrm>
            <a:off x="5181600" y="1295400"/>
            <a:ext cx="3505200" cy="3016250"/>
          </a:xfrm>
          <a:prstGeom prst="rect">
            <a:avLst/>
          </a:prstGeom>
          <a:solidFill>
            <a:schemeClr val="bg1"/>
          </a:solidFill>
          <a:ln w="9525">
            <a:noFill/>
            <a:miter lim="800000"/>
            <a:headEnd/>
            <a:tailEnd/>
          </a:ln>
        </p:spPr>
        <p:txBody>
          <a:bodyPr>
            <a:spAutoFit/>
          </a:bodyPr>
          <a:lstStyle/>
          <a:p>
            <a:pPr algn="l">
              <a:spcBef>
                <a:spcPct val="50000"/>
              </a:spcBef>
            </a:pPr>
            <a:r>
              <a:rPr lang="en-US" sz="2000">
                <a:solidFill>
                  <a:srgbClr val="CC00CC"/>
                </a:solidFill>
                <a:cs typeface="Arial" charset="0"/>
              </a:rPr>
              <a:t>Đi qua thời  ấu thơ                    Bao  điều bay đi mất            Chỉ còn trong đời thật            Tiếng người nói với con         Hạnh phúc khó khăn hơn           Mọi điều con đã thấy            Nhưng là con giành lấy               Từ hai bàn tay con .</a:t>
            </a:r>
          </a:p>
          <a:p>
            <a:pPr algn="l">
              <a:spcBef>
                <a:spcPct val="50000"/>
              </a:spcBef>
            </a:pPr>
            <a:r>
              <a:rPr lang="en-US" sz="2000">
                <a:solidFill>
                  <a:srgbClr val="CC00CC"/>
                </a:solidFill>
                <a:cs typeface="Arial" charset="0"/>
              </a:rPr>
              <a:t>                	 </a:t>
            </a:r>
            <a:r>
              <a:rPr lang="en-US" sz="1600" b="1" i="1">
                <a:solidFill>
                  <a:srgbClr val="66FF66"/>
                </a:solidFill>
                <a:cs typeface="Arial" charset="0"/>
              </a:rPr>
              <a:t>Vũ Đình Minh</a:t>
            </a:r>
          </a:p>
        </p:txBody>
      </p:sp>
      <p:sp>
        <p:nvSpPr>
          <p:cNvPr id="17412" name="Text Box 4"/>
          <p:cNvSpPr txBox="1">
            <a:spLocks noChangeArrowheads="1"/>
          </p:cNvSpPr>
          <p:nvPr/>
        </p:nvSpPr>
        <p:spPr bwMode="auto">
          <a:xfrm>
            <a:off x="1905000" y="838200"/>
            <a:ext cx="63246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cs typeface="Arial" charset="0"/>
              </a:rPr>
              <a:t>SANG NĂM CON LÊN BẢY</a:t>
            </a:r>
            <a:r>
              <a:rPr lang="en-US" sz="2000">
                <a:solidFill>
                  <a:srgbClr val="FF0000"/>
                </a:solidFill>
                <a:cs typeface="Arial" charset="0"/>
              </a:rPr>
              <a:t> </a:t>
            </a:r>
          </a:p>
        </p:txBody>
      </p:sp>
      <p:sp>
        <p:nvSpPr>
          <p:cNvPr id="26629" name="Text Box 5"/>
          <p:cNvSpPr txBox="1">
            <a:spLocks noChangeArrowheads="1"/>
          </p:cNvSpPr>
          <p:nvPr/>
        </p:nvSpPr>
        <p:spPr bwMode="auto">
          <a:xfrm>
            <a:off x="1219200" y="3657600"/>
            <a:ext cx="3886200" cy="2554288"/>
          </a:xfrm>
          <a:prstGeom prst="rect">
            <a:avLst/>
          </a:prstGeom>
          <a:solidFill>
            <a:schemeClr val="bg1"/>
          </a:solidFill>
          <a:ln w="9525">
            <a:noFill/>
            <a:miter lim="800000"/>
            <a:headEnd/>
            <a:tailEnd/>
          </a:ln>
          <a:effectLst/>
        </p:spPr>
        <p:txBody>
          <a:bodyPr>
            <a:spAutoFit/>
          </a:bodyPr>
          <a:lstStyle/>
          <a:p>
            <a:pPr algn="l">
              <a:defRPr/>
            </a:pPr>
            <a:r>
              <a:rPr lang="en-US" sz="2000">
                <a:solidFill>
                  <a:srgbClr val="FF0066"/>
                </a:solidFill>
                <a:latin typeface="Arial"/>
                <a:cs typeface="Arial" charset="0"/>
              </a:rPr>
              <a:t>Mai rồi  con lớn khôn</a:t>
            </a:r>
          </a:p>
          <a:p>
            <a:pPr algn="l">
              <a:defRPr/>
            </a:pPr>
            <a:r>
              <a:rPr lang="en-US" sz="2000">
                <a:solidFill>
                  <a:srgbClr val="FF0066"/>
                </a:solidFill>
                <a:latin typeface="Arial"/>
                <a:cs typeface="Arial" charset="0"/>
              </a:rPr>
              <a:t>Chim  không còn biết nói </a:t>
            </a:r>
          </a:p>
          <a:p>
            <a:pPr algn="l">
              <a:defRPr/>
            </a:pPr>
            <a:r>
              <a:rPr lang="en-US" sz="2000">
                <a:solidFill>
                  <a:srgbClr val="FF0066"/>
                </a:solidFill>
                <a:latin typeface="Arial"/>
                <a:cs typeface="Arial" charset="0"/>
              </a:rPr>
              <a:t>Gió chỉ còn biết thổi     </a:t>
            </a:r>
          </a:p>
          <a:p>
            <a:pPr algn="l">
              <a:defRPr/>
            </a:pPr>
            <a:r>
              <a:rPr lang="en-US" sz="2000">
                <a:solidFill>
                  <a:srgbClr val="FF0066"/>
                </a:solidFill>
                <a:latin typeface="Arial"/>
                <a:cs typeface="Arial" charset="0"/>
              </a:rPr>
              <a:t>Cây  chỉ còn là cây      </a:t>
            </a:r>
          </a:p>
          <a:p>
            <a:pPr algn="l">
              <a:defRPr/>
            </a:pPr>
            <a:r>
              <a:rPr lang="en-US" sz="2000">
                <a:solidFill>
                  <a:srgbClr val="FF0066"/>
                </a:solidFill>
                <a:latin typeface="Arial"/>
                <a:cs typeface="Arial" charset="0"/>
              </a:rPr>
              <a:t>Đại bàng  chẳng về đây </a:t>
            </a:r>
          </a:p>
          <a:p>
            <a:pPr algn="l">
              <a:defRPr/>
            </a:pPr>
            <a:r>
              <a:rPr lang="en-US" sz="2000">
                <a:solidFill>
                  <a:srgbClr val="FF0066"/>
                </a:solidFill>
                <a:latin typeface="Arial"/>
                <a:cs typeface="Arial" charset="0"/>
              </a:rPr>
              <a:t>Đậu trên cành khế nữa</a:t>
            </a:r>
          </a:p>
          <a:p>
            <a:pPr algn="l">
              <a:defRPr/>
            </a:pPr>
            <a:r>
              <a:rPr lang="en-US" sz="2000">
                <a:solidFill>
                  <a:srgbClr val="FF0066"/>
                </a:solidFill>
                <a:latin typeface="Arial"/>
                <a:cs typeface="Arial" charset="0"/>
              </a:rPr>
              <a:t>Chuyện ngày xưa, ngày xửa  </a:t>
            </a:r>
          </a:p>
          <a:p>
            <a:pPr algn="l">
              <a:defRPr/>
            </a:pPr>
            <a:r>
              <a:rPr lang="en-US" sz="2000">
                <a:solidFill>
                  <a:srgbClr val="FF0066"/>
                </a:solidFill>
                <a:latin typeface="Arial"/>
                <a:cs typeface="Arial" charset="0"/>
              </a:rPr>
              <a:t>Chỉ là chuyện ngày xưa</a:t>
            </a:r>
            <a:endParaRPr lang="en-US" sz="2000">
              <a:solidFill>
                <a:srgbClr val="FF0066"/>
              </a:solidFill>
              <a:effectLst>
                <a:outerShdw blurRad="38100" dist="38100" dir="2700000" algn="tl">
                  <a:srgbClr val="C0C0C0"/>
                </a:outerShdw>
              </a:effectLst>
              <a:latin typeface="Arial"/>
              <a:cs typeface="Arial" charset="0"/>
            </a:endParaRPr>
          </a:p>
        </p:txBody>
      </p:sp>
      <p:sp>
        <p:nvSpPr>
          <p:cNvPr id="17414" name="WordArt 6"/>
          <p:cNvSpPr>
            <a:spLocks noChangeArrowheads="1" noChangeShapeType="1" noTextEdit="1"/>
          </p:cNvSpPr>
          <p:nvPr/>
        </p:nvSpPr>
        <p:spPr bwMode="auto">
          <a:xfrm rot="988513">
            <a:off x="3124200" y="-381000"/>
            <a:ext cx="3009900" cy="1600200"/>
          </a:xfrm>
          <a:prstGeom prst="rect">
            <a:avLst/>
          </a:prstGeom>
        </p:spPr>
        <p:txBody>
          <a:bodyPr wrap="none" fromWordArt="1">
            <a:prstTxWarp prst="textSlantUp">
              <a:avLst>
                <a:gd name="adj" fmla="val 55556"/>
              </a:avLst>
            </a:prstTxWarp>
          </a:bodyPr>
          <a:lstStyle/>
          <a:p>
            <a:r>
              <a:rPr lang="en-US" sz="3200" b="1" kern="10">
                <a:ln w="22225">
                  <a:solidFill>
                    <a:srgbClr val="FF0000"/>
                  </a:solidFill>
                  <a:round/>
                  <a:headEnd/>
                  <a:tailEnd/>
                </a:ln>
                <a:solidFill>
                  <a:srgbClr val="FFFF00"/>
                </a:solidFill>
                <a:latin typeface="Arial"/>
                <a:cs typeface="Arial"/>
              </a:rPr>
              <a:t>Đọc diễn cảm</a:t>
            </a:r>
          </a:p>
        </p:txBody>
      </p:sp>
      <p:pic>
        <p:nvPicPr>
          <p:cNvPr id="17415" name="Picture 7" descr="Hình0345"/>
          <p:cNvPicPr>
            <a:picLocks noChangeAspect="1" noChangeArrowheads="1"/>
          </p:cNvPicPr>
          <p:nvPr/>
        </p:nvPicPr>
        <p:blipFill>
          <a:blip r:embed="rId2" cstate="print"/>
          <a:srcRect/>
          <a:stretch>
            <a:fillRect/>
          </a:stretch>
        </p:blipFill>
        <p:spPr bwMode="auto">
          <a:xfrm>
            <a:off x="5562600" y="4876800"/>
            <a:ext cx="2514600" cy="1762125"/>
          </a:xfrm>
          <a:prstGeom prst="rect">
            <a:avLst/>
          </a:prstGeom>
          <a:noFill/>
          <a:ln w="9525">
            <a:noFill/>
            <a:miter lim="800000"/>
            <a:headEnd/>
            <a:tailEnd/>
          </a:ln>
        </p:spPr>
      </p:pic>
      <p:grpSp>
        <p:nvGrpSpPr>
          <p:cNvPr id="17416" name="Group 8"/>
          <p:cNvGrpSpPr>
            <a:grpSpLocks/>
          </p:cNvGrpSpPr>
          <p:nvPr/>
        </p:nvGrpSpPr>
        <p:grpSpPr bwMode="auto">
          <a:xfrm>
            <a:off x="-76200" y="-107950"/>
            <a:ext cx="9296400" cy="7042150"/>
            <a:chOff x="-48" y="-68"/>
            <a:chExt cx="5856" cy="4436"/>
          </a:xfrm>
        </p:grpSpPr>
        <p:pic>
          <p:nvPicPr>
            <p:cNvPr id="17417" name="Picture 9"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17418" name="Picture 10"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17419" name="Picture 11"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17420" name="Picture 12"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219200" y="1295400"/>
            <a:ext cx="3733800" cy="2246313"/>
          </a:xfrm>
          <a:prstGeom prst="rect">
            <a:avLst/>
          </a:prstGeom>
          <a:noFill/>
          <a:ln w="9525">
            <a:noFill/>
            <a:miter lim="800000"/>
            <a:headEnd/>
            <a:tailEnd/>
          </a:ln>
        </p:spPr>
        <p:txBody>
          <a:bodyPr>
            <a:spAutoFit/>
          </a:bodyPr>
          <a:lstStyle/>
          <a:p>
            <a:pPr algn="l">
              <a:spcBef>
                <a:spcPct val="50000"/>
              </a:spcBef>
            </a:pPr>
            <a:r>
              <a:rPr lang="en-US" sz="2000">
                <a:solidFill>
                  <a:srgbClr val="0033CC"/>
                </a:solidFill>
                <a:cs typeface="Arial" charset="0"/>
              </a:rPr>
              <a:t>Sang năm   con lên bảy             Cha   đưa con  tới  trường          Giờ   con đang lon ton            Khắp sân vườn    chạy nhảy       Chỉ mình con    nghe thấy       Tiếng muôn loài     với con .</a:t>
            </a:r>
          </a:p>
          <a:p>
            <a:pPr algn="l"/>
            <a:endParaRPr lang="en-US" sz="2000">
              <a:solidFill>
                <a:srgbClr val="0033CC"/>
              </a:solidFill>
              <a:cs typeface="Arial" charset="0"/>
            </a:endParaRPr>
          </a:p>
        </p:txBody>
      </p:sp>
      <p:sp>
        <p:nvSpPr>
          <p:cNvPr id="27651" name="Text Box 3"/>
          <p:cNvSpPr txBox="1">
            <a:spLocks noChangeArrowheads="1"/>
          </p:cNvSpPr>
          <p:nvPr/>
        </p:nvSpPr>
        <p:spPr bwMode="auto">
          <a:xfrm>
            <a:off x="5181600" y="1295400"/>
            <a:ext cx="3505200" cy="3016250"/>
          </a:xfrm>
          <a:prstGeom prst="rect">
            <a:avLst/>
          </a:prstGeom>
          <a:solidFill>
            <a:schemeClr val="bg1"/>
          </a:solidFill>
          <a:ln w="9525">
            <a:noFill/>
            <a:miter lim="800000"/>
            <a:headEnd/>
            <a:tailEnd/>
          </a:ln>
        </p:spPr>
        <p:txBody>
          <a:bodyPr>
            <a:spAutoFit/>
          </a:bodyPr>
          <a:lstStyle/>
          <a:p>
            <a:pPr algn="l">
              <a:spcBef>
                <a:spcPct val="50000"/>
              </a:spcBef>
            </a:pPr>
            <a:r>
              <a:rPr lang="en-US" sz="2000">
                <a:solidFill>
                  <a:srgbClr val="CC00CC"/>
                </a:solidFill>
                <a:cs typeface="Arial" charset="0"/>
              </a:rPr>
              <a:t>Đi qua   thời  ấu thơ                    Bao  điều   bay đi mất            Chỉ còn   trong đời thật            Tiếng người    nói với con         Hạnh phúc   khó khăn hơn           Mọi điều     con đã thấy            Nhưng là   con giành lấy               Từ hai bàn      tay con .</a:t>
            </a:r>
          </a:p>
          <a:p>
            <a:pPr algn="l">
              <a:spcBef>
                <a:spcPct val="50000"/>
              </a:spcBef>
            </a:pPr>
            <a:r>
              <a:rPr lang="en-US" sz="2000">
                <a:solidFill>
                  <a:srgbClr val="CC00CC"/>
                </a:solidFill>
                <a:cs typeface="Arial" charset="0"/>
              </a:rPr>
              <a:t>                	 </a:t>
            </a:r>
            <a:r>
              <a:rPr lang="en-US" sz="1600" b="1" i="1">
                <a:solidFill>
                  <a:srgbClr val="66FF66"/>
                </a:solidFill>
                <a:cs typeface="Arial" charset="0"/>
              </a:rPr>
              <a:t>Vũ Đình Minh</a:t>
            </a:r>
          </a:p>
        </p:txBody>
      </p:sp>
      <p:sp>
        <p:nvSpPr>
          <p:cNvPr id="18436" name="Text Box 4"/>
          <p:cNvSpPr txBox="1">
            <a:spLocks noChangeArrowheads="1"/>
          </p:cNvSpPr>
          <p:nvPr/>
        </p:nvSpPr>
        <p:spPr bwMode="auto">
          <a:xfrm>
            <a:off x="1828800" y="838200"/>
            <a:ext cx="63246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cs typeface="Arial" charset="0"/>
              </a:rPr>
              <a:t>SANG NĂM CON LÊN BẢY</a:t>
            </a:r>
            <a:r>
              <a:rPr lang="en-US" sz="2000">
                <a:solidFill>
                  <a:srgbClr val="FF0000"/>
                </a:solidFill>
                <a:cs typeface="Arial" charset="0"/>
              </a:rPr>
              <a:t> </a:t>
            </a:r>
          </a:p>
        </p:txBody>
      </p:sp>
      <p:sp>
        <p:nvSpPr>
          <p:cNvPr id="27653" name="Text Box 5"/>
          <p:cNvSpPr txBox="1">
            <a:spLocks noChangeArrowheads="1"/>
          </p:cNvSpPr>
          <p:nvPr/>
        </p:nvSpPr>
        <p:spPr bwMode="auto">
          <a:xfrm>
            <a:off x="1219200" y="3657600"/>
            <a:ext cx="3886200" cy="2554288"/>
          </a:xfrm>
          <a:prstGeom prst="rect">
            <a:avLst/>
          </a:prstGeom>
          <a:solidFill>
            <a:schemeClr val="bg1"/>
          </a:solidFill>
          <a:ln w="9525">
            <a:noFill/>
            <a:miter lim="800000"/>
            <a:headEnd/>
            <a:tailEnd/>
          </a:ln>
          <a:effectLst/>
        </p:spPr>
        <p:txBody>
          <a:bodyPr>
            <a:spAutoFit/>
          </a:bodyPr>
          <a:lstStyle/>
          <a:p>
            <a:pPr algn="l">
              <a:defRPr/>
            </a:pPr>
            <a:r>
              <a:rPr lang="en-US" sz="2000">
                <a:solidFill>
                  <a:srgbClr val="FF0066"/>
                </a:solidFill>
                <a:latin typeface="Arial"/>
                <a:cs typeface="Arial" charset="0"/>
              </a:rPr>
              <a:t>Mai rồi    con lớn  khôn</a:t>
            </a:r>
          </a:p>
          <a:p>
            <a:pPr algn="l">
              <a:defRPr/>
            </a:pPr>
            <a:r>
              <a:rPr lang="en-US" sz="2000">
                <a:solidFill>
                  <a:srgbClr val="FF0066"/>
                </a:solidFill>
                <a:latin typeface="Arial"/>
                <a:cs typeface="Arial" charset="0"/>
              </a:rPr>
              <a:t>Chim    không còn biết nói </a:t>
            </a:r>
          </a:p>
          <a:p>
            <a:pPr algn="l">
              <a:defRPr/>
            </a:pPr>
            <a:r>
              <a:rPr lang="en-US" sz="2000">
                <a:solidFill>
                  <a:srgbClr val="FF0066"/>
                </a:solidFill>
                <a:latin typeface="Arial"/>
                <a:cs typeface="Arial" charset="0"/>
              </a:rPr>
              <a:t>Gió   chỉ còn biết thổi     </a:t>
            </a:r>
          </a:p>
          <a:p>
            <a:pPr algn="l">
              <a:defRPr/>
            </a:pPr>
            <a:r>
              <a:rPr lang="en-US" sz="2000">
                <a:solidFill>
                  <a:srgbClr val="FF0066"/>
                </a:solidFill>
                <a:latin typeface="Arial"/>
                <a:cs typeface="Arial" charset="0"/>
              </a:rPr>
              <a:t>Cây    chỉ còn là cây      </a:t>
            </a:r>
          </a:p>
          <a:p>
            <a:pPr algn="l">
              <a:defRPr/>
            </a:pPr>
            <a:r>
              <a:rPr lang="en-US" sz="2000">
                <a:solidFill>
                  <a:srgbClr val="FF0066"/>
                </a:solidFill>
                <a:latin typeface="Arial"/>
                <a:cs typeface="Arial" charset="0"/>
              </a:rPr>
              <a:t>Đại bàng    chẳng về đây </a:t>
            </a:r>
          </a:p>
          <a:p>
            <a:pPr algn="l">
              <a:defRPr/>
            </a:pPr>
            <a:r>
              <a:rPr lang="en-US" sz="2000">
                <a:solidFill>
                  <a:srgbClr val="FF0066"/>
                </a:solidFill>
                <a:latin typeface="Arial"/>
                <a:cs typeface="Arial" charset="0"/>
              </a:rPr>
              <a:t>Đậu   trên cành khế nữa</a:t>
            </a:r>
          </a:p>
          <a:p>
            <a:pPr algn="l">
              <a:defRPr/>
            </a:pPr>
            <a:r>
              <a:rPr lang="en-US" sz="2000">
                <a:solidFill>
                  <a:srgbClr val="FF0066"/>
                </a:solidFill>
                <a:latin typeface="Arial"/>
                <a:cs typeface="Arial" charset="0"/>
              </a:rPr>
              <a:t>Chuyện ngày xưa, ngày xửa  </a:t>
            </a:r>
          </a:p>
          <a:p>
            <a:pPr algn="l">
              <a:defRPr/>
            </a:pPr>
            <a:r>
              <a:rPr lang="en-US" sz="2000">
                <a:solidFill>
                  <a:srgbClr val="FF0066"/>
                </a:solidFill>
                <a:latin typeface="Arial"/>
                <a:cs typeface="Arial" charset="0"/>
              </a:rPr>
              <a:t>Chỉ là    chuyện ngày xưa</a:t>
            </a:r>
            <a:endParaRPr lang="en-US" sz="2000">
              <a:solidFill>
                <a:srgbClr val="FF0066"/>
              </a:solidFill>
              <a:effectLst>
                <a:outerShdw blurRad="38100" dist="38100" dir="2700000" algn="tl">
                  <a:srgbClr val="C0C0C0"/>
                </a:outerShdw>
              </a:effectLst>
              <a:latin typeface="Arial"/>
              <a:cs typeface="Arial" charset="0"/>
            </a:endParaRPr>
          </a:p>
        </p:txBody>
      </p:sp>
      <p:sp>
        <p:nvSpPr>
          <p:cNvPr id="18438" name="WordArt 6"/>
          <p:cNvSpPr>
            <a:spLocks noChangeArrowheads="1" noChangeShapeType="1" noTextEdit="1"/>
          </p:cNvSpPr>
          <p:nvPr/>
        </p:nvSpPr>
        <p:spPr bwMode="auto">
          <a:xfrm rot="735611">
            <a:off x="3086100" y="-304800"/>
            <a:ext cx="3009900" cy="1447800"/>
          </a:xfrm>
          <a:prstGeom prst="rect">
            <a:avLst/>
          </a:prstGeom>
        </p:spPr>
        <p:txBody>
          <a:bodyPr wrap="none" fromWordArt="1">
            <a:prstTxWarp prst="textSlantUp">
              <a:avLst>
                <a:gd name="adj" fmla="val 55556"/>
              </a:avLst>
            </a:prstTxWarp>
          </a:bodyPr>
          <a:lstStyle/>
          <a:p>
            <a:r>
              <a:rPr lang="en-US" sz="3200" b="1" kern="10">
                <a:ln w="22225">
                  <a:solidFill>
                    <a:srgbClr val="FF0000"/>
                  </a:solidFill>
                  <a:round/>
                  <a:headEnd/>
                  <a:tailEnd/>
                </a:ln>
                <a:solidFill>
                  <a:srgbClr val="FFFF00"/>
                </a:solidFill>
                <a:latin typeface="Arial"/>
                <a:cs typeface="Arial"/>
              </a:rPr>
              <a:t>Đọc diễn cảm</a:t>
            </a:r>
          </a:p>
        </p:txBody>
      </p:sp>
      <p:pic>
        <p:nvPicPr>
          <p:cNvPr id="27655" name="Picture 7" descr="Hình0345"/>
          <p:cNvPicPr>
            <a:picLocks noChangeAspect="1" noChangeArrowheads="1"/>
          </p:cNvPicPr>
          <p:nvPr/>
        </p:nvPicPr>
        <p:blipFill>
          <a:blip r:embed="rId2" cstate="print"/>
          <a:srcRect/>
          <a:stretch>
            <a:fillRect/>
          </a:stretch>
        </p:blipFill>
        <p:spPr bwMode="auto">
          <a:xfrm>
            <a:off x="5562600" y="4876800"/>
            <a:ext cx="2514600" cy="1762125"/>
          </a:xfrm>
          <a:prstGeom prst="rect">
            <a:avLst/>
          </a:prstGeom>
          <a:noFill/>
          <a:ln w="9525">
            <a:noFill/>
            <a:miter lim="800000"/>
            <a:headEnd/>
            <a:tailEnd/>
          </a:ln>
        </p:spPr>
      </p:pic>
      <p:sp>
        <p:nvSpPr>
          <p:cNvPr id="27656" name="Line 8"/>
          <p:cNvSpPr>
            <a:spLocks noChangeShapeType="1"/>
          </p:cNvSpPr>
          <p:nvPr/>
        </p:nvSpPr>
        <p:spPr bwMode="auto">
          <a:xfrm flipH="1">
            <a:off x="2514600" y="1295400"/>
            <a:ext cx="152400" cy="381000"/>
          </a:xfrm>
          <a:prstGeom prst="line">
            <a:avLst/>
          </a:prstGeom>
          <a:noFill/>
          <a:ln w="28575">
            <a:solidFill>
              <a:srgbClr val="008000"/>
            </a:solidFill>
            <a:round/>
            <a:headEnd/>
            <a:tailEnd/>
          </a:ln>
        </p:spPr>
        <p:txBody>
          <a:bodyPr/>
          <a:lstStyle/>
          <a:p>
            <a:endParaRPr lang="en-US"/>
          </a:p>
        </p:txBody>
      </p:sp>
      <p:sp>
        <p:nvSpPr>
          <p:cNvPr id="27657" name="Line 9"/>
          <p:cNvSpPr>
            <a:spLocks noChangeShapeType="1"/>
          </p:cNvSpPr>
          <p:nvPr/>
        </p:nvSpPr>
        <p:spPr bwMode="auto">
          <a:xfrm flipH="1">
            <a:off x="1828800" y="1524000"/>
            <a:ext cx="152400" cy="381000"/>
          </a:xfrm>
          <a:prstGeom prst="line">
            <a:avLst/>
          </a:prstGeom>
          <a:noFill/>
          <a:ln w="28575">
            <a:solidFill>
              <a:srgbClr val="008000"/>
            </a:solidFill>
            <a:round/>
            <a:headEnd/>
            <a:tailEnd/>
          </a:ln>
        </p:spPr>
        <p:txBody>
          <a:bodyPr/>
          <a:lstStyle/>
          <a:p>
            <a:endParaRPr lang="en-US"/>
          </a:p>
        </p:txBody>
      </p:sp>
      <p:sp>
        <p:nvSpPr>
          <p:cNvPr id="27658" name="Line 10"/>
          <p:cNvSpPr>
            <a:spLocks noChangeShapeType="1"/>
          </p:cNvSpPr>
          <p:nvPr/>
        </p:nvSpPr>
        <p:spPr bwMode="auto">
          <a:xfrm flipH="1">
            <a:off x="1752600" y="1905000"/>
            <a:ext cx="152400" cy="381000"/>
          </a:xfrm>
          <a:prstGeom prst="line">
            <a:avLst/>
          </a:prstGeom>
          <a:noFill/>
          <a:ln w="28575">
            <a:solidFill>
              <a:srgbClr val="008000"/>
            </a:solidFill>
            <a:round/>
            <a:headEnd/>
            <a:tailEnd/>
          </a:ln>
        </p:spPr>
        <p:txBody>
          <a:bodyPr/>
          <a:lstStyle/>
          <a:p>
            <a:endParaRPr lang="en-US"/>
          </a:p>
        </p:txBody>
      </p:sp>
      <p:sp>
        <p:nvSpPr>
          <p:cNvPr id="27659" name="Line 11"/>
          <p:cNvSpPr>
            <a:spLocks noChangeShapeType="1"/>
          </p:cNvSpPr>
          <p:nvPr/>
        </p:nvSpPr>
        <p:spPr bwMode="auto">
          <a:xfrm flipH="1">
            <a:off x="3048000" y="2286000"/>
            <a:ext cx="152400" cy="381000"/>
          </a:xfrm>
          <a:prstGeom prst="line">
            <a:avLst/>
          </a:prstGeom>
          <a:noFill/>
          <a:ln w="28575">
            <a:solidFill>
              <a:srgbClr val="008000"/>
            </a:solidFill>
            <a:round/>
            <a:headEnd/>
            <a:tailEnd/>
          </a:ln>
        </p:spPr>
        <p:txBody>
          <a:bodyPr/>
          <a:lstStyle/>
          <a:p>
            <a:endParaRPr lang="en-US"/>
          </a:p>
        </p:txBody>
      </p:sp>
      <p:sp>
        <p:nvSpPr>
          <p:cNvPr id="27660" name="Line 12"/>
          <p:cNvSpPr>
            <a:spLocks noChangeShapeType="1"/>
          </p:cNvSpPr>
          <p:nvPr/>
        </p:nvSpPr>
        <p:spPr bwMode="auto">
          <a:xfrm flipH="1">
            <a:off x="2743200" y="2590800"/>
            <a:ext cx="152400" cy="381000"/>
          </a:xfrm>
          <a:prstGeom prst="line">
            <a:avLst/>
          </a:prstGeom>
          <a:noFill/>
          <a:ln w="28575">
            <a:solidFill>
              <a:srgbClr val="008000"/>
            </a:solidFill>
            <a:round/>
            <a:headEnd/>
            <a:tailEnd/>
          </a:ln>
        </p:spPr>
        <p:txBody>
          <a:bodyPr/>
          <a:lstStyle/>
          <a:p>
            <a:endParaRPr lang="en-US"/>
          </a:p>
        </p:txBody>
      </p:sp>
      <p:sp>
        <p:nvSpPr>
          <p:cNvPr id="27661" name="Line 13"/>
          <p:cNvSpPr>
            <a:spLocks noChangeShapeType="1"/>
          </p:cNvSpPr>
          <p:nvPr/>
        </p:nvSpPr>
        <p:spPr bwMode="auto">
          <a:xfrm flipH="1">
            <a:off x="3200400" y="2895600"/>
            <a:ext cx="152400" cy="381000"/>
          </a:xfrm>
          <a:prstGeom prst="line">
            <a:avLst/>
          </a:prstGeom>
          <a:noFill/>
          <a:ln w="28575">
            <a:solidFill>
              <a:srgbClr val="008000"/>
            </a:solidFill>
            <a:round/>
            <a:headEnd/>
            <a:tailEnd/>
          </a:ln>
        </p:spPr>
        <p:txBody>
          <a:bodyPr/>
          <a:lstStyle/>
          <a:p>
            <a:endParaRPr lang="en-US"/>
          </a:p>
        </p:txBody>
      </p:sp>
      <p:sp>
        <p:nvSpPr>
          <p:cNvPr id="27662" name="Line 14"/>
          <p:cNvSpPr>
            <a:spLocks noChangeShapeType="1"/>
          </p:cNvSpPr>
          <p:nvPr/>
        </p:nvSpPr>
        <p:spPr bwMode="auto">
          <a:xfrm flipH="1">
            <a:off x="2133600" y="3657600"/>
            <a:ext cx="152400" cy="381000"/>
          </a:xfrm>
          <a:prstGeom prst="line">
            <a:avLst/>
          </a:prstGeom>
          <a:noFill/>
          <a:ln w="28575">
            <a:solidFill>
              <a:srgbClr val="008000"/>
            </a:solidFill>
            <a:round/>
            <a:headEnd/>
            <a:tailEnd/>
          </a:ln>
        </p:spPr>
        <p:txBody>
          <a:bodyPr/>
          <a:lstStyle/>
          <a:p>
            <a:endParaRPr lang="en-US"/>
          </a:p>
        </p:txBody>
      </p:sp>
      <p:sp>
        <p:nvSpPr>
          <p:cNvPr id="27663" name="Line 15"/>
          <p:cNvSpPr>
            <a:spLocks noChangeShapeType="1"/>
          </p:cNvSpPr>
          <p:nvPr/>
        </p:nvSpPr>
        <p:spPr bwMode="auto">
          <a:xfrm flipH="1">
            <a:off x="1905000" y="3962400"/>
            <a:ext cx="152400" cy="381000"/>
          </a:xfrm>
          <a:prstGeom prst="line">
            <a:avLst/>
          </a:prstGeom>
          <a:noFill/>
          <a:ln w="28575">
            <a:solidFill>
              <a:srgbClr val="008000"/>
            </a:solidFill>
            <a:round/>
            <a:headEnd/>
            <a:tailEnd/>
          </a:ln>
        </p:spPr>
        <p:txBody>
          <a:bodyPr/>
          <a:lstStyle/>
          <a:p>
            <a:endParaRPr lang="en-US"/>
          </a:p>
        </p:txBody>
      </p:sp>
      <p:sp>
        <p:nvSpPr>
          <p:cNvPr id="27664" name="Line 16"/>
          <p:cNvSpPr>
            <a:spLocks noChangeShapeType="1"/>
          </p:cNvSpPr>
          <p:nvPr/>
        </p:nvSpPr>
        <p:spPr bwMode="auto">
          <a:xfrm flipH="1">
            <a:off x="1676400" y="4343400"/>
            <a:ext cx="152400" cy="381000"/>
          </a:xfrm>
          <a:prstGeom prst="line">
            <a:avLst/>
          </a:prstGeom>
          <a:noFill/>
          <a:ln w="28575">
            <a:solidFill>
              <a:srgbClr val="008000"/>
            </a:solidFill>
            <a:round/>
            <a:headEnd/>
            <a:tailEnd/>
          </a:ln>
        </p:spPr>
        <p:txBody>
          <a:bodyPr/>
          <a:lstStyle/>
          <a:p>
            <a:endParaRPr lang="en-US"/>
          </a:p>
        </p:txBody>
      </p:sp>
      <p:sp>
        <p:nvSpPr>
          <p:cNvPr id="27665" name="Line 17"/>
          <p:cNvSpPr>
            <a:spLocks noChangeShapeType="1"/>
          </p:cNvSpPr>
          <p:nvPr/>
        </p:nvSpPr>
        <p:spPr bwMode="auto">
          <a:xfrm flipH="1">
            <a:off x="1828800" y="4572000"/>
            <a:ext cx="152400" cy="381000"/>
          </a:xfrm>
          <a:prstGeom prst="line">
            <a:avLst/>
          </a:prstGeom>
          <a:noFill/>
          <a:ln w="28575">
            <a:solidFill>
              <a:srgbClr val="008000"/>
            </a:solidFill>
            <a:round/>
            <a:headEnd/>
            <a:tailEnd/>
          </a:ln>
        </p:spPr>
        <p:txBody>
          <a:bodyPr/>
          <a:lstStyle/>
          <a:p>
            <a:endParaRPr lang="en-US"/>
          </a:p>
        </p:txBody>
      </p:sp>
      <p:sp>
        <p:nvSpPr>
          <p:cNvPr id="27666" name="Line 18"/>
          <p:cNvSpPr>
            <a:spLocks noChangeShapeType="1"/>
          </p:cNvSpPr>
          <p:nvPr/>
        </p:nvSpPr>
        <p:spPr bwMode="auto">
          <a:xfrm flipH="1">
            <a:off x="2362200" y="4953000"/>
            <a:ext cx="152400" cy="381000"/>
          </a:xfrm>
          <a:prstGeom prst="line">
            <a:avLst/>
          </a:prstGeom>
          <a:noFill/>
          <a:ln w="28575">
            <a:solidFill>
              <a:srgbClr val="008000"/>
            </a:solidFill>
            <a:round/>
            <a:headEnd/>
            <a:tailEnd/>
          </a:ln>
        </p:spPr>
        <p:txBody>
          <a:bodyPr/>
          <a:lstStyle/>
          <a:p>
            <a:endParaRPr lang="en-US"/>
          </a:p>
        </p:txBody>
      </p:sp>
      <p:sp>
        <p:nvSpPr>
          <p:cNvPr id="27667" name="Line 19"/>
          <p:cNvSpPr>
            <a:spLocks noChangeShapeType="1"/>
          </p:cNvSpPr>
          <p:nvPr/>
        </p:nvSpPr>
        <p:spPr bwMode="auto">
          <a:xfrm flipH="1">
            <a:off x="1828800" y="5181600"/>
            <a:ext cx="152400" cy="381000"/>
          </a:xfrm>
          <a:prstGeom prst="line">
            <a:avLst/>
          </a:prstGeom>
          <a:noFill/>
          <a:ln w="28575">
            <a:solidFill>
              <a:srgbClr val="008000"/>
            </a:solidFill>
            <a:round/>
            <a:headEnd/>
            <a:tailEnd/>
          </a:ln>
        </p:spPr>
        <p:txBody>
          <a:bodyPr/>
          <a:lstStyle/>
          <a:p>
            <a:endParaRPr lang="en-US"/>
          </a:p>
        </p:txBody>
      </p:sp>
      <p:sp>
        <p:nvSpPr>
          <p:cNvPr id="27668" name="Line 20"/>
          <p:cNvSpPr>
            <a:spLocks noChangeShapeType="1"/>
          </p:cNvSpPr>
          <p:nvPr/>
        </p:nvSpPr>
        <p:spPr bwMode="auto">
          <a:xfrm flipH="1">
            <a:off x="1981200" y="5867400"/>
            <a:ext cx="152400" cy="381000"/>
          </a:xfrm>
          <a:prstGeom prst="line">
            <a:avLst/>
          </a:prstGeom>
          <a:noFill/>
          <a:ln w="28575">
            <a:solidFill>
              <a:srgbClr val="008000"/>
            </a:solidFill>
            <a:round/>
            <a:headEnd/>
            <a:tailEnd/>
          </a:ln>
        </p:spPr>
        <p:txBody>
          <a:bodyPr/>
          <a:lstStyle/>
          <a:p>
            <a:endParaRPr lang="en-US"/>
          </a:p>
        </p:txBody>
      </p:sp>
      <p:sp>
        <p:nvSpPr>
          <p:cNvPr id="27669" name="Line 21"/>
          <p:cNvSpPr>
            <a:spLocks noChangeShapeType="1"/>
          </p:cNvSpPr>
          <p:nvPr/>
        </p:nvSpPr>
        <p:spPr bwMode="auto">
          <a:xfrm flipH="1">
            <a:off x="6019800" y="1295400"/>
            <a:ext cx="152400" cy="381000"/>
          </a:xfrm>
          <a:prstGeom prst="line">
            <a:avLst/>
          </a:prstGeom>
          <a:noFill/>
          <a:ln w="28575">
            <a:solidFill>
              <a:srgbClr val="008000"/>
            </a:solidFill>
            <a:round/>
            <a:headEnd/>
            <a:tailEnd/>
          </a:ln>
        </p:spPr>
        <p:txBody>
          <a:bodyPr/>
          <a:lstStyle/>
          <a:p>
            <a:endParaRPr lang="en-US"/>
          </a:p>
        </p:txBody>
      </p:sp>
      <p:sp>
        <p:nvSpPr>
          <p:cNvPr id="27670" name="Line 22"/>
          <p:cNvSpPr>
            <a:spLocks noChangeShapeType="1"/>
          </p:cNvSpPr>
          <p:nvPr/>
        </p:nvSpPr>
        <p:spPr bwMode="auto">
          <a:xfrm flipH="1">
            <a:off x="6324600" y="1600200"/>
            <a:ext cx="152400" cy="381000"/>
          </a:xfrm>
          <a:prstGeom prst="line">
            <a:avLst/>
          </a:prstGeom>
          <a:noFill/>
          <a:ln w="28575">
            <a:solidFill>
              <a:srgbClr val="008000"/>
            </a:solidFill>
            <a:round/>
            <a:headEnd/>
            <a:tailEnd/>
          </a:ln>
        </p:spPr>
        <p:txBody>
          <a:bodyPr/>
          <a:lstStyle/>
          <a:p>
            <a:endParaRPr lang="en-US"/>
          </a:p>
        </p:txBody>
      </p:sp>
      <p:sp>
        <p:nvSpPr>
          <p:cNvPr id="27671" name="Line 23"/>
          <p:cNvSpPr>
            <a:spLocks noChangeShapeType="1"/>
          </p:cNvSpPr>
          <p:nvPr/>
        </p:nvSpPr>
        <p:spPr bwMode="auto">
          <a:xfrm flipH="1">
            <a:off x="6096000" y="1905000"/>
            <a:ext cx="152400" cy="381000"/>
          </a:xfrm>
          <a:prstGeom prst="line">
            <a:avLst/>
          </a:prstGeom>
          <a:noFill/>
          <a:ln w="28575">
            <a:solidFill>
              <a:srgbClr val="008000"/>
            </a:solidFill>
            <a:round/>
            <a:headEnd/>
            <a:tailEnd/>
          </a:ln>
        </p:spPr>
        <p:txBody>
          <a:bodyPr/>
          <a:lstStyle/>
          <a:p>
            <a:endParaRPr lang="en-US"/>
          </a:p>
        </p:txBody>
      </p:sp>
      <p:sp>
        <p:nvSpPr>
          <p:cNvPr id="27672" name="Line 24"/>
          <p:cNvSpPr>
            <a:spLocks noChangeShapeType="1"/>
          </p:cNvSpPr>
          <p:nvPr/>
        </p:nvSpPr>
        <p:spPr bwMode="auto">
          <a:xfrm flipH="1">
            <a:off x="6629400" y="2286000"/>
            <a:ext cx="152400" cy="381000"/>
          </a:xfrm>
          <a:prstGeom prst="line">
            <a:avLst/>
          </a:prstGeom>
          <a:noFill/>
          <a:ln w="28575">
            <a:solidFill>
              <a:srgbClr val="008000"/>
            </a:solidFill>
            <a:round/>
            <a:headEnd/>
            <a:tailEnd/>
          </a:ln>
        </p:spPr>
        <p:txBody>
          <a:bodyPr/>
          <a:lstStyle/>
          <a:p>
            <a:endParaRPr lang="en-US"/>
          </a:p>
        </p:txBody>
      </p:sp>
      <p:sp>
        <p:nvSpPr>
          <p:cNvPr id="27673" name="Line 25"/>
          <p:cNvSpPr>
            <a:spLocks noChangeShapeType="1"/>
          </p:cNvSpPr>
          <p:nvPr/>
        </p:nvSpPr>
        <p:spPr bwMode="auto">
          <a:xfrm flipH="1">
            <a:off x="6553200" y="2514600"/>
            <a:ext cx="152400" cy="381000"/>
          </a:xfrm>
          <a:prstGeom prst="line">
            <a:avLst/>
          </a:prstGeom>
          <a:noFill/>
          <a:ln w="28575">
            <a:solidFill>
              <a:srgbClr val="008000"/>
            </a:solidFill>
            <a:round/>
            <a:headEnd/>
            <a:tailEnd/>
          </a:ln>
        </p:spPr>
        <p:txBody>
          <a:bodyPr/>
          <a:lstStyle/>
          <a:p>
            <a:endParaRPr lang="en-US"/>
          </a:p>
        </p:txBody>
      </p:sp>
      <p:sp>
        <p:nvSpPr>
          <p:cNvPr id="27674" name="Line 26"/>
          <p:cNvSpPr>
            <a:spLocks noChangeShapeType="1"/>
          </p:cNvSpPr>
          <p:nvPr/>
        </p:nvSpPr>
        <p:spPr bwMode="auto">
          <a:xfrm flipH="1">
            <a:off x="6324600" y="2819400"/>
            <a:ext cx="152400" cy="381000"/>
          </a:xfrm>
          <a:prstGeom prst="line">
            <a:avLst/>
          </a:prstGeom>
          <a:noFill/>
          <a:ln w="28575">
            <a:solidFill>
              <a:srgbClr val="008000"/>
            </a:solidFill>
            <a:round/>
            <a:headEnd/>
            <a:tailEnd/>
          </a:ln>
        </p:spPr>
        <p:txBody>
          <a:bodyPr/>
          <a:lstStyle/>
          <a:p>
            <a:endParaRPr lang="en-US"/>
          </a:p>
        </p:txBody>
      </p:sp>
      <p:sp>
        <p:nvSpPr>
          <p:cNvPr id="27675" name="Line 27"/>
          <p:cNvSpPr>
            <a:spLocks noChangeShapeType="1"/>
          </p:cNvSpPr>
          <p:nvPr/>
        </p:nvSpPr>
        <p:spPr bwMode="auto">
          <a:xfrm flipH="1">
            <a:off x="6705600" y="3429000"/>
            <a:ext cx="152400" cy="381000"/>
          </a:xfrm>
          <a:prstGeom prst="line">
            <a:avLst/>
          </a:prstGeom>
          <a:noFill/>
          <a:ln w="28575">
            <a:solidFill>
              <a:srgbClr val="008000"/>
            </a:solidFill>
            <a:round/>
            <a:headEnd/>
            <a:tailEnd/>
          </a:ln>
        </p:spPr>
        <p:txBody>
          <a:bodyPr/>
          <a:lstStyle/>
          <a:p>
            <a:endParaRPr lang="en-US"/>
          </a:p>
        </p:txBody>
      </p:sp>
      <p:sp>
        <p:nvSpPr>
          <p:cNvPr id="27676" name="Line 28"/>
          <p:cNvSpPr>
            <a:spLocks noChangeShapeType="1"/>
          </p:cNvSpPr>
          <p:nvPr/>
        </p:nvSpPr>
        <p:spPr bwMode="auto">
          <a:xfrm flipH="1">
            <a:off x="6324600" y="3124200"/>
            <a:ext cx="152400" cy="381000"/>
          </a:xfrm>
          <a:prstGeom prst="line">
            <a:avLst/>
          </a:prstGeom>
          <a:noFill/>
          <a:ln w="28575">
            <a:solidFill>
              <a:srgbClr val="008000"/>
            </a:solidFill>
            <a:round/>
            <a:headEnd/>
            <a:tailEnd/>
          </a:ln>
        </p:spPr>
        <p:txBody>
          <a:bodyPr/>
          <a:lstStyle/>
          <a:p>
            <a:endParaRPr lang="en-US"/>
          </a:p>
        </p:txBody>
      </p:sp>
      <p:sp>
        <p:nvSpPr>
          <p:cNvPr id="27677" name="Line 29"/>
          <p:cNvSpPr>
            <a:spLocks noChangeShapeType="1"/>
          </p:cNvSpPr>
          <p:nvPr/>
        </p:nvSpPr>
        <p:spPr bwMode="auto">
          <a:xfrm>
            <a:off x="3124200" y="2209800"/>
            <a:ext cx="990600" cy="0"/>
          </a:xfrm>
          <a:prstGeom prst="line">
            <a:avLst/>
          </a:prstGeom>
          <a:noFill/>
          <a:ln w="28575">
            <a:solidFill>
              <a:srgbClr val="990033"/>
            </a:solidFill>
            <a:round/>
            <a:headEnd/>
            <a:tailEnd/>
          </a:ln>
        </p:spPr>
        <p:txBody>
          <a:bodyPr/>
          <a:lstStyle/>
          <a:p>
            <a:endParaRPr lang="en-US"/>
          </a:p>
        </p:txBody>
      </p:sp>
      <p:sp>
        <p:nvSpPr>
          <p:cNvPr id="27678" name="Line 30"/>
          <p:cNvSpPr>
            <a:spLocks noChangeShapeType="1"/>
          </p:cNvSpPr>
          <p:nvPr/>
        </p:nvSpPr>
        <p:spPr bwMode="auto">
          <a:xfrm>
            <a:off x="3505200" y="2514600"/>
            <a:ext cx="1295400" cy="0"/>
          </a:xfrm>
          <a:prstGeom prst="line">
            <a:avLst/>
          </a:prstGeom>
          <a:noFill/>
          <a:ln w="28575">
            <a:solidFill>
              <a:srgbClr val="990033"/>
            </a:solidFill>
            <a:round/>
            <a:headEnd/>
            <a:tailEnd/>
          </a:ln>
        </p:spPr>
        <p:txBody>
          <a:bodyPr/>
          <a:lstStyle/>
          <a:p>
            <a:endParaRPr lang="en-US"/>
          </a:p>
        </p:txBody>
      </p:sp>
      <p:sp>
        <p:nvSpPr>
          <p:cNvPr id="27679" name="Line 31"/>
          <p:cNvSpPr>
            <a:spLocks noChangeShapeType="1"/>
          </p:cNvSpPr>
          <p:nvPr/>
        </p:nvSpPr>
        <p:spPr bwMode="auto">
          <a:xfrm>
            <a:off x="3048000" y="2819400"/>
            <a:ext cx="1209675" cy="0"/>
          </a:xfrm>
          <a:prstGeom prst="line">
            <a:avLst/>
          </a:prstGeom>
          <a:noFill/>
          <a:ln w="28575">
            <a:solidFill>
              <a:srgbClr val="990033"/>
            </a:solidFill>
            <a:round/>
            <a:headEnd/>
            <a:tailEnd/>
          </a:ln>
        </p:spPr>
        <p:txBody>
          <a:bodyPr/>
          <a:lstStyle/>
          <a:p>
            <a:endParaRPr lang="en-US"/>
          </a:p>
        </p:txBody>
      </p:sp>
      <p:sp>
        <p:nvSpPr>
          <p:cNvPr id="27680" name="Line 32"/>
          <p:cNvSpPr>
            <a:spLocks noChangeShapeType="1"/>
          </p:cNvSpPr>
          <p:nvPr/>
        </p:nvSpPr>
        <p:spPr bwMode="auto">
          <a:xfrm>
            <a:off x="1905000" y="3200400"/>
            <a:ext cx="1143000" cy="0"/>
          </a:xfrm>
          <a:prstGeom prst="line">
            <a:avLst/>
          </a:prstGeom>
          <a:noFill/>
          <a:ln w="28575">
            <a:solidFill>
              <a:srgbClr val="990033"/>
            </a:solidFill>
            <a:round/>
            <a:headEnd/>
            <a:tailEnd/>
          </a:ln>
        </p:spPr>
        <p:txBody>
          <a:bodyPr/>
          <a:lstStyle/>
          <a:p>
            <a:endParaRPr lang="en-US"/>
          </a:p>
        </p:txBody>
      </p:sp>
      <p:sp>
        <p:nvSpPr>
          <p:cNvPr id="27681" name="Line 33"/>
          <p:cNvSpPr>
            <a:spLocks noChangeShapeType="1"/>
          </p:cNvSpPr>
          <p:nvPr/>
        </p:nvSpPr>
        <p:spPr bwMode="auto">
          <a:xfrm>
            <a:off x="2590800" y="3962400"/>
            <a:ext cx="1143000" cy="0"/>
          </a:xfrm>
          <a:prstGeom prst="line">
            <a:avLst/>
          </a:prstGeom>
          <a:noFill/>
          <a:ln w="28575">
            <a:solidFill>
              <a:srgbClr val="990033"/>
            </a:solidFill>
            <a:round/>
            <a:headEnd/>
            <a:tailEnd/>
          </a:ln>
        </p:spPr>
        <p:txBody>
          <a:bodyPr/>
          <a:lstStyle/>
          <a:p>
            <a:endParaRPr lang="en-US"/>
          </a:p>
        </p:txBody>
      </p:sp>
      <p:sp>
        <p:nvSpPr>
          <p:cNvPr id="27682" name="Line 34"/>
          <p:cNvSpPr>
            <a:spLocks noChangeShapeType="1"/>
          </p:cNvSpPr>
          <p:nvPr/>
        </p:nvSpPr>
        <p:spPr bwMode="auto">
          <a:xfrm>
            <a:off x="2362200" y="4267200"/>
            <a:ext cx="1304925" cy="0"/>
          </a:xfrm>
          <a:prstGeom prst="line">
            <a:avLst/>
          </a:prstGeom>
          <a:noFill/>
          <a:ln w="28575">
            <a:solidFill>
              <a:srgbClr val="990033"/>
            </a:solidFill>
            <a:round/>
            <a:headEnd/>
            <a:tailEnd/>
          </a:ln>
        </p:spPr>
        <p:txBody>
          <a:bodyPr/>
          <a:lstStyle/>
          <a:p>
            <a:endParaRPr lang="en-US"/>
          </a:p>
        </p:txBody>
      </p:sp>
      <p:sp>
        <p:nvSpPr>
          <p:cNvPr id="27683" name="Line 35"/>
          <p:cNvSpPr>
            <a:spLocks noChangeShapeType="1"/>
          </p:cNvSpPr>
          <p:nvPr/>
        </p:nvSpPr>
        <p:spPr bwMode="auto">
          <a:xfrm>
            <a:off x="2209800" y="4648200"/>
            <a:ext cx="914400" cy="0"/>
          </a:xfrm>
          <a:prstGeom prst="line">
            <a:avLst/>
          </a:prstGeom>
          <a:noFill/>
          <a:ln w="28575">
            <a:solidFill>
              <a:srgbClr val="990033"/>
            </a:solidFill>
            <a:round/>
            <a:headEnd/>
            <a:tailEnd/>
          </a:ln>
        </p:spPr>
        <p:txBody>
          <a:bodyPr/>
          <a:lstStyle/>
          <a:p>
            <a:endParaRPr lang="en-US"/>
          </a:p>
        </p:txBody>
      </p:sp>
      <p:sp>
        <p:nvSpPr>
          <p:cNvPr id="27684" name="Line 36"/>
          <p:cNvSpPr>
            <a:spLocks noChangeShapeType="1"/>
          </p:cNvSpPr>
          <p:nvPr/>
        </p:nvSpPr>
        <p:spPr bwMode="auto">
          <a:xfrm>
            <a:off x="2286000" y="4876800"/>
            <a:ext cx="914400" cy="0"/>
          </a:xfrm>
          <a:prstGeom prst="line">
            <a:avLst/>
          </a:prstGeom>
          <a:noFill/>
          <a:ln w="28575">
            <a:solidFill>
              <a:srgbClr val="990033"/>
            </a:solidFill>
            <a:round/>
            <a:headEnd/>
            <a:tailEnd/>
          </a:ln>
        </p:spPr>
        <p:txBody>
          <a:bodyPr/>
          <a:lstStyle/>
          <a:p>
            <a:endParaRPr lang="en-US"/>
          </a:p>
        </p:txBody>
      </p:sp>
      <p:sp>
        <p:nvSpPr>
          <p:cNvPr id="27685" name="Line 37"/>
          <p:cNvSpPr>
            <a:spLocks noChangeShapeType="1"/>
          </p:cNvSpPr>
          <p:nvPr/>
        </p:nvSpPr>
        <p:spPr bwMode="auto">
          <a:xfrm>
            <a:off x="2667000" y="5181600"/>
            <a:ext cx="1524000" cy="0"/>
          </a:xfrm>
          <a:prstGeom prst="line">
            <a:avLst/>
          </a:prstGeom>
          <a:noFill/>
          <a:ln w="28575">
            <a:solidFill>
              <a:srgbClr val="990033"/>
            </a:solidFill>
            <a:round/>
            <a:headEnd/>
            <a:tailEnd/>
          </a:ln>
        </p:spPr>
        <p:txBody>
          <a:bodyPr/>
          <a:lstStyle/>
          <a:p>
            <a:endParaRPr lang="en-US"/>
          </a:p>
        </p:txBody>
      </p:sp>
      <p:sp>
        <p:nvSpPr>
          <p:cNvPr id="27686" name="Line 38"/>
          <p:cNvSpPr>
            <a:spLocks noChangeShapeType="1"/>
          </p:cNvSpPr>
          <p:nvPr/>
        </p:nvSpPr>
        <p:spPr bwMode="auto">
          <a:xfrm>
            <a:off x="6705600" y="2895600"/>
            <a:ext cx="1219200" cy="0"/>
          </a:xfrm>
          <a:prstGeom prst="line">
            <a:avLst/>
          </a:prstGeom>
          <a:noFill/>
          <a:ln w="28575">
            <a:solidFill>
              <a:srgbClr val="990033"/>
            </a:solidFill>
            <a:round/>
            <a:headEnd/>
            <a:tailEnd/>
          </a:ln>
        </p:spPr>
        <p:txBody>
          <a:bodyPr/>
          <a:lstStyle/>
          <a:p>
            <a:endParaRPr lang="en-US"/>
          </a:p>
        </p:txBody>
      </p:sp>
      <p:sp>
        <p:nvSpPr>
          <p:cNvPr id="27687" name="Line 39"/>
          <p:cNvSpPr>
            <a:spLocks noChangeShapeType="1"/>
          </p:cNvSpPr>
          <p:nvPr/>
        </p:nvSpPr>
        <p:spPr bwMode="auto">
          <a:xfrm>
            <a:off x="6477000" y="3429000"/>
            <a:ext cx="1676400" cy="0"/>
          </a:xfrm>
          <a:prstGeom prst="line">
            <a:avLst/>
          </a:prstGeom>
          <a:noFill/>
          <a:ln w="28575">
            <a:solidFill>
              <a:srgbClr val="990033"/>
            </a:solidFill>
            <a:round/>
            <a:headEnd/>
            <a:tailEnd/>
          </a:ln>
        </p:spPr>
        <p:txBody>
          <a:bodyPr/>
          <a:lstStyle/>
          <a:p>
            <a:endParaRPr lang="en-US"/>
          </a:p>
        </p:txBody>
      </p:sp>
      <p:grpSp>
        <p:nvGrpSpPr>
          <p:cNvPr id="18472" name="Group 40"/>
          <p:cNvGrpSpPr>
            <a:grpSpLocks/>
          </p:cNvGrpSpPr>
          <p:nvPr/>
        </p:nvGrpSpPr>
        <p:grpSpPr bwMode="auto">
          <a:xfrm>
            <a:off x="-76200" y="-107950"/>
            <a:ext cx="9296400" cy="7042150"/>
            <a:chOff x="-48" y="-68"/>
            <a:chExt cx="5856" cy="4436"/>
          </a:xfrm>
        </p:grpSpPr>
        <p:pic>
          <p:nvPicPr>
            <p:cNvPr id="18473" name="Picture 41"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18474" name="Picture 42"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18475" name="Picture 43"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18476" name="Picture 44"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diamond(in)">
                                      <p:cBhvr>
                                        <p:cTn id="7" dur="20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strips(downLeft)">
                                      <p:cBhvr>
                                        <p:cTn id="12" dur="500"/>
                                        <p:tgtEl>
                                          <p:spTgt spid="276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strips(downLeft)">
                                      <p:cBhvr>
                                        <p:cTn id="17" dur="500"/>
                                        <p:tgtEl>
                                          <p:spTgt spid="27656"/>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27657"/>
                                        </p:tgtEl>
                                        <p:attrNameLst>
                                          <p:attrName>style.visibility</p:attrName>
                                        </p:attrNameLst>
                                      </p:cBhvr>
                                      <p:to>
                                        <p:strVal val="visible"/>
                                      </p:to>
                                    </p:set>
                                    <p:animEffect transition="in" filter="strips(downLeft)">
                                      <p:cBhvr>
                                        <p:cTn id="20" dur="500"/>
                                        <p:tgtEl>
                                          <p:spTgt spid="27657"/>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7658"/>
                                        </p:tgtEl>
                                        <p:attrNameLst>
                                          <p:attrName>style.visibility</p:attrName>
                                        </p:attrNameLst>
                                      </p:cBhvr>
                                      <p:to>
                                        <p:strVal val="visible"/>
                                      </p:to>
                                    </p:set>
                                    <p:animEffect transition="in" filter="strips(downLeft)">
                                      <p:cBhvr>
                                        <p:cTn id="23" dur="500"/>
                                        <p:tgtEl>
                                          <p:spTgt spid="2765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7659"/>
                                        </p:tgtEl>
                                        <p:attrNameLst>
                                          <p:attrName>style.visibility</p:attrName>
                                        </p:attrNameLst>
                                      </p:cBhvr>
                                      <p:to>
                                        <p:strVal val="visible"/>
                                      </p:to>
                                    </p:set>
                                    <p:animEffect transition="in" filter="strips(downLeft)">
                                      <p:cBhvr>
                                        <p:cTn id="26" dur="500"/>
                                        <p:tgtEl>
                                          <p:spTgt spid="27659"/>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7660"/>
                                        </p:tgtEl>
                                        <p:attrNameLst>
                                          <p:attrName>style.visibility</p:attrName>
                                        </p:attrNameLst>
                                      </p:cBhvr>
                                      <p:to>
                                        <p:strVal val="visible"/>
                                      </p:to>
                                    </p:set>
                                    <p:animEffect transition="in" filter="strips(downLeft)">
                                      <p:cBhvr>
                                        <p:cTn id="29" dur="500"/>
                                        <p:tgtEl>
                                          <p:spTgt spid="27660"/>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27661"/>
                                        </p:tgtEl>
                                        <p:attrNameLst>
                                          <p:attrName>style.visibility</p:attrName>
                                        </p:attrNameLst>
                                      </p:cBhvr>
                                      <p:to>
                                        <p:strVal val="visible"/>
                                      </p:to>
                                    </p:set>
                                    <p:animEffect transition="in" filter="strips(downLeft)">
                                      <p:cBhvr>
                                        <p:cTn id="32" dur="500"/>
                                        <p:tgtEl>
                                          <p:spTgt spid="276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7677"/>
                                        </p:tgtEl>
                                        <p:attrNameLst>
                                          <p:attrName>style.visibility</p:attrName>
                                        </p:attrNameLst>
                                      </p:cBhvr>
                                      <p:to>
                                        <p:strVal val="visible"/>
                                      </p:to>
                                    </p:set>
                                    <p:animEffect transition="in" filter="strips(downLeft)">
                                      <p:cBhvr>
                                        <p:cTn id="37" dur="500"/>
                                        <p:tgtEl>
                                          <p:spTgt spid="27677"/>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27678"/>
                                        </p:tgtEl>
                                        <p:attrNameLst>
                                          <p:attrName>style.visibility</p:attrName>
                                        </p:attrNameLst>
                                      </p:cBhvr>
                                      <p:to>
                                        <p:strVal val="visible"/>
                                      </p:to>
                                    </p:set>
                                    <p:animEffect transition="in" filter="strips(downLeft)">
                                      <p:cBhvr>
                                        <p:cTn id="40" dur="500"/>
                                        <p:tgtEl>
                                          <p:spTgt spid="27678"/>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7679"/>
                                        </p:tgtEl>
                                        <p:attrNameLst>
                                          <p:attrName>style.visibility</p:attrName>
                                        </p:attrNameLst>
                                      </p:cBhvr>
                                      <p:to>
                                        <p:strVal val="visible"/>
                                      </p:to>
                                    </p:set>
                                    <p:animEffect transition="in" filter="strips(downLeft)">
                                      <p:cBhvr>
                                        <p:cTn id="43" dur="500"/>
                                        <p:tgtEl>
                                          <p:spTgt spid="27679"/>
                                        </p:tgtEl>
                                      </p:cBhvr>
                                    </p:animEffect>
                                  </p:childTnLst>
                                </p:cTn>
                              </p:par>
                            </p:childTnLst>
                          </p:cTn>
                        </p:par>
                        <p:par>
                          <p:cTn id="44" fill="hold" nodeType="afterGroup">
                            <p:stCondLst>
                              <p:cond delay="500"/>
                            </p:stCondLst>
                            <p:childTnLst>
                              <p:par>
                                <p:cTn id="45" presetID="18" presetClass="entr" presetSubtype="12" fill="hold" grpId="0" nodeType="afterEffect">
                                  <p:stCondLst>
                                    <p:cond delay="0"/>
                                  </p:stCondLst>
                                  <p:childTnLst>
                                    <p:set>
                                      <p:cBhvr>
                                        <p:cTn id="46" dur="1" fill="hold">
                                          <p:stCondLst>
                                            <p:cond delay="0"/>
                                          </p:stCondLst>
                                        </p:cTn>
                                        <p:tgtEl>
                                          <p:spTgt spid="27680"/>
                                        </p:tgtEl>
                                        <p:attrNameLst>
                                          <p:attrName>style.visibility</p:attrName>
                                        </p:attrNameLst>
                                      </p:cBhvr>
                                      <p:to>
                                        <p:strVal val="visible"/>
                                      </p:to>
                                    </p:set>
                                    <p:animEffect transition="in" filter="strips(downLeft)">
                                      <p:cBhvr>
                                        <p:cTn id="47" dur="500"/>
                                        <p:tgtEl>
                                          <p:spTgt spid="276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7653"/>
                                        </p:tgtEl>
                                        <p:attrNameLst>
                                          <p:attrName>style.visibility</p:attrName>
                                        </p:attrNameLst>
                                      </p:cBhvr>
                                      <p:to>
                                        <p:strVal val="visible"/>
                                      </p:to>
                                    </p:set>
                                    <p:animEffect transition="in" filter="circle(in)">
                                      <p:cBhvr>
                                        <p:cTn id="52" dur="2000"/>
                                        <p:tgtEl>
                                          <p:spTgt spid="276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7662"/>
                                        </p:tgtEl>
                                        <p:attrNameLst>
                                          <p:attrName>style.visibility</p:attrName>
                                        </p:attrNameLst>
                                      </p:cBhvr>
                                      <p:to>
                                        <p:strVal val="visible"/>
                                      </p:to>
                                    </p:set>
                                    <p:animEffect transition="in" filter="strips(downLeft)">
                                      <p:cBhvr>
                                        <p:cTn id="57" dur="500"/>
                                        <p:tgtEl>
                                          <p:spTgt spid="27662"/>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27663"/>
                                        </p:tgtEl>
                                        <p:attrNameLst>
                                          <p:attrName>style.visibility</p:attrName>
                                        </p:attrNameLst>
                                      </p:cBhvr>
                                      <p:to>
                                        <p:strVal val="visible"/>
                                      </p:to>
                                    </p:set>
                                    <p:animEffect transition="in" filter="strips(downLeft)">
                                      <p:cBhvr>
                                        <p:cTn id="60" dur="500"/>
                                        <p:tgtEl>
                                          <p:spTgt spid="27663"/>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27664"/>
                                        </p:tgtEl>
                                        <p:attrNameLst>
                                          <p:attrName>style.visibility</p:attrName>
                                        </p:attrNameLst>
                                      </p:cBhvr>
                                      <p:to>
                                        <p:strVal val="visible"/>
                                      </p:to>
                                    </p:set>
                                    <p:animEffect transition="in" filter="strips(downLeft)">
                                      <p:cBhvr>
                                        <p:cTn id="63" dur="500"/>
                                        <p:tgtEl>
                                          <p:spTgt spid="27664"/>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27665"/>
                                        </p:tgtEl>
                                        <p:attrNameLst>
                                          <p:attrName>style.visibility</p:attrName>
                                        </p:attrNameLst>
                                      </p:cBhvr>
                                      <p:to>
                                        <p:strVal val="visible"/>
                                      </p:to>
                                    </p:set>
                                    <p:animEffect transition="in" filter="strips(downLeft)">
                                      <p:cBhvr>
                                        <p:cTn id="66" dur="500"/>
                                        <p:tgtEl>
                                          <p:spTgt spid="27665"/>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27666"/>
                                        </p:tgtEl>
                                        <p:attrNameLst>
                                          <p:attrName>style.visibility</p:attrName>
                                        </p:attrNameLst>
                                      </p:cBhvr>
                                      <p:to>
                                        <p:strVal val="visible"/>
                                      </p:to>
                                    </p:set>
                                    <p:animEffect transition="in" filter="strips(downLeft)">
                                      <p:cBhvr>
                                        <p:cTn id="69" dur="500"/>
                                        <p:tgtEl>
                                          <p:spTgt spid="27666"/>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27667"/>
                                        </p:tgtEl>
                                        <p:attrNameLst>
                                          <p:attrName>style.visibility</p:attrName>
                                        </p:attrNameLst>
                                      </p:cBhvr>
                                      <p:to>
                                        <p:strVal val="visible"/>
                                      </p:to>
                                    </p:set>
                                    <p:animEffect transition="in" filter="strips(downLeft)">
                                      <p:cBhvr>
                                        <p:cTn id="72" dur="500"/>
                                        <p:tgtEl>
                                          <p:spTgt spid="27667"/>
                                        </p:tgtEl>
                                      </p:cBhvr>
                                    </p:animEffect>
                                  </p:childTnLst>
                                </p:cTn>
                              </p:par>
                              <p:par>
                                <p:cTn id="73" presetID="18" presetClass="entr" presetSubtype="12" fill="hold" grpId="0" nodeType="withEffect">
                                  <p:stCondLst>
                                    <p:cond delay="0"/>
                                  </p:stCondLst>
                                  <p:childTnLst>
                                    <p:set>
                                      <p:cBhvr>
                                        <p:cTn id="74" dur="1" fill="hold">
                                          <p:stCondLst>
                                            <p:cond delay="0"/>
                                          </p:stCondLst>
                                        </p:cTn>
                                        <p:tgtEl>
                                          <p:spTgt spid="27668"/>
                                        </p:tgtEl>
                                        <p:attrNameLst>
                                          <p:attrName>style.visibility</p:attrName>
                                        </p:attrNameLst>
                                      </p:cBhvr>
                                      <p:to>
                                        <p:strVal val="visible"/>
                                      </p:to>
                                    </p:set>
                                    <p:animEffect transition="in" filter="strips(downLeft)">
                                      <p:cBhvr>
                                        <p:cTn id="75" dur="500"/>
                                        <p:tgtEl>
                                          <p:spTgt spid="2766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27681"/>
                                        </p:tgtEl>
                                        <p:attrNameLst>
                                          <p:attrName>style.visibility</p:attrName>
                                        </p:attrNameLst>
                                      </p:cBhvr>
                                      <p:to>
                                        <p:strVal val="visible"/>
                                      </p:to>
                                    </p:set>
                                    <p:animEffect transition="in" filter="strips(downLeft)">
                                      <p:cBhvr>
                                        <p:cTn id="80" dur="500"/>
                                        <p:tgtEl>
                                          <p:spTgt spid="27681"/>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27682"/>
                                        </p:tgtEl>
                                        <p:attrNameLst>
                                          <p:attrName>style.visibility</p:attrName>
                                        </p:attrNameLst>
                                      </p:cBhvr>
                                      <p:to>
                                        <p:strVal val="visible"/>
                                      </p:to>
                                    </p:set>
                                    <p:animEffect transition="in" filter="strips(downLeft)">
                                      <p:cBhvr>
                                        <p:cTn id="83" dur="500"/>
                                        <p:tgtEl>
                                          <p:spTgt spid="27682"/>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27683"/>
                                        </p:tgtEl>
                                        <p:attrNameLst>
                                          <p:attrName>style.visibility</p:attrName>
                                        </p:attrNameLst>
                                      </p:cBhvr>
                                      <p:to>
                                        <p:strVal val="visible"/>
                                      </p:to>
                                    </p:set>
                                    <p:animEffect transition="in" filter="strips(downLeft)">
                                      <p:cBhvr>
                                        <p:cTn id="86" dur="500"/>
                                        <p:tgtEl>
                                          <p:spTgt spid="27683"/>
                                        </p:tgtEl>
                                      </p:cBhvr>
                                    </p:animEffect>
                                  </p:childTnLst>
                                </p:cTn>
                              </p:par>
                              <p:par>
                                <p:cTn id="87" presetID="18" presetClass="entr" presetSubtype="12" fill="hold" grpId="0" nodeType="withEffect">
                                  <p:stCondLst>
                                    <p:cond delay="0"/>
                                  </p:stCondLst>
                                  <p:childTnLst>
                                    <p:set>
                                      <p:cBhvr>
                                        <p:cTn id="88" dur="1" fill="hold">
                                          <p:stCondLst>
                                            <p:cond delay="0"/>
                                          </p:stCondLst>
                                        </p:cTn>
                                        <p:tgtEl>
                                          <p:spTgt spid="27684"/>
                                        </p:tgtEl>
                                        <p:attrNameLst>
                                          <p:attrName>style.visibility</p:attrName>
                                        </p:attrNameLst>
                                      </p:cBhvr>
                                      <p:to>
                                        <p:strVal val="visible"/>
                                      </p:to>
                                    </p:set>
                                    <p:animEffect transition="in" filter="strips(downLeft)">
                                      <p:cBhvr>
                                        <p:cTn id="89" dur="500"/>
                                        <p:tgtEl>
                                          <p:spTgt spid="27684"/>
                                        </p:tgtEl>
                                      </p:cBhvr>
                                    </p:animEffect>
                                  </p:childTnLst>
                                </p:cTn>
                              </p:par>
                              <p:par>
                                <p:cTn id="90" presetID="18" presetClass="entr" presetSubtype="12" fill="hold" grpId="0" nodeType="withEffect">
                                  <p:stCondLst>
                                    <p:cond delay="0"/>
                                  </p:stCondLst>
                                  <p:childTnLst>
                                    <p:set>
                                      <p:cBhvr>
                                        <p:cTn id="91" dur="1" fill="hold">
                                          <p:stCondLst>
                                            <p:cond delay="0"/>
                                          </p:stCondLst>
                                        </p:cTn>
                                        <p:tgtEl>
                                          <p:spTgt spid="27685"/>
                                        </p:tgtEl>
                                        <p:attrNameLst>
                                          <p:attrName>style.visibility</p:attrName>
                                        </p:attrNameLst>
                                      </p:cBhvr>
                                      <p:to>
                                        <p:strVal val="visible"/>
                                      </p:to>
                                    </p:set>
                                    <p:animEffect transition="in" filter="strips(downLeft)">
                                      <p:cBhvr>
                                        <p:cTn id="92" dur="500"/>
                                        <p:tgtEl>
                                          <p:spTgt spid="2768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27651"/>
                                        </p:tgtEl>
                                        <p:attrNameLst>
                                          <p:attrName>style.visibility</p:attrName>
                                        </p:attrNameLst>
                                      </p:cBhvr>
                                      <p:to>
                                        <p:strVal val="visible"/>
                                      </p:to>
                                    </p:set>
                                    <p:animEffect transition="in" filter="wedge">
                                      <p:cBhvr>
                                        <p:cTn id="97" dur="2000"/>
                                        <p:tgtEl>
                                          <p:spTgt spid="2765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8" presetClass="entr" presetSubtype="12" fill="hold" grpId="0" nodeType="clickEffect">
                                  <p:stCondLst>
                                    <p:cond delay="0"/>
                                  </p:stCondLst>
                                  <p:childTnLst>
                                    <p:set>
                                      <p:cBhvr>
                                        <p:cTn id="101" dur="1" fill="hold">
                                          <p:stCondLst>
                                            <p:cond delay="0"/>
                                          </p:stCondLst>
                                        </p:cTn>
                                        <p:tgtEl>
                                          <p:spTgt spid="27669"/>
                                        </p:tgtEl>
                                        <p:attrNameLst>
                                          <p:attrName>style.visibility</p:attrName>
                                        </p:attrNameLst>
                                      </p:cBhvr>
                                      <p:to>
                                        <p:strVal val="visible"/>
                                      </p:to>
                                    </p:set>
                                    <p:animEffect transition="in" filter="strips(downLeft)">
                                      <p:cBhvr>
                                        <p:cTn id="102" dur="500"/>
                                        <p:tgtEl>
                                          <p:spTgt spid="27669"/>
                                        </p:tgtEl>
                                      </p:cBhvr>
                                    </p:animEffect>
                                  </p:childTnLst>
                                </p:cTn>
                              </p:par>
                              <p:par>
                                <p:cTn id="103" presetID="18" presetClass="entr" presetSubtype="12" fill="hold" grpId="0" nodeType="withEffect">
                                  <p:stCondLst>
                                    <p:cond delay="0"/>
                                  </p:stCondLst>
                                  <p:childTnLst>
                                    <p:set>
                                      <p:cBhvr>
                                        <p:cTn id="104" dur="1" fill="hold">
                                          <p:stCondLst>
                                            <p:cond delay="0"/>
                                          </p:stCondLst>
                                        </p:cTn>
                                        <p:tgtEl>
                                          <p:spTgt spid="27670"/>
                                        </p:tgtEl>
                                        <p:attrNameLst>
                                          <p:attrName>style.visibility</p:attrName>
                                        </p:attrNameLst>
                                      </p:cBhvr>
                                      <p:to>
                                        <p:strVal val="visible"/>
                                      </p:to>
                                    </p:set>
                                    <p:animEffect transition="in" filter="strips(downLeft)">
                                      <p:cBhvr>
                                        <p:cTn id="105" dur="500"/>
                                        <p:tgtEl>
                                          <p:spTgt spid="27670"/>
                                        </p:tgtEl>
                                      </p:cBhvr>
                                    </p:animEffect>
                                  </p:childTnLst>
                                </p:cTn>
                              </p:par>
                              <p:par>
                                <p:cTn id="106" presetID="18" presetClass="entr" presetSubtype="12" fill="hold" grpId="0" nodeType="withEffect">
                                  <p:stCondLst>
                                    <p:cond delay="0"/>
                                  </p:stCondLst>
                                  <p:childTnLst>
                                    <p:set>
                                      <p:cBhvr>
                                        <p:cTn id="107" dur="1" fill="hold">
                                          <p:stCondLst>
                                            <p:cond delay="0"/>
                                          </p:stCondLst>
                                        </p:cTn>
                                        <p:tgtEl>
                                          <p:spTgt spid="27671"/>
                                        </p:tgtEl>
                                        <p:attrNameLst>
                                          <p:attrName>style.visibility</p:attrName>
                                        </p:attrNameLst>
                                      </p:cBhvr>
                                      <p:to>
                                        <p:strVal val="visible"/>
                                      </p:to>
                                    </p:set>
                                    <p:animEffect transition="in" filter="strips(downLeft)">
                                      <p:cBhvr>
                                        <p:cTn id="108" dur="500"/>
                                        <p:tgtEl>
                                          <p:spTgt spid="27671"/>
                                        </p:tgtEl>
                                      </p:cBhvr>
                                    </p:animEffect>
                                  </p:childTnLst>
                                </p:cTn>
                              </p:par>
                              <p:par>
                                <p:cTn id="109" presetID="18" presetClass="entr" presetSubtype="12" fill="hold" grpId="0" nodeType="withEffect">
                                  <p:stCondLst>
                                    <p:cond delay="0"/>
                                  </p:stCondLst>
                                  <p:childTnLst>
                                    <p:set>
                                      <p:cBhvr>
                                        <p:cTn id="110" dur="1" fill="hold">
                                          <p:stCondLst>
                                            <p:cond delay="0"/>
                                          </p:stCondLst>
                                        </p:cTn>
                                        <p:tgtEl>
                                          <p:spTgt spid="27672"/>
                                        </p:tgtEl>
                                        <p:attrNameLst>
                                          <p:attrName>style.visibility</p:attrName>
                                        </p:attrNameLst>
                                      </p:cBhvr>
                                      <p:to>
                                        <p:strVal val="visible"/>
                                      </p:to>
                                    </p:set>
                                    <p:animEffect transition="in" filter="strips(downLeft)">
                                      <p:cBhvr>
                                        <p:cTn id="111" dur="500"/>
                                        <p:tgtEl>
                                          <p:spTgt spid="27672"/>
                                        </p:tgtEl>
                                      </p:cBhvr>
                                    </p:animEffect>
                                  </p:childTnLst>
                                </p:cTn>
                              </p:par>
                              <p:par>
                                <p:cTn id="112" presetID="18" presetClass="entr" presetSubtype="12" fill="hold" grpId="0" nodeType="withEffect">
                                  <p:stCondLst>
                                    <p:cond delay="0"/>
                                  </p:stCondLst>
                                  <p:childTnLst>
                                    <p:set>
                                      <p:cBhvr>
                                        <p:cTn id="113" dur="1" fill="hold">
                                          <p:stCondLst>
                                            <p:cond delay="0"/>
                                          </p:stCondLst>
                                        </p:cTn>
                                        <p:tgtEl>
                                          <p:spTgt spid="27673"/>
                                        </p:tgtEl>
                                        <p:attrNameLst>
                                          <p:attrName>style.visibility</p:attrName>
                                        </p:attrNameLst>
                                      </p:cBhvr>
                                      <p:to>
                                        <p:strVal val="visible"/>
                                      </p:to>
                                    </p:set>
                                    <p:animEffect transition="in" filter="strips(downLeft)">
                                      <p:cBhvr>
                                        <p:cTn id="114" dur="500"/>
                                        <p:tgtEl>
                                          <p:spTgt spid="27673"/>
                                        </p:tgtEl>
                                      </p:cBhvr>
                                    </p:animEffect>
                                  </p:childTnLst>
                                </p:cTn>
                              </p:par>
                              <p:par>
                                <p:cTn id="115" presetID="18" presetClass="entr" presetSubtype="12" fill="hold" grpId="0" nodeType="withEffect">
                                  <p:stCondLst>
                                    <p:cond delay="0"/>
                                  </p:stCondLst>
                                  <p:childTnLst>
                                    <p:set>
                                      <p:cBhvr>
                                        <p:cTn id="116" dur="1" fill="hold">
                                          <p:stCondLst>
                                            <p:cond delay="0"/>
                                          </p:stCondLst>
                                        </p:cTn>
                                        <p:tgtEl>
                                          <p:spTgt spid="27674"/>
                                        </p:tgtEl>
                                        <p:attrNameLst>
                                          <p:attrName>style.visibility</p:attrName>
                                        </p:attrNameLst>
                                      </p:cBhvr>
                                      <p:to>
                                        <p:strVal val="visible"/>
                                      </p:to>
                                    </p:set>
                                    <p:animEffect transition="in" filter="strips(downLeft)">
                                      <p:cBhvr>
                                        <p:cTn id="117" dur="500"/>
                                        <p:tgtEl>
                                          <p:spTgt spid="27674"/>
                                        </p:tgtEl>
                                      </p:cBhvr>
                                    </p:animEffect>
                                  </p:childTnLst>
                                </p:cTn>
                              </p:par>
                              <p:par>
                                <p:cTn id="118" presetID="18" presetClass="entr" presetSubtype="12" fill="hold" grpId="0" nodeType="withEffect">
                                  <p:stCondLst>
                                    <p:cond delay="0"/>
                                  </p:stCondLst>
                                  <p:childTnLst>
                                    <p:set>
                                      <p:cBhvr>
                                        <p:cTn id="119" dur="1" fill="hold">
                                          <p:stCondLst>
                                            <p:cond delay="0"/>
                                          </p:stCondLst>
                                        </p:cTn>
                                        <p:tgtEl>
                                          <p:spTgt spid="27675"/>
                                        </p:tgtEl>
                                        <p:attrNameLst>
                                          <p:attrName>style.visibility</p:attrName>
                                        </p:attrNameLst>
                                      </p:cBhvr>
                                      <p:to>
                                        <p:strVal val="visible"/>
                                      </p:to>
                                    </p:set>
                                    <p:animEffect transition="in" filter="strips(downLeft)">
                                      <p:cBhvr>
                                        <p:cTn id="120" dur="500"/>
                                        <p:tgtEl>
                                          <p:spTgt spid="27675"/>
                                        </p:tgtEl>
                                      </p:cBhvr>
                                    </p:animEffect>
                                  </p:childTnLst>
                                </p:cTn>
                              </p:par>
                              <p:par>
                                <p:cTn id="121" presetID="18" presetClass="entr" presetSubtype="12" fill="hold" grpId="0" nodeType="withEffect">
                                  <p:stCondLst>
                                    <p:cond delay="0"/>
                                  </p:stCondLst>
                                  <p:childTnLst>
                                    <p:set>
                                      <p:cBhvr>
                                        <p:cTn id="122" dur="1" fill="hold">
                                          <p:stCondLst>
                                            <p:cond delay="0"/>
                                          </p:stCondLst>
                                        </p:cTn>
                                        <p:tgtEl>
                                          <p:spTgt spid="27676"/>
                                        </p:tgtEl>
                                        <p:attrNameLst>
                                          <p:attrName>style.visibility</p:attrName>
                                        </p:attrNameLst>
                                      </p:cBhvr>
                                      <p:to>
                                        <p:strVal val="visible"/>
                                      </p:to>
                                    </p:set>
                                    <p:animEffect transition="in" filter="strips(downLeft)">
                                      <p:cBhvr>
                                        <p:cTn id="123" dur="500"/>
                                        <p:tgtEl>
                                          <p:spTgt spid="27676"/>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8" presetClass="entr" presetSubtype="12" fill="hold" grpId="0" nodeType="clickEffect">
                                  <p:stCondLst>
                                    <p:cond delay="0"/>
                                  </p:stCondLst>
                                  <p:childTnLst>
                                    <p:set>
                                      <p:cBhvr>
                                        <p:cTn id="127" dur="1" fill="hold">
                                          <p:stCondLst>
                                            <p:cond delay="0"/>
                                          </p:stCondLst>
                                        </p:cTn>
                                        <p:tgtEl>
                                          <p:spTgt spid="27686"/>
                                        </p:tgtEl>
                                        <p:attrNameLst>
                                          <p:attrName>style.visibility</p:attrName>
                                        </p:attrNameLst>
                                      </p:cBhvr>
                                      <p:to>
                                        <p:strVal val="visible"/>
                                      </p:to>
                                    </p:set>
                                    <p:animEffect transition="in" filter="strips(downLeft)">
                                      <p:cBhvr>
                                        <p:cTn id="128" dur="500"/>
                                        <p:tgtEl>
                                          <p:spTgt spid="27686"/>
                                        </p:tgtEl>
                                      </p:cBhvr>
                                    </p:animEffect>
                                  </p:childTnLst>
                                </p:cTn>
                              </p:par>
                              <p:par>
                                <p:cTn id="129" presetID="18" presetClass="entr" presetSubtype="12" fill="hold" grpId="0" nodeType="withEffect">
                                  <p:stCondLst>
                                    <p:cond delay="0"/>
                                  </p:stCondLst>
                                  <p:childTnLst>
                                    <p:set>
                                      <p:cBhvr>
                                        <p:cTn id="130" dur="1" fill="hold">
                                          <p:stCondLst>
                                            <p:cond delay="0"/>
                                          </p:stCondLst>
                                        </p:cTn>
                                        <p:tgtEl>
                                          <p:spTgt spid="27687"/>
                                        </p:tgtEl>
                                        <p:attrNameLst>
                                          <p:attrName>style.visibility</p:attrName>
                                        </p:attrNameLst>
                                      </p:cBhvr>
                                      <p:to>
                                        <p:strVal val="visible"/>
                                      </p:to>
                                    </p:set>
                                    <p:animEffect transition="in" filter="strips(downLeft)">
                                      <p:cBhvr>
                                        <p:cTn id="131" dur="500"/>
                                        <p:tgtEl>
                                          <p:spTgt spid="27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animBg="1"/>
      <p:bldP spid="27653" grpId="0" animBg="1"/>
      <p:bldP spid="27656" grpId="0" animBg="1"/>
      <p:bldP spid="27657" grpId="0" animBg="1"/>
      <p:bldP spid="27658" grpId="0" animBg="1"/>
      <p:bldP spid="27659" grpId="0" animBg="1"/>
      <p:bldP spid="27660" grpId="0" animBg="1"/>
      <p:bldP spid="27661" grpId="0" animBg="1"/>
      <p:bldP spid="27662" grpId="0" animBg="1"/>
      <p:bldP spid="27663" grpId="0" animBg="1"/>
      <p:bldP spid="27664" grpId="0" animBg="1"/>
      <p:bldP spid="27665" grpId="0" animBg="1"/>
      <p:bldP spid="27666" grpId="0" animBg="1"/>
      <p:bldP spid="27667" grpId="0" animBg="1"/>
      <p:bldP spid="27668" grpId="0" animBg="1"/>
      <p:bldP spid="27669" grpId="0" animBg="1"/>
      <p:bldP spid="27670" grpId="0" animBg="1"/>
      <p:bldP spid="27671" grpId="0" animBg="1"/>
      <p:bldP spid="27672" grpId="0" animBg="1"/>
      <p:bldP spid="27673" grpId="0" animBg="1"/>
      <p:bldP spid="27674" grpId="0" animBg="1"/>
      <p:bldP spid="27675" grpId="0" animBg="1"/>
      <p:bldP spid="27676" grpId="0" animBg="1"/>
      <p:bldP spid="27677" grpId="0" animBg="1"/>
      <p:bldP spid="27678" grpId="0" animBg="1"/>
      <p:bldP spid="27679" grpId="0" animBg="1"/>
      <p:bldP spid="27680" grpId="0" animBg="1"/>
      <p:bldP spid="27681" grpId="0" animBg="1"/>
      <p:bldP spid="27682" grpId="0" animBg="1"/>
      <p:bldP spid="27683" grpId="0" animBg="1"/>
      <p:bldP spid="27684" grpId="0" animBg="1"/>
      <p:bldP spid="27685" grpId="0" animBg="1"/>
      <p:bldP spid="27686" grpId="0" animBg="1"/>
      <p:bldP spid="276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19200" y="1295400"/>
            <a:ext cx="3733800" cy="2246313"/>
          </a:xfrm>
          <a:prstGeom prst="rect">
            <a:avLst/>
          </a:prstGeom>
          <a:noFill/>
          <a:ln w="9525">
            <a:noFill/>
            <a:miter lim="800000"/>
            <a:headEnd/>
            <a:tailEnd/>
          </a:ln>
        </p:spPr>
        <p:txBody>
          <a:bodyPr>
            <a:spAutoFit/>
          </a:bodyPr>
          <a:lstStyle/>
          <a:p>
            <a:pPr algn="l">
              <a:spcBef>
                <a:spcPct val="50000"/>
              </a:spcBef>
            </a:pPr>
            <a:r>
              <a:rPr lang="en-US" sz="2000">
                <a:solidFill>
                  <a:srgbClr val="0033CC"/>
                </a:solidFill>
                <a:cs typeface="Arial" charset="0"/>
              </a:rPr>
              <a:t>Sang ………………             Cha …………………          Giờ …………. lon ton           Khắp ……  ……………       Chỉ ……….. …….       Tiếng ………..  …với con.</a:t>
            </a:r>
          </a:p>
          <a:p>
            <a:pPr algn="l"/>
            <a:endParaRPr lang="en-US" sz="2000">
              <a:solidFill>
                <a:srgbClr val="0033CC"/>
              </a:solidFill>
              <a:cs typeface="Arial" charset="0"/>
            </a:endParaRPr>
          </a:p>
        </p:txBody>
      </p:sp>
      <p:sp>
        <p:nvSpPr>
          <p:cNvPr id="19459" name="Text Box 3"/>
          <p:cNvSpPr txBox="1">
            <a:spLocks noChangeArrowheads="1"/>
          </p:cNvSpPr>
          <p:nvPr/>
        </p:nvSpPr>
        <p:spPr bwMode="auto">
          <a:xfrm>
            <a:off x="5181600" y="1295400"/>
            <a:ext cx="3505200" cy="3016250"/>
          </a:xfrm>
          <a:prstGeom prst="rect">
            <a:avLst/>
          </a:prstGeom>
          <a:solidFill>
            <a:schemeClr val="bg1"/>
          </a:solidFill>
          <a:ln w="9525">
            <a:noFill/>
            <a:miter lim="800000"/>
            <a:headEnd/>
            <a:tailEnd/>
          </a:ln>
        </p:spPr>
        <p:txBody>
          <a:bodyPr>
            <a:spAutoFit/>
          </a:bodyPr>
          <a:lstStyle/>
          <a:p>
            <a:pPr algn="l">
              <a:spcBef>
                <a:spcPct val="50000"/>
              </a:spcBef>
            </a:pPr>
            <a:r>
              <a:rPr lang="en-US" sz="2000">
                <a:solidFill>
                  <a:srgbClr val="CC00CC"/>
                </a:solidFill>
                <a:cs typeface="Arial" charset="0"/>
              </a:rPr>
              <a:t>Đi qua thời  ấu thơ                    Bao  điều bay đi mất            Chỉ còn trong đời thật            Tiếng người nói với con         Hạnh phúc khó khăn hơn           Mọi điều con đã thấy            Nhưng là con giành lấy               Từ hai bàn tay con .</a:t>
            </a:r>
          </a:p>
          <a:p>
            <a:pPr algn="l">
              <a:spcBef>
                <a:spcPct val="50000"/>
              </a:spcBef>
            </a:pPr>
            <a:r>
              <a:rPr lang="en-US" sz="2000">
                <a:solidFill>
                  <a:srgbClr val="CC00CC"/>
                </a:solidFill>
                <a:cs typeface="Arial" charset="0"/>
              </a:rPr>
              <a:t>                 </a:t>
            </a:r>
            <a:r>
              <a:rPr lang="en-US" sz="2000" b="1" i="1">
                <a:solidFill>
                  <a:srgbClr val="66FF66"/>
                </a:solidFill>
                <a:cs typeface="Arial" charset="0"/>
              </a:rPr>
              <a:t>Vũ Đình Minh</a:t>
            </a:r>
          </a:p>
        </p:txBody>
      </p:sp>
      <p:sp>
        <p:nvSpPr>
          <p:cNvPr id="19460" name="Text Box 4"/>
          <p:cNvSpPr txBox="1">
            <a:spLocks noChangeArrowheads="1"/>
          </p:cNvSpPr>
          <p:nvPr/>
        </p:nvSpPr>
        <p:spPr bwMode="auto">
          <a:xfrm>
            <a:off x="1905000" y="685800"/>
            <a:ext cx="63246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cs typeface="Arial" charset="0"/>
              </a:rPr>
              <a:t>SANG NĂM CON LÊN BẢY</a:t>
            </a:r>
            <a:r>
              <a:rPr lang="en-US" sz="2000">
                <a:solidFill>
                  <a:srgbClr val="FF0000"/>
                </a:solidFill>
                <a:cs typeface="Arial" charset="0"/>
              </a:rPr>
              <a:t> </a:t>
            </a:r>
          </a:p>
        </p:txBody>
      </p:sp>
      <p:sp>
        <p:nvSpPr>
          <p:cNvPr id="28677" name="Text Box 5"/>
          <p:cNvSpPr txBox="1">
            <a:spLocks noChangeArrowheads="1"/>
          </p:cNvSpPr>
          <p:nvPr/>
        </p:nvSpPr>
        <p:spPr bwMode="auto">
          <a:xfrm>
            <a:off x="1219200" y="3657600"/>
            <a:ext cx="3886200" cy="2554288"/>
          </a:xfrm>
          <a:prstGeom prst="rect">
            <a:avLst/>
          </a:prstGeom>
          <a:solidFill>
            <a:schemeClr val="bg1"/>
          </a:solidFill>
          <a:ln w="9525">
            <a:noFill/>
            <a:miter lim="800000"/>
            <a:headEnd/>
            <a:tailEnd/>
          </a:ln>
          <a:effectLst/>
        </p:spPr>
        <p:txBody>
          <a:bodyPr>
            <a:spAutoFit/>
          </a:bodyPr>
          <a:lstStyle/>
          <a:p>
            <a:pPr algn="l">
              <a:defRPr/>
            </a:pPr>
            <a:r>
              <a:rPr lang="en-US" sz="2000">
                <a:solidFill>
                  <a:srgbClr val="FF0066"/>
                </a:solidFill>
                <a:latin typeface="Arial"/>
                <a:cs typeface="Arial" charset="0"/>
              </a:rPr>
              <a:t>Mai rồi  con lớn  khôn</a:t>
            </a:r>
          </a:p>
          <a:p>
            <a:pPr algn="l">
              <a:defRPr/>
            </a:pPr>
            <a:r>
              <a:rPr lang="en-US" sz="2000">
                <a:solidFill>
                  <a:srgbClr val="FF0066"/>
                </a:solidFill>
                <a:latin typeface="Arial"/>
                <a:cs typeface="Arial" charset="0"/>
              </a:rPr>
              <a:t>Chim  không còn biết nói </a:t>
            </a:r>
          </a:p>
          <a:p>
            <a:pPr algn="l">
              <a:defRPr/>
            </a:pPr>
            <a:r>
              <a:rPr lang="en-US" sz="2000">
                <a:solidFill>
                  <a:srgbClr val="FF0066"/>
                </a:solidFill>
                <a:latin typeface="Arial"/>
                <a:cs typeface="Arial" charset="0"/>
              </a:rPr>
              <a:t>Gió chỉ còn biết thổi     </a:t>
            </a:r>
          </a:p>
          <a:p>
            <a:pPr algn="l">
              <a:defRPr/>
            </a:pPr>
            <a:r>
              <a:rPr lang="en-US" sz="2000">
                <a:solidFill>
                  <a:srgbClr val="FF0066"/>
                </a:solidFill>
                <a:latin typeface="Arial"/>
                <a:cs typeface="Arial" charset="0"/>
              </a:rPr>
              <a:t>Cây  chỉ còn là cây      </a:t>
            </a:r>
          </a:p>
          <a:p>
            <a:pPr algn="l">
              <a:defRPr/>
            </a:pPr>
            <a:r>
              <a:rPr lang="en-US" sz="2000">
                <a:solidFill>
                  <a:srgbClr val="FF0066"/>
                </a:solidFill>
                <a:latin typeface="Arial"/>
                <a:cs typeface="Arial" charset="0"/>
              </a:rPr>
              <a:t>Đại bàng  chẳng về đây </a:t>
            </a:r>
          </a:p>
          <a:p>
            <a:pPr algn="l">
              <a:defRPr/>
            </a:pPr>
            <a:r>
              <a:rPr lang="en-US" sz="2000">
                <a:solidFill>
                  <a:srgbClr val="FF0066"/>
                </a:solidFill>
                <a:latin typeface="Arial"/>
                <a:cs typeface="Arial" charset="0"/>
              </a:rPr>
              <a:t>Đậu trên cành khế nữa</a:t>
            </a:r>
          </a:p>
          <a:p>
            <a:pPr algn="l">
              <a:defRPr/>
            </a:pPr>
            <a:r>
              <a:rPr lang="en-US" sz="2000">
                <a:solidFill>
                  <a:srgbClr val="FF0066"/>
                </a:solidFill>
                <a:latin typeface="Arial"/>
                <a:cs typeface="Arial" charset="0"/>
              </a:rPr>
              <a:t>Chuyện ngày xưa, ngày xửa  </a:t>
            </a:r>
          </a:p>
          <a:p>
            <a:pPr algn="l">
              <a:defRPr/>
            </a:pPr>
            <a:r>
              <a:rPr lang="en-US" sz="2000">
                <a:solidFill>
                  <a:srgbClr val="FF0066"/>
                </a:solidFill>
                <a:latin typeface="Arial"/>
                <a:cs typeface="Arial" charset="0"/>
              </a:rPr>
              <a:t>Chỉ là chuyện ngày xưa</a:t>
            </a:r>
            <a:endParaRPr lang="en-US" sz="2000">
              <a:solidFill>
                <a:srgbClr val="FF0066"/>
              </a:solidFill>
              <a:effectLst>
                <a:outerShdw blurRad="38100" dist="38100" dir="2700000" algn="tl">
                  <a:srgbClr val="C0C0C0"/>
                </a:outerShdw>
              </a:effectLst>
              <a:latin typeface="Arial"/>
              <a:cs typeface="Arial" charset="0"/>
            </a:endParaRPr>
          </a:p>
        </p:txBody>
      </p:sp>
      <p:pic>
        <p:nvPicPr>
          <p:cNvPr id="19462" name="Picture 6" descr="Hình0345"/>
          <p:cNvPicPr>
            <a:picLocks noChangeAspect="1" noChangeArrowheads="1"/>
          </p:cNvPicPr>
          <p:nvPr/>
        </p:nvPicPr>
        <p:blipFill>
          <a:blip r:embed="rId2" cstate="print"/>
          <a:srcRect/>
          <a:stretch>
            <a:fillRect/>
          </a:stretch>
        </p:blipFill>
        <p:spPr bwMode="auto">
          <a:xfrm>
            <a:off x="5562600" y="4876800"/>
            <a:ext cx="2514600" cy="1762125"/>
          </a:xfrm>
          <a:prstGeom prst="rect">
            <a:avLst/>
          </a:prstGeom>
          <a:noFill/>
          <a:ln w="9525">
            <a:noFill/>
            <a:miter lim="800000"/>
            <a:headEnd/>
            <a:tailEnd/>
          </a:ln>
        </p:spPr>
      </p:pic>
      <p:sp>
        <p:nvSpPr>
          <p:cNvPr id="19463" name="WordArt 7"/>
          <p:cNvSpPr>
            <a:spLocks noChangeArrowheads="1" noChangeShapeType="1" noTextEdit="1"/>
          </p:cNvSpPr>
          <p:nvPr/>
        </p:nvSpPr>
        <p:spPr bwMode="auto">
          <a:xfrm rot="1066100">
            <a:off x="542925" y="-298450"/>
            <a:ext cx="3048000" cy="1524000"/>
          </a:xfrm>
          <a:prstGeom prst="rect">
            <a:avLst/>
          </a:prstGeom>
        </p:spPr>
        <p:txBody>
          <a:bodyPr wrap="none" fromWordArt="1">
            <a:prstTxWarp prst="textSlantUp">
              <a:avLst>
                <a:gd name="adj" fmla="val 68769"/>
              </a:avLst>
            </a:prstTxWarp>
          </a:bodyPr>
          <a:lstStyle/>
          <a:p>
            <a:r>
              <a:rPr lang="en-US" sz="3200" b="1" kern="10">
                <a:ln w="22225">
                  <a:solidFill>
                    <a:srgbClr val="FF0000"/>
                  </a:solidFill>
                  <a:round/>
                  <a:headEnd/>
                  <a:tailEnd/>
                </a:ln>
                <a:solidFill>
                  <a:srgbClr val="FFFF00"/>
                </a:solidFill>
                <a:latin typeface="Arial"/>
                <a:cs typeface="Arial"/>
              </a:rPr>
              <a:t>Đọc thuộc lòng </a:t>
            </a:r>
          </a:p>
        </p:txBody>
      </p:sp>
      <p:grpSp>
        <p:nvGrpSpPr>
          <p:cNvPr id="19464" name="Group 8"/>
          <p:cNvGrpSpPr>
            <a:grpSpLocks/>
          </p:cNvGrpSpPr>
          <p:nvPr/>
        </p:nvGrpSpPr>
        <p:grpSpPr bwMode="auto">
          <a:xfrm>
            <a:off x="-76200" y="-107950"/>
            <a:ext cx="9296400" cy="7042150"/>
            <a:chOff x="-48" y="-68"/>
            <a:chExt cx="5856" cy="4436"/>
          </a:xfrm>
        </p:grpSpPr>
        <p:pic>
          <p:nvPicPr>
            <p:cNvPr id="19465" name="Picture 9"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19466" name="Picture 10"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19467" name="Picture 11"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19468" name="Picture 12"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219200" y="1295400"/>
            <a:ext cx="3733800" cy="2246313"/>
          </a:xfrm>
          <a:prstGeom prst="rect">
            <a:avLst/>
          </a:prstGeom>
          <a:noFill/>
          <a:ln w="9525">
            <a:noFill/>
            <a:miter lim="800000"/>
            <a:headEnd/>
            <a:tailEnd/>
          </a:ln>
        </p:spPr>
        <p:txBody>
          <a:bodyPr>
            <a:spAutoFit/>
          </a:bodyPr>
          <a:lstStyle/>
          <a:p>
            <a:pPr algn="l">
              <a:spcBef>
                <a:spcPct val="50000"/>
              </a:spcBef>
            </a:pPr>
            <a:r>
              <a:rPr lang="en-US" sz="2000">
                <a:solidFill>
                  <a:srgbClr val="0033CC"/>
                </a:solidFill>
                <a:cs typeface="Arial" charset="0"/>
              </a:rPr>
              <a:t>Sang ………………             …… …………………          Giờ …………. ………            …… ……  ……………       Chỉ ……….. ………..       Tiếng ………..  ……… .</a:t>
            </a:r>
          </a:p>
          <a:p>
            <a:pPr algn="l"/>
            <a:endParaRPr lang="en-US" sz="2000">
              <a:solidFill>
                <a:srgbClr val="0033CC"/>
              </a:solidFill>
              <a:cs typeface="Arial" charset="0"/>
            </a:endParaRPr>
          </a:p>
        </p:txBody>
      </p:sp>
      <p:sp>
        <p:nvSpPr>
          <p:cNvPr id="20483" name="Text Box 3"/>
          <p:cNvSpPr txBox="1">
            <a:spLocks noChangeArrowheads="1"/>
          </p:cNvSpPr>
          <p:nvPr/>
        </p:nvSpPr>
        <p:spPr bwMode="auto">
          <a:xfrm>
            <a:off x="5181600" y="1295400"/>
            <a:ext cx="3505200" cy="3016250"/>
          </a:xfrm>
          <a:prstGeom prst="rect">
            <a:avLst/>
          </a:prstGeom>
          <a:solidFill>
            <a:schemeClr val="bg1"/>
          </a:solidFill>
          <a:ln w="9525">
            <a:noFill/>
            <a:miter lim="800000"/>
            <a:headEnd/>
            <a:tailEnd/>
          </a:ln>
        </p:spPr>
        <p:txBody>
          <a:bodyPr>
            <a:spAutoFit/>
          </a:bodyPr>
          <a:lstStyle/>
          <a:p>
            <a:pPr algn="l">
              <a:spcBef>
                <a:spcPct val="50000"/>
              </a:spcBef>
            </a:pPr>
            <a:r>
              <a:rPr lang="en-US" sz="2000">
                <a:solidFill>
                  <a:srgbClr val="CC00CC"/>
                </a:solidFill>
                <a:cs typeface="Arial" charset="0"/>
              </a:rPr>
              <a:t>Đi qua thời  ấu thơ                    Bao  điều bay đi mất            Chỉ còn trong đời thật            Tiếng người nói với con         Hạnh phúc khó khăn hơn           Mọi điều con đã thấy            Nhưng là con giành lấy               Từ hai bàn tay con .</a:t>
            </a:r>
          </a:p>
          <a:p>
            <a:pPr algn="l">
              <a:spcBef>
                <a:spcPct val="50000"/>
              </a:spcBef>
            </a:pPr>
            <a:r>
              <a:rPr lang="en-US" sz="2000">
                <a:solidFill>
                  <a:srgbClr val="CC00CC"/>
                </a:solidFill>
                <a:cs typeface="Arial" charset="0"/>
              </a:rPr>
              <a:t>                 </a:t>
            </a:r>
            <a:r>
              <a:rPr lang="en-US" sz="2000" b="1" i="1">
                <a:solidFill>
                  <a:srgbClr val="66FF66"/>
                </a:solidFill>
                <a:cs typeface="Arial" charset="0"/>
              </a:rPr>
              <a:t>Vũ Đình Minh</a:t>
            </a:r>
          </a:p>
        </p:txBody>
      </p:sp>
      <p:sp>
        <p:nvSpPr>
          <p:cNvPr id="20484" name="Text Box 4"/>
          <p:cNvSpPr txBox="1">
            <a:spLocks noChangeArrowheads="1"/>
          </p:cNvSpPr>
          <p:nvPr/>
        </p:nvSpPr>
        <p:spPr bwMode="auto">
          <a:xfrm>
            <a:off x="1905000" y="685800"/>
            <a:ext cx="63246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cs typeface="Arial" charset="0"/>
              </a:rPr>
              <a:t>SANG NĂM CON LÊN BẢY</a:t>
            </a:r>
            <a:r>
              <a:rPr lang="en-US" sz="2000">
                <a:solidFill>
                  <a:srgbClr val="FF0000"/>
                </a:solidFill>
                <a:cs typeface="Arial" charset="0"/>
              </a:rPr>
              <a:t> </a:t>
            </a:r>
          </a:p>
        </p:txBody>
      </p:sp>
      <p:sp>
        <p:nvSpPr>
          <p:cNvPr id="29701" name="Text Box 5"/>
          <p:cNvSpPr txBox="1">
            <a:spLocks noChangeArrowheads="1"/>
          </p:cNvSpPr>
          <p:nvPr/>
        </p:nvSpPr>
        <p:spPr bwMode="auto">
          <a:xfrm>
            <a:off x="1219200" y="3657600"/>
            <a:ext cx="3886200" cy="2554288"/>
          </a:xfrm>
          <a:prstGeom prst="rect">
            <a:avLst/>
          </a:prstGeom>
          <a:solidFill>
            <a:schemeClr val="bg1"/>
          </a:solidFill>
          <a:ln w="9525">
            <a:noFill/>
            <a:miter lim="800000"/>
            <a:headEnd/>
            <a:tailEnd/>
          </a:ln>
          <a:effectLst/>
        </p:spPr>
        <p:txBody>
          <a:bodyPr>
            <a:spAutoFit/>
          </a:bodyPr>
          <a:lstStyle/>
          <a:p>
            <a:pPr algn="l">
              <a:defRPr/>
            </a:pPr>
            <a:r>
              <a:rPr lang="en-US" sz="2000">
                <a:solidFill>
                  <a:srgbClr val="FF0066"/>
                </a:solidFill>
                <a:latin typeface="Arial"/>
                <a:cs typeface="Arial" charset="0"/>
              </a:rPr>
              <a:t>Mai rồi  ………….</a:t>
            </a:r>
          </a:p>
          <a:p>
            <a:pPr algn="l">
              <a:defRPr/>
            </a:pPr>
            <a:r>
              <a:rPr lang="en-US" sz="2000">
                <a:solidFill>
                  <a:srgbClr val="FF0066"/>
                </a:solidFill>
                <a:latin typeface="Arial"/>
                <a:cs typeface="Arial" charset="0"/>
              </a:rPr>
              <a:t>Chim  ……….. biết nói </a:t>
            </a:r>
          </a:p>
          <a:p>
            <a:pPr algn="l">
              <a:defRPr/>
            </a:pPr>
            <a:r>
              <a:rPr lang="en-US" sz="2000">
                <a:solidFill>
                  <a:srgbClr val="FF0066"/>
                </a:solidFill>
                <a:latin typeface="Arial"/>
                <a:cs typeface="Arial" charset="0"/>
              </a:rPr>
              <a:t>Gió … ………….     </a:t>
            </a:r>
          </a:p>
          <a:p>
            <a:pPr algn="l">
              <a:defRPr/>
            </a:pPr>
            <a:r>
              <a:rPr lang="en-US" sz="2000">
                <a:solidFill>
                  <a:srgbClr val="FF0066"/>
                </a:solidFill>
                <a:latin typeface="Arial"/>
                <a:cs typeface="Arial" charset="0"/>
              </a:rPr>
              <a:t>Cây  …………... là cây      </a:t>
            </a:r>
          </a:p>
          <a:p>
            <a:pPr algn="l">
              <a:defRPr/>
            </a:pPr>
            <a:r>
              <a:rPr lang="en-US" sz="2000">
                <a:solidFill>
                  <a:srgbClr val="FF0066"/>
                </a:solidFill>
                <a:latin typeface="Arial"/>
                <a:cs typeface="Arial" charset="0"/>
              </a:rPr>
              <a:t>Đại bàng  ……………… </a:t>
            </a:r>
          </a:p>
          <a:p>
            <a:pPr algn="l">
              <a:defRPr/>
            </a:pPr>
            <a:r>
              <a:rPr lang="en-US" sz="2000">
                <a:solidFill>
                  <a:srgbClr val="FF0066"/>
                </a:solidFill>
                <a:latin typeface="Arial"/>
                <a:cs typeface="Arial" charset="0"/>
              </a:rPr>
              <a:t>Đậu ……………………</a:t>
            </a:r>
          </a:p>
          <a:p>
            <a:pPr algn="l">
              <a:defRPr/>
            </a:pPr>
            <a:r>
              <a:rPr lang="en-US" sz="2000">
                <a:solidFill>
                  <a:srgbClr val="FF0066"/>
                </a:solidFill>
                <a:latin typeface="Arial"/>
                <a:cs typeface="Arial" charset="0"/>
              </a:rPr>
              <a:t>….. …………, ngày xửa  </a:t>
            </a:r>
          </a:p>
          <a:p>
            <a:pPr algn="l">
              <a:defRPr/>
            </a:pPr>
            <a:r>
              <a:rPr lang="en-US" sz="2000">
                <a:solidFill>
                  <a:srgbClr val="FF0066"/>
                </a:solidFill>
                <a:latin typeface="Arial"/>
                <a:cs typeface="Arial" charset="0"/>
              </a:rPr>
              <a:t>Chỉ là …………………</a:t>
            </a:r>
            <a:endParaRPr lang="en-US" sz="2000">
              <a:solidFill>
                <a:srgbClr val="FF0066"/>
              </a:solidFill>
              <a:effectLst>
                <a:outerShdw blurRad="38100" dist="38100" dir="2700000" algn="tl">
                  <a:srgbClr val="C0C0C0"/>
                </a:outerShdw>
              </a:effectLst>
              <a:latin typeface="Arial"/>
              <a:cs typeface="Arial" charset="0"/>
            </a:endParaRPr>
          </a:p>
        </p:txBody>
      </p:sp>
      <p:sp>
        <p:nvSpPr>
          <p:cNvPr id="20486" name="WordArt 6"/>
          <p:cNvSpPr>
            <a:spLocks noChangeArrowheads="1" noChangeShapeType="1" noTextEdit="1"/>
          </p:cNvSpPr>
          <p:nvPr/>
        </p:nvSpPr>
        <p:spPr bwMode="auto">
          <a:xfrm rot="1066100">
            <a:off x="542925" y="-298450"/>
            <a:ext cx="3048000" cy="1524000"/>
          </a:xfrm>
          <a:prstGeom prst="rect">
            <a:avLst/>
          </a:prstGeom>
        </p:spPr>
        <p:txBody>
          <a:bodyPr wrap="none" fromWordArt="1">
            <a:prstTxWarp prst="textSlantUp">
              <a:avLst>
                <a:gd name="adj" fmla="val 68769"/>
              </a:avLst>
            </a:prstTxWarp>
          </a:bodyPr>
          <a:lstStyle/>
          <a:p>
            <a:r>
              <a:rPr lang="en-US" sz="3200" b="1" kern="10">
                <a:ln w="22225">
                  <a:solidFill>
                    <a:srgbClr val="FF0000"/>
                  </a:solidFill>
                  <a:round/>
                  <a:headEnd/>
                  <a:tailEnd/>
                </a:ln>
                <a:solidFill>
                  <a:srgbClr val="FFFF00"/>
                </a:solidFill>
                <a:latin typeface="Arial"/>
                <a:cs typeface="Arial"/>
              </a:rPr>
              <a:t>Đọc thuộc lòng </a:t>
            </a:r>
          </a:p>
        </p:txBody>
      </p:sp>
      <p:pic>
        <p:nvPicPr>
          <p:cNvPr id="20487" name="Picture 7" descr="Hình0345"/>
          <p:cNvPicPr>
            <a:picLocks noChangeAspect="1" noChangeArrowheads="1"/>
          </p:cNvPicPr>
          <p:nvPr/>
        </p:nvPicPr>
        <p:blipFill>
          <a:blip r:embed="rId2" cstate="print"/>
          <a:srcRect/>
          <a:stretch>
            <a:fillRect/>
          </a:stretch>
        </p:blipFill>
        <p:spPr bwMode="auto">
          <a:xfrm>
            <a:off x="5562600" y="4876800"/>
            <a:ext cx="2514600" cy="1762125"/>
          </a:xfrm>
          <a:prstGeom prst="rect">
            <a:avLst/>
          </a:prstGeom>
          <a:noFill/>
          <a:ln w="9525">
            <a:noFill/>
            <a:miter lim="800000"/>
            <a:headEnd/>
            <a:tailEnd/>
          </a:ln>
        </p:spPr>
      </p:pic>
      <p:grpSp>
        <p:nvGrpSpPr>
          <p:cNvPr id="20488" name="Group 8"/>
          <p:cNvGrpSpPr>
            <a:grpSpLocks/>
          </p:cNvGrpSpPr>
          <p:nvPr/>
        </p:nvGrpSpPr>
        <p:grpSpPr bwMode="auto">
          <a:xfrm>
            <a:off x="-76200" y="-107950"/>
            <a:ext cx="9296400" cy="7042150"/>
            <a:chOff x="-48" y="-68"/>
            <a:chExt cx="5856" cy="4436"/>
          </a:xfrm>
        </p:grpSpPr>
        <p:pic>
          <p:nvPicPr>
            <p:cNvPr id="20489" name="Picture 9"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20490" name="Picture 10"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20491" name="Picture 11"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20492" name="Picture 12"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505200" y="990600"/>
            <a:ext cx="3733800" cy="523875"/>
          </a:xfrm>
          <a:prstGeom prst="rect">
            <a:avLst/>
          </a:prstGeom>
          <a:noFill/>
          <a:ln w="9525">
            <a:noFill/>
            <a:miter lim="800000"/>
            <a:headEnd/>
            <a:tailEnd/>
          </a:ln>
        </p:spPr>
        <p:txBody>
          <a:bodyPr>
            <a:spAutoFit/>
          </a:bodyPr>
          <a:lstStyle/>
          <a:p>
            <a:pPr algn="just">
              <a:spcBef>
                <a:spcPct val="50000"/>
              </a:spcBef>
            </a:pPr>
            <a:r>
              <a:rPr lang="en-US" sz="2800" b="1" u="sng">
                <a:solidFill>
                  <a:srgbClr val="003300"/>
                </a:solidFill>
              </a:rPr>
              <a:t>Câu 2</a:t>
            </a:r>
            <a:r>
              <a:rPr lang="en-US" sz="2800" b="1">
                <a:solidFill>
                  <a:srgbClr val="003300"/>
                </a:solidFill>
              </a:rPr>
              <a:t>:  Đọc điều 21</a:t>
            </a:r>
            <a:endParaRPr lang="en-US" sz="2800" b="1" i="1">
              <a:solidFill>
                <a:srgbClr val="003300"/>
              </a:solidFill>
            </a:endParaRPr>
          </a:p>
        </p:txBody>
      </p:sp>
      <p:sp>
        <p:nvSpPr>
          <p:cNvPr id="4099" name="Text Box 3"/>
          <p:cNvSpPr txBox="1">
            <a:spLocks noChangeArrowheads="1"/>
          </p:cNvSpPr>
          <p:nvPr/>
        </p:nvSpPr>
        <p:spPr bwMode="auto">
          <a:xfrm>
            <a:off x="381000" y="2971800"/>
            <a:ext cx="8458200" cy="3232150"/>
          </a:xfrm>
          <a:prstGeom prst="rect">
            <a:avLst/>
          </a:prstGeom>
          <a:gradFill rotWithShape="1">
            <a:gsLst>
              <a:gs pos="0">
                <a:srgbClr val="FFCC99"/>
              </a:gs>
              <a:gs pos="100000">
                <a:schemeClr val="bg1"/>
              </a:gs>
            </a:gsLst>
            <a:lin ang="5400000" scaled="1"/>
          </a:gradFill>
          <a:ln w="9525">
            <a:noFill/>
            <a:miter lim="800000"/>
            <a:headEnd/>
            <a:tailEnd/>
          </a:ln>
        </p:spPr>
        <p:txBody>
          <a:bodyPr>
            <a:spAutoFit/>
          </a:bodyPr>
          <a:lstStyle/>
          <a:p>
            <a:pPr algn="l">
              <a:spcBef>
                <a:spcPct val="50000"/>
              </a:spcBef>
            </a:pPr>
            <a:r>
              <a:rPr lang="en-US" sz="2400" b="1">
                <a:solidFill>
                  <a:schemeClr val="accent2"/>
                </a:solidFill>
              </a:rPr>
              <a:t>Những bổn phận của trẻ em được qui định trong luật:</a:t>
            </a:r>
            <a:r>
              <a:rPr lang="en-US" sz="2400" b="1">
                <a:solidFill>
                  <a:srgbClr val="FF0000"/>
                </a:solidFill>
              </a:rPr>
              <a:t> </a:t>
            </a:r>
          </a:p>
          <a:p>
            <a:pPr algn="l">
              <a:spcBef>
                <a:spcPct val="50000"/>
              </a:spcBef>
              <a:buFontTx/>
              <a:buChar char="•"/>
            </a:pPr>
            <a:r>
              <a:rPr lang="en-US" sz="2400" b="1">
                <a:solidFill>
                  <a:srgbClr val="FF0000"/>
                </a:solidFill>
              </a:rPr>
              <a:t>Phải có lòng nhân ái .</a:t>
            </a:r>
          </a:p>
          <a:p>
            <a:pPr algn="l">
              <a:spcBef>
                <a:spcPct val="50000"/>
              </a:spcBef>
              <a:buFontTx/>
              <a:buChar char="•"/>
            </a:pPr>
            <a:r>
              <a:rPr lang="en-US" sz="2400" b="1">
                <a:solidFill>
                  <a:srgbClr val="FF0000"/>
                </a:solidFill>
              </a:rPr>
              <a:t>Phải có ý thức nâng cao năng lực của  bản thân .</a:t>
            </a:r>
          </a:p>
          <a:p>
            <a:pPr algn="l">
              <a:spcBef>
                <a:spcPct val="50000"/>
              </a:spcBef>
              <a:buFontTx/>
              <a:buChar char="•"/>
            </a:pPr>
            <a:r>
              <a:rPr lang="en-US" sz="2400" b="1">
                <a:solidFill>
                  <a:srgbClr val="FF0000"/>
                </a:solidFill>
              </a:rPr>
              <a:t>Phải có tinh thần lao động .</a:t>
            </a:r>
          </a:p>
          <a:p>
            <a:pPr algn="l">
              <a:spcBef>
                <a:spcPct val="50000"/>
              </a:spcBef>
              <a:buFontTx/>
              <a:buChar char="•"/>
            </a:pPr>
            <a:r>
              <a:rPr lang="en-US" sz="2400" b="1">
                <a:solidFill>
                  <a:srgbClr val="FF0000"/>
                </a:solidFill>
              </a:rPr>
              <a:t>Phải có đạo đức tác phong tốt.</a:t>
            </a:r>
          </a:p>
          <a:p>
            <a:pPr algn="l">
              <a:spcBef>
                <a:spcPct val="50000"/>
              </a:spcBef>
              <a:buFontTx/>
              <a:buChar char="•"/>
            </a:pPr>
            <a:r>
              <a:rPr lang="en-US" sz="2400" b="1">
                <a:solidFill>
                  <a:srgbClr val="FF0000"/>
                </a:solidFill>
              </a:rPr>
              <a:t>Phải có lòng yêu nước và yêu hoà bình .</a:t>
            </a:r>
          </a:p>
        </p:txBody>
      </p:sp>
      <p:sp>
        <p:nvSpPr>
          <p:cNvPr id="3076" name="Text Box 4"/>
          <p:cNvSpPr txBox="1">
            <a:spLocks noChangeArrowheads="1"/>
          </p:cNvSpPr>
          <p:nvPr/>
        </p:nvSpPr>
        <p:spPr bwMode="auto">
          <a:xfrm>
            <a:off x="152400" y="990600"/>
            <a:ext cx="3200400" cy="523875"/>
          </a:xfrm>
          <a:prstGeom prst="rect">
            <a:avLst/>
          </a:prstGeom>
          <a:noFill/>
          <a:ln w="9525">
            <a:noFill/>
            <a:miter lim="800000"/>
            <a:headEnd/>
            <a:tailEnd/>
          </a:ln>
        </p:spPr>
        <p:txBody>
          <a:bodyPr>
            <a:spAutoFit/>
          </a:bodyPr>
          <a:lstStyle/>
          <a:p>
            <a:pPr algn="l"/>
            <a:r>
              <a:rPr lang="en-US" sz="2800" b="1" i="1" u="sng">
                <a:solidFill>
                  <a:srgbClr val="000066"/>
                </a:solidFill>
              </a:rPr>
              <a:t>Kiểm tra bài cũ:</a:t>
            </a:r>
            <a:endParaRPr lang="en-US" sz="2800">
              <a:solidFill>
                <a:srgbClr val="000066"/>
              </a:solidFill>
            </a:endParaRPr>
          </a:p>
        </p:txBody>
      </p:sp>
      <p:sp>
        <p:nvSpPr>
          <p:cNvPr id="4102" name="Text Box 6"/>
          <p:cNvSpPr txBox="1">
            <a:spLocks noChangeArrowheads="1"/>
          </p:cNvSpPr>
          <p:nvPr/>
        </p:nvSpPr>
        <p:spPr bwMode="auto">
          <a:xfrm>
            <a:off x="381000" y="1600200"/>
            <a:ext cx="8153400" cy="1169988"/>
          </a:xfrm>
          <a:prstGeom prst="rect">
            <a:avLst/>
          </a:prstGeom>
          <a:noFill/>
          <a:ln w="9525">
            <a:noFill/>
            <a:miter lim="800000"/>
            <a:headEnd/>
            <a:tailEnd/>
          </a:ln>
        </p:spPr>
        <p:txBody>
          <a:bodyPr>
            <a:spAutoFit/>
          </a:bodyPr>
          <a:lstStyle/>
          <a:p>
            <a:pPr algn="l">
              <a:spcBef>
                <a:spcPct val="50000"/>
              </a:spcBef>
            </a:pPr>
            <a:r>
              <a:rPr lang="en-US" sz="2800">
                <a:solidFill>
                  <a:srgbClr val="660033"/>
                </a:solidFill>
              </a:rPr>
              <a:t>- Nêu những bổn phận của trẻ em được qui định</a:t>
            </a:r>
          </a:p>
          <a:p>
            <a:pPr algn="l">
              <a:spcBef>
                <a:spcPct val="50000"/>
              </a:spcBef>
            </a:pPr>
            <a:r>
              <a:rPr lang="en-US" sz="2800">
                <a:solidFill>
                  <a:srgbClr val="660033"/>
                </a:solidFill>
              </a:rPr>
              <a:t>trong luật?</a:t>
            </a:r>
          </a:p>
        </p:txBody>
      </p:sp>
      <p:sp>
        <p:nvSpPr>
          <p:cNvPr id="3078" name="Rectangle 7"/>
          <p:cNvSpPr>
            <a:spLocks noChangeArrowheads="1"/>
          </p:cNvSpPr>
          <p:nvPr/>
        </p:nvSpPr>
        <p:spPr bwMode="auto">
          <a:xfrm>
            <a:off x="0" y="0"/>
            <a:ext cx="9144000" cy="523875"/>
          </a:xfrm>
          <a:prstGeom prst="rect">
            <a:avLst/>
          </a:prstGeom>
          <a:noFill/>
          <a:ln w="9525">
            <a:solidFill>
              <a:srgbClr val="000099"/>
            </a:solidFill>
            <a:miter lim="800000"/>
            <a:headEnd/>
            <a:tailEnd/>
          </a:ln>
        </p:spPr>
        <p:txBody>
          <a:bodyPr>
            <a:spAutoFit/>
          </a:bodyPr>
          <a:lstStyle/>
          <a:p>
            <a:r>
              <a:rPr lang="en-US" sz="2800" b="1" u="sng">
                <a:solidFill>
                  <a:srgbClr val="000066"/>
                </a:solidFill>
                <a:latin typeface="Times New Roman" pitchFamily="18" charset="0"/>
              </a:rPr>
              <a:t>Tập đọc</a:t>
            </a:r>
            <a:r>
              <a:rPr lang="en-US" sz="2800" b="1" u="sng">
                <a:solidFill>
                  <a:srgbClr val="000066"/>
                </a:solidFill>
              </a:rPr>
              <a:t> </a:t>
            </a:r>
            <a:r>
              <a:rPr lang="en-US" sz="2800">
                <a:solidFill>
                  <a:srgbClr val="000066"/>
                </a:solidFill>
              </a:rPr>
              <a:t> </a:t>
            </a:r>
          </a:p>
        </p:txBody>
      </p:sp>
      <p:grpSp>
        <p:nvGrpSpPr>
          <p:cNvPr id="3079" name="Group 8"/>
          <p:cNvGrpSpPr>
            <a:grpSpLocks/>
          </p:cNvGrpSpPr>
          <p:nvPr/>
        </p:nvGrpSpPr>
        <p:grpSpPr bwMode="auto">
          <a:xfrm>
            <a:off x="-76200" y="-107950"/>
            <a:ext cx="9296400" cy="7042150"/>
            <a:chOff x="-48" y="-68"/>
            <a:chExt cx="5856" cy="4436"/>
          </a:xfrm>
        </p:grpSpPr>
        <p:pic>
          <p:nvPicPr>
            <p:cNvPr id="3080" name="Picture 9"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3081" name="Picture 10"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3082" name="Picture 11"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3083" name="Picture 12"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wipe(down)">
                                      <p:cBhvr>
                                        <p:cTn id="15" dur="500"/>
                                        <p:tgtEl>
                                          <p:spTgt spid="41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additive="base">
                                        <p:cTn id="20" dur="500" fill="hold"/>
                                        <p:tgtEl>
                                          <p:spTgt spid="4099"/>
                                        </p:tgtEl>
                                        <p:attrNameLst>
                                          <p:attrName>ppt_x</p:attrName>
                                        </p:attrNameLst>
                                      </p:cBhvr>
                                      <p:tavLst>
                                        <p:tav tm="0">
                                          <p:val>
                                            <p:strVal val="#ppt_x"/>
                                          </p:val>
                                        </p:tav>
                                        <p:tav tm="100000">
                                          <p:val>
                                            <p:strVal val="#ppt_x"/>
                                          </p:val>
                                        </p:tav>
                                      </p:tavLst>
                                    </p:anim>
                                    <p:anim calcmode="lin" valueType="num">
                                      <p:cBhvr additive="base">
                                        <p:cTn id="21" dur="500" fill="hold"/>
                                        <p:tgtEl>
                                          <p:spTgt spid="40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animBg="1"/>
      <p:bldP spid="41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19200" y="1295400"/>
            <a:ext cx="3733800" cy="2246313"/>
          </a:xfrm>
          <a:prstGeom prst="rect">
            <a:avLst/>
          </a:prstGeom>
          <a:noFill/>
          <a:ln w="9525">
            <a:noFill/>
            <a:miter lim="800000"/>
            <a:headEnd/>
            <a:tailEnd/>
          </a:ln>
        </p:spPr>
        <p:txBody>
          <a:bodyPr>
            <a:spAutoFit/>
          </a:bodyPr>
          <a:lstStyle/>
          <a:p>
            <a:pPr algn="l">
              <a:spcBef>
                <a:spcPct val="50000"/>
              </a:spcBef>
            </a:pPr>
            <a:r>
              <a:rPr lang="en-US" sz="2000">
                <a:solidFill>
                  <a:srgbClr val="0033CC"/>
                </a:solidFill>
                <a:cs typeface="Arial" charset="0"/>
              </a:rPr>
              <a:t>Sang ………………             …..…………………          Giờ …………. ………            ….. ……  ……………       Chỉ ……….. …….       Tiếng ………..  ……… .</a:t>
            </a:r>
          </a:p>
          <a:p>
            <a:pPr algn="l"/>
            <a:endParaRPr lang="en-US" sz="2000">
              <a:solidFill>
                <a:srgbClr val="0033CC"/>
              </a:solidFill>
              <a:cs typeface="Arial" charset="0"/>
            </a:endParaRPr>
          </a:p>
        </p:txBody>
      </p:sp>
      <p:sp>
        <p:nvSpPr>
          <p:cNvPr id="21507" name="Text Box 3"/>
          <p:cNvSpPr txBox="1">
            <a:spLocks noChangeArrowheads="1"/>
          </p:cNvSpPr>
          <p:nvPr/>
        </p:nvSpPr>
        <p:spPr bwMode="auto">
          <a:xfrm>
            <a:off x="5181600" y="1295400"/>
            <a:ext cx="3505200" cy="3016250"/>
          </a:xfrm>
          <a:prstGeom prst="rect">
            <a:avLst/>
          </a:prstGeom>
          <a:solidFill>
            <a:schemeClr val="bg1"/>
          </a:solidFill>
          <a:ln w="9525">
            <a:noFill/>
            <a:miter lim="800000"/>
            <a:headEnd/>
            <a:tailEnd/>
          </a:ln>
        </p:spPr>
        <p:txBody>
          <a:bodyPr>
            <a:spAutoFit/>
          </a:bodyPr>
          <a:lstStyle/>
          <a:p>
            <a:pPr algn="l">
              <a:spcBef>
                <a:spcPct val="50000"/>
              </a:spcBef>
            </a:pPr>
            <a:r>
              <a:rPr lang="en-US" sz="2000">
                <a:solidFill>
                  <a:srgbClr val="CC00CC"/>
                </a:solidFill>
                <a:cs typeface="Arial" charset="0"/>
              </a:rPr>
              <a:t>Đi qua ……………                    …………… đi mất            Chỉ … ………………..            ………….. với con         Hạnh phúc …………..           ……….. …………            …………. con giành lấy               Từ ……… tay con .</a:t>
            </a:r>
          </a:p>
          <a:p>
            <a:pPr algn="l">
              <a:spcBef>
                <a:spcPct val="50000"/>
              </a:spcBef>
            </a:pPr>
            <a:r>
              <a:rPr lang="en-US" sz="2000">
                <a:solidFill>
                  <a:srgbClr val="CC00CC"/>
                </a:solidFill>
                <a:cs typeface="Arial" charset="0"/>
              </a:rPr>
              <a:t>                 </a:t>
            </a:r>
            <a:r>
              <a:rPr lang="en-US" sz="2000" b="1" i="1">
                <a:solidFill>
                  <a:srgbClr val="66FF66"/>
                </a:solidFill>
                <a:cs typeface="Arial" charset="0"/>
              </a:rPr>
              <a:t>Vũ Đình Minh</a:t>
            </a:r>
          </a:p>
        </p:txBody>
      </p:sp>
      <p:sp>
        <p:nvSpPr>
          <p:cNvPr id="21508" name="Text Box 4"/>
          <p:cNvSpPr txBox="1">
            <a:spLocks noChangeArrowheads="1"/>
          </p:cNvSpPr>
          <p:nvPr/>
        </p:nvSpPr>
        <p:spPr bwMode="auto">
          <a:xfrm>
            <a:off x="1905000" y="685800"/>
            <a:ext cx="63246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cs typeface="Arial" charset="0"/>
              </a:rPr>
              <a:t>SANG NĂM CON LÊN BẢY</a:t>
            </a:r>
            <a:r>
              <a:rPr lang="en-US" sz="2000">
                <a:solidFill>
                  <a:srgbClr val="FF0000"/>
                </a:solidFill>
                <a:cs typeface="Arial" charset="0"/>
              </a:rPr>
              <a:t> </a:t>
            </a:r>
          </a:p>
        </p:txBody>
      </p:sp>
      <p:sp>
        <p:nvSpPr>
          <p:cNvPr id="30725" name="Text Box 5"/>
          <p:cNvSpPr txBox="1">
            <a:spLocks noChangeArrowheads="1"/>
          </p:cNvSpPr>
          <p:nvPr/>
        </p:nvSpPr>
        <p:spPr bwMode="auto">
          <a:xfrm>
            <a:off x="1219200" y="3657600"/>
            <a:ext cx="3886200" cy="2554288"/>
          </a:xfrm>
          <a:prstGeom prst="rect">
            <a:avLst/>
          </a:prstGeom>
          <a:solidFill>
            <a:schemeClr val="bg1"/>
          </a:solidFill>
          <a:ln w="9525">
            <a:noFill/>
            <a:miter lim="800000"/>
            <a:headEnd/>
            <a:tailEnd/>
          </a:ln>
          <a:effectLst/>
        </p:spPr>
        <p:txBody>
          <a:bodyPr>
            <a:spAutoFit/>
          </a:bodyPr>
          <a:lstStyle/>
          <a:p>
            <a:pPr algn="l">
              <a:defRPr/>
            </a:pPr>
            <a:r>
              <a:rPr lang="en-US" sz="2000">
                <a:solidFill>
                  <a:srgbClr val="FF0066"/>
                </a:solidFill>
                <a:latin typeface="Arial"/>
                <a:cs typeface="Arial" charset="0"/>
              </a:rPr>
              <a:t>Mai rồi  ………….</a:t>
            </a:r>
          </a:p>
          <a:p>
            <a:pPr algn="l">
              <a:defRPr/>
            </a:pPr>
            <a:r>
              <a:rPr lang="en-US" sz="2000">
                <a:solidFill>
                  <a:srgbClr val="FF0066"/>
                </a:solidFill>
                <a:latin typeface="Arial"/>
                <a:cs typeface="Arial" charset="0"/>
              </a:rPr>
              <a:t>Chim  ……….. biết nói </a:t>
            </a:r>
          </a:p>
          <a:p>
            <a:pPr algn="l">
              <a:defRPr/>
            </a:pPr>
            <a:r>
              <a:rPr lang="en-US" sz="2000">
                <a:solidFill>
                  <a:srgbClr val="FF0066"/>
                </a:solidFill>
                <a:latin typeface="Arial"/>
                <a:cs typeface="Arial" charset="0"/>
              </a:rPr>
              <a:t>Gió …… ………….     </a:t>
            </a:r>
          </a:p>
          <a:p>
            <a:pPr algn="l">
              <a:defRPr/>
            </a:pPr>
            <a:r>
              <a:rPr lang="en-US" sz="2000">
                <a:solidFill>
                  <a:srgbClr val="FF0066"/>
                </a:solidFill>
                <a:latin typeface="Arial"/>
                <a:cs typeface="Arial" charset="0"/>
              </a:rPr>
              <a:t>Cây  …………... là cây      </a:t>
            </a:r>
          </a:p>
          <a:p>
            <a:pPr algn="l">
              <a:defRPr/>
            </a:pPr>
            <a:r>
              <a:rPr lang="en-US" sz="2000">
                <a:solidFill>
                  <a:srgbClr val="FF0066"/>
                </a:solidFill>
                <a:latin typeface="Arial"/>
                <a:cs typeface="Arial" charset="0"/>
              </a:rPr>
              <a:t>Đại bàng  ……………… </a:t>
            </a:r>
          </a:p>
          <a:p>
            <a:pPr algn="l">
              <a:defRPr/>
            </a:pPr>
            <a:r>
              <a:rPr lang="en-US" sz="2000">
                <a:solidFill>
                  <a:srgbClr val="FF0066"/>
                </a:solidFill>
                <a:latin typeface="Arial"/>
                <a:cs typeface="Arial" charset="0"/>
              </a:rPr>
              <a:t>Đậu ……………………</a:t>
            </a:r>
          </a:p>
          <a:p>
            <a:pPr algn="l">
              <a:defRPr/>
            </a:pPr>
            <a:r>
              <a:rPr lang="en-US" sz="2000">
                <a:solidFill>
                  <a:srgbClr val="FF0066"/>
                </a:solidFill>
                <a:latin typeface="Arial"/>
                <a:cs typeface="Arial" charset="0"/>
              </a:rPr>
              <a:t>………………, ngày xửa  </a:t>
            </a:r>
          </a:p>
          <a:p>
            <a:pPr algn="l">
              <a:defRPr/>
            </a:pPr>
            <a:r>
              <a:rPr lang="en-US" sz="2000">
                <a:solidFill>
                  <a:srgbClr val="FF0066"/>
                </a:solidFill>
                <a:latin typeface="Arial"/>
                <a:cs typeface="Arial" charset="0"/>
              </a:rPr>
              <a:t>Chỉ là …………………</a:t>
            </a:r>
            <a:endParaRPr lang="en-US" sz="2000">
              <a:solidFill>
                <a:srgbClr val="FF0066"/>
              </a:solidFill>
              <a:effectLst>
                <a:outerShdw blurRad="38100" dist="38100" dir="2700000" algn="tl">
                  <a:srgbClr val="C0C0C0"/>
                </a:outerShdw>
              </a:effectLst>
              <a:latin typeface="Arial"/>
              <a:cs typeface="Arial" charset="0"/>
            </a:endParaRPr>
          </a:p>
        </p:txBody>
      </p:sp>
      <p:sp>
        <p:nvSpPr>
          <p:cNvPr id="21510" name="WordArt 6"/>
          <p:cNvSpPr>
            <a:spLocks noChangeArrowheads="1" noChangeShapeType="1" noTextEdit="1"/>
          </p:cNvSpPr>
          <p:nvPr/>
        </p:nvSpPr>
        <p:spPr bwMode="auto">
          <a:xfrm rot="827075">
            <a:off x="228600" y="0"/>
            <a:ext cx="3009900" cy="1447800"/>
          </a:xfrm>
          <a:prstGeom prst="rect">
            <a:avLst/>
          </a:prstGeom>
        </p:spPr>
        <p:txBody>
          <a:bodyPr wrap="none" fromWordArt="1">
            <a:prstTxWarp prst="textSlantUp">
              <a:avLst>
                <a:gd name="adj" fmla="val 55556"/>
              </a:avLst>
            </a:prstTxWarp>
          </a:bodyPr>
          <a:lstStyle/>
          <a:p>
            <a:r>
              <a:rPr lang="en-US" sz="3200" b="1" kern="10">
                <a:ln w="22225">
                  <a:solidFill>
                    <a:srgbClr val="FF0000"/>
                  </a:solidFill>
                  <a:round/>
                  <a:headEnd/>
                  <a:tailEnd/>
                </a:ln>
                <a:solidFill>
                  <a:srgbClr val="FFFF00"/>
                </a:solidFill>
                <a:latin typeface="Arial"/>
                <a:cs typeface="Arial"/>
              </a:rPr>
              <a:t>Đọc thuộc lòng </a:t>
            </a:r>
          </a:p>
        </p:txBody>
      </p:sp>
      <p:pic>
        <p:nvPicPr>
          <p:cNvPr id="21511" name="Picture 7" descr="Hình0345"/>
          <p:cNvPicPr>
            <a:picLocks noChangeAspect="1" noChangeArrowheads="1"/>
          </p:cNvPicPr>
          <p:nvPr/>
        </p:nvPicPr>
        <p:blipFill>
          <a:blip r:embed="rId2" cstate="print"/>
          <a:srcRect/>
          <a:stretch>
            <a:fillRect/>
          </a:stretch>
        </p:blipFill>
        <p:spPr bwMode="auto">
          <a:xfrm>
            <a:off x="5562600" y="4876800"/>
            <a:ext cx="2514600" cy="1762125"/>
          </a:xfrm>
          <a:prstGeom prst="rect">
            <a:avLst/>
          </a:prstGeom>
          <a:noFill/>
          <a:ln w="9525">
            <a:noFill/>
            <a:miter lim="800000"/>
            <a:headEnd/>
            <a:tailEnd/>
          </a:ln>
        </p:spPr>
      </p:pic>
      <p:grpSp>
        <p:nvGrpSpPr>
          <p:cNvPr id="21512" name="Group 8"/>
          <p:cNvGrpSpPr>
            <a:grpSpLocks/>
          </p:cNvGrpSpPr>
          <p:nvPr/>
        </p:nvGrpSpPr>
        <p:grpSpPr bwMode="auto">
          <a:xfrm>
            <a:off x="-76200" y="-107950"/>
            <a:ext cx="9296400" cy="7042150"/>
            <a:chOff x="-48" y="-68"/>
            <a:chExt cx="5856" cy="4436"/>
          </a:xfrm>
        </p:grpSpPr>
        <p:pic>
          <p:nvPicPr>
            <p:cNvPr id="21513" name="Picture 9"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21514" name="Picture 10"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21515" name="Picture 11"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21516" name="Picture 12"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19200" y="1295400"/>
            <a:ext cx="3733800" cy="2678113"/>
          </a:xfrm>
          <a:prstGeom prst="rect">
            <a:avLst/>
          </a:prstGeom>
          <a:noFill/>
          <a:ln w="9525">
            <a:noFill/>
            <a:miter lim="800000"/>
            <a:headEnd/>
            <a:tailEnd/>
          </a:ln>
        </p:spPr>
        <p:txBody>
          <a:bodyPr>
            <a:spAutoFit/>
          </a:bodyPr>
          <a:lstStyle/>
          <a:p>
            <a:pPr algn="l">
              <a:spcBef>
                <a:spcPct val="50000"/>
              </a:spcBef>
            </a:pPr>
            <a:r>
              <a:rPr lang="en-US" sz="2400">
                <a:solidFill>
                  <a:srgbClr val="0033CC"/>
                </a:solidFill>
                <a:cs typeface="Arial" charset="0"/>
              </a:rPr>
              <a:t>Sang ……………..             …… ……………….          …….……………….            ………. ………………..       …… ………………….       …… ……………… .</a:t>
            </a:r>
          </a:p>
          <a:p>
            <a:pPr algn="l"/>
            <a:endParaRPr lang="en-US" sz="2400">
              <a:solidFill>
                <a:srgbClr val="0033CC"/>
              </a:solidFill>
              <a:cs typeface="Arial" charset="0"/>
            </a:endParaRPr>
          </a:p>
        </p:txBody>
      </p:sp>
      <p:sp>
        <p:nvSpPr>
          <p:cNvPr id="22531" name="Text Box 3"/>
          <p:cNvSpPr txBox="1">
            <a:spLocks noChangeArrowheads="1"/>
          </p:cNvSpPr>
          <p:nvPr/>
        </p:nvSpPr>
        <p:spPr bwMode="auto">
          <a:xfrm>
            <a:off x="5181600" y="1295400"/>
            <a:ext cx="3505200" cy="3970338"/>
          </a:xfrm>
          <a:prstGeom prst="rect">
            <a:avLst/>
          </a:prstGeom>
          <a:solidFill>
            <a:schemeClr val="bg1"/>
          </a:solidFill>
          <a:ln w="9525">
            <a:noFill/>
            <a:miter lim="800000"/>
            <a:headEnd/>
            <a:tailEnd/>
          </a:ln>
        </p:spPr>
        <p:txBody>
          <a:bodyPr>
            <a:spAutoFit/>
          </a:bodyPr>
          <a:lstStyle/>
          <a:p>
            <a:pPr algn="l">
              <a:spcBef>
                <a:spcPct val="50000"/>
              </a:spcBef>
            </a:pPr>
            <a:r>
              <a:rPr lang="en-US" sz="2400">
                <a:solidFill>
                  <a:srgbClr val="CC00CC"/>
                </a:solidFill>
                <a:cs typeface="Arial" charset="0"/>
              </a:rPr>
              <a:t>Đi ………………..                    …………………..            …………………..            …………………….         …. ……………….           ……………………..            ……………………….               ………………………. .</a:t>
            </a:r>
          </a:p>
          <a:p>
            <a:pPr algn="l">
              <a:spcBef>
                <a:spcPct val="50000"/>
              </a:spcBef>
            </a:pPr>
            <a:r>
              <a:rPr lang="en-US" sz="2400">
                <a:solidFill>
                  <a:srgbClr val="CC00CC"/>
                </a:solidFill>
                <a:cs typeface="Arial" charset="0"/>
              </a:rPr>
              <a:t>                 </a:t>
            </a:r>
            <a:r>
              <a:rPr lang="en-US" sz="2400" b="1" i="1">
                <a:solidFill>
                  <a:srgbClr val="66FF66"/>
                </a:solidFill>
                <a:cs typeface="Arial" charset="0"/>
              </a:rPr>
              <a:t>Vũ Đình Minh</a:t>
            </a:r>
          </a:p>
        </p:txBody>
      </p:sp>
      <p:sp>
        <p:nvSpPr>
          <p:cNvPr id="22532" name="Text Box 4"/>
          <p:cNvSpPr txBox="1">
            <a:spLocks noChangeArrowheads="1"/>
          </p:cNvSpPr>
          <p:nvPr/>
        </p:nvSpPr>
        <p:spPr bwMode="auto">
          <a:xfrm>
            <a:off x="1905000" y="685800"/>
            <a:ext cx="6324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cs typeface="Arial" charset="0"/>
              </a:rPr>
              <a:t>SANG NĂM CON LÊN BẢY</a:t>
            </a:r>
            <a:r>
              <a:rPr lang="en-US" sz="2400">
                <a:solidFill>
                  <a:srgbClr val="FF0000"/>
                </a:solidFill>
                <a:cs typeface="Arial" charset="0"/>
              </a:rPr>
              <a:t> </a:t>
            </a:r>
          </a:p>
        </p:txBody>
      </p:sp>
      <p:sp>
        <p:nvSpPr>
          <p:cNvPr id="31749" name="Text Box 5"/>
          <p:cNvSpPr txBox="1">
            <a:spLocks noChangeArrowheads="1"/>
          </p:cNvSpPr>
          <p:nvPr/>
        </p:nvSpPr>
        <p:spPr bwMode="auto">
          <a:xfrm>
            <a:off x="1219200" y="3657600"/>
            <a:ext cx="3886200" cy="3046413"/>
          </a:xfrm>
          <a:prstGeom prst="rect">
            <a:avLst/>
          </a:prstGeom>
          <a:solidFill>
            <a:schemeClr val="bg1"/>
          </a:solidFill>
          <a:ln w="9525">
            <a:noFill/>
            <a:miter lim="800000"/>
            <a:headEnd/>
            <a:tailEnd/>
          </a:ln>
          <a:effectLst/>
        </p:spPr>
        <p:txBody>
          <a:bodyPr>
            <a:spAutoFit/>
          </a:bodyPr>
          <a:lstStyle/>
          <a:p>
            <a:pPr algn="l">
              <a:defRPr/>
            </a:pPr>
            <a:r>
              <a:rPr lang="en-US" sz="2400">
                <a:solidFill>
                  <a:srgbClr val="FF0066"/>
                </a:solidFill>
                <a:latin typeface="Arial"/>
                <a:cs typeface="Arial" charset="0"/>
              </a:rPr>
              <a:t>Mai ……………………</a:t>
            </a:r>
          </a:p>
          <a:p>
            <a:pPr algn="l">
              <a:defRPr/>
            </a:pPr>
            <a:r>
              <a:rPr lang="en-US" sz="2400">
                <a:solidFill>
                  <a:srgbClr val="FF0066"/>
                </a:solidFill>
                <a:latin typeface="Arial"/>
                <a:cs typeface="Arial" charset="0"/>
              </a:rPr>
              <a:t>………………………..</a:t>
            </a:r>
          </a:p>
          <a:p>
            <a:pPr algn="l">
              <a:defRPr/>
            </a:pPr>
            <a:r>
              <a:rPr lang="en-US" sz="2400">
                <a:solidFill>
                  <a:srgbClr val="FF0066"/>
                </a:solidFill>
                <a:latin typeface="Arial"/>
                <a:cs typeface="Arial" charset="0"/>
              </a:rPr>
              <a:t>…… …………………..     </a:t>
            </a:r>
          </a:p>
          <a:p>
            <a:pPr algn="l">
              <a:defRPr/>
            </a:pPr>
            <a:r>
              <a:rPr lang="en-US" sz="2400">
                <a:solidFill>
                  <a:srgbClr val="FF0066"/>
                </a:solidFill>
                <a:latin typeface="Arial"/>
                <a:cs typeface="Arial" charset="0"/>
              </a:rPr>
              <a:t>…..  ……………………      </a:t>
            </a:r>
          </a:p>
          <a:p>
            <a:pPr algn="l">
              <a:defRPr/>
            </a:pPr>
            <a:r>
              <a:rPr lang="en-US" sz="2400">
                <a:solidFill>
                  <a:srgbClr val="FF0066"/>
                </a:solidFill>
                <a:latin typeface="Arial"/>
                <a:cs typeface="Arial" charset="0"/>
              </a:rPr>
              <a:t>…………………………</a:t>
            </a:r>
          </a:p>
          <a:p>
            <a:pPr algn="l">
              <a:defRPr/>
            </a:pPr>
            <a:r>
              <a:rPr lang="en-US" sz="2400">
                <a:solidFill>
                  <a:srgbClr val="FF0066"/>
                </a:solidFill>
                <a:latin typeface="Arial"/>
                <a:cs typeface="Arial" charset="0"/>
              </a:rPr>
              <a:t>…………………….</a:t>
            </a:r>
          </a:p>
          <a:p>
            <a:pPr algn="l">
              <a:defRPr/>
            </a:pPr>
            <a:r>
              <a:rPr lang="en-US" sz="2400">
                <a:solidFill>
                  <a:srgbClr val="FF0066"/>
                </a:solidFill>
                <a:latin typeface="Arial"/>
                <a:cs typeface="Arial" charset="0"/>
              </a:rPr>
              <a:t>….. …………………….  </a:t>
            </a:r>
          </a:p>
          <a:p>
            <a:pPr algn="l">
              <a:defRPr/>
            </a:pPr>
            <a:r>
              <a:rPr lang="en-US" sz="2400">
                <a:solidFill>
                  <a:srgbClr val="FF0066"/>
                </a:solidFill>
                <a:latin typeface="Arial"/>
                <a:cs typeface="Arial" charset="0"/>
              </a:rPr>
              <a:t>…..……………………</a:t>
            </a:r>
            <a:endParaRPr lang="en-US" sz="2400">
              <a:solidFill>
                <a:srgbClr val="FF0066"/>
              </a:solidFill>
              <a:effectLst>
                <a:outerShdw blurRad="38100" dist="38100" dir="2700000" algn="tl">
                  <a:srgbClr val="C0C0C0"/>
                </a:outerShdw>
              </a:effectLst>
              <a:latin typeface="Arial"/>
              <a:cs typeface="Arial" charset="0"/>
            </a:endParaRPr>
          </a:p>
        </p:txBody>
      </p:sp>
      <p:sp>
        <p:nvSpPr>
          <p:cNvPr id="22534" name="WordArt 6"/>
          <p:cNvSpPr>
            <a:spLocks noChangeArrowheads="1" noChangeShapeType="1" noTextEdit="1"/>
          </p:cNvSpPr>
          <p:nvPr/>
        </p:nvSpPr>
        <p:spPr bwMode="auto">
          <a:xfrm rot="661347">
            <a:off x="228600" y="0"/>
            <a:ext cx="3009900" cy="1447800"/>
          </a:xfrm>
          <a:prstGeom prst="rect">
            <a:avLst/>
          </a:prstGeom>
        </p:spPr>
        <p:txBody>
          <a:bodyPr wrap="none" fromWordArt="1">
            <a:prstTxWarp prst="textSlantUp">
              <a:avLst>
                <a:gd name="adj" fmla="val 55556"/>
              </a:avLst>
            </a:prstTxWarp>
          </a:bodyPr>
          <a:lstStyle/>
          <a:p>
            <a:r>
              <a:rPr lang="en-US" sz="3600" b="1" kern="10">
                <a:ln w="22225">
                  <a:solidFill>
                    <a:srgbClr val="FF0000"/>
                  </a:solidFill>
                  <a:round/>
                  <a:headEnd/>
                  <a:tailEnd/>
                </a:ln>
                <a:solidFill>
                  <a:srgbClr val="FFFF00"/>
                </a:solidFill>
                <a:latin typeface="Arial"/>
                <a:cs typeface="Arial"/>
              </a:rPr>
              <a:t>Đọc thuộc lòng </a:t>
            </a:r>
          </a:p>
        </p:txBody>
      </p:sp>
      <p:pic>
        <p:nvPicPr>
          <p:cNvPr id="22535" name="Picture 7" descr="Hình0345"/>
          <p:cNvPicPr>
            <a:picLocks noChangeAspect="1" noChangeArrowheads="1"/>
          </p:cNvPicPr>
          <p:nvPr/>
        </p:nvPicPr>
        <p:blipFill>
          <a:blip r:embed="rId2" cstate="print"/>
          <a:srcRect/>
          <a:stretch>
            <a:fillRect/>
          </a:stretch>
        </p:blipFill>
        <p:spPr bwMode="auto">
          <a:xfrm>
            <a:off x="5562600" y="4876800"/>
            <a:ext cx="2514600" cy="1762125"/>
          </a:xfrm>
          <a:prstGeom prst="rect">
            <a:avLst/>
          </a:prstGeom>
          <a:noFill/>
          <a:ln w="9525">
            <a:noFill/>
            <a:miter lim="800000"/>
            <a:headEnd/>
            <a:tailEnd/>
          </a:ln>
        </p:spPr>
      </p:pic>
      <p:grpSp>
        <p:nvGrpSpPr>
          <p:cNvPr id="22536" name="Group 8"/>
          <p:cNvGrpSpPr>
            <a:grpSpLocks/>
          </p:cNvGrpSpPr>
          <p:nvPr/>
        </p:nvGrpSpPr>
        <p:grpSpPr bwMode="auto">
          <a:xfrm>
            <a:off x="-76200" y="-107950"/>
            <a:ext cx="9296400" cy="7042150"/>
            <a:chOff x="-48" y="-68"/>
            <a:chExt cx="5856" cy="4436"/>
          </a:xfrm>
        </p:grpSpPr>
        <p:pic>
          <p:nvPicPr>
            <p:cNvPr id="22537" name="Picture 9"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22538" name="Picture 10"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22539" name="Picture 11"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22540" name="Picture 12"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14600" y="304800"/>
            <a:ext cx="4572000" cy="923925"/>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l">
              <a:spcBef>
                <a:spcPct val="50000"/>
              </a:spcBef>
              <a:defRPr/>
            </a:pPr>
            <a:r>
              <a:rPr lang="en-US" sz="5400" b="1">
                <a:solidFill>
                  <a:schemeClr val="accent2"/>
                </a:solidFill>
                <a:effectLst>
                  <a:outerShdw blurRad="38100" dist="38100" dir="2700000" algn="tl">
                    <a:srgbClr val="000000"/>
                  </a:outerShdw>
                </a:effectLst>
                <a:latin typeface="Arial"/>
                <a:cs typeface="Arial" charset="0"/>
              </a:rPr>
              <a:t>4. Củng cố</a:t>
            </a:r>
          </a:p>
        </p:txBody>
      </p:sp>
      <p:sp>
        <p:nvSpPr>
          <p:cNvPr id="33795" name="Text Box 3"/>
          <p:cNvSpPr txBox="1">
            <a:spLocks noChangeArrowheads="1"/>
          </p:cNvSpPr>
          <p:nvPr/>
        </p:nvSpPr>
        <p:spPr bwMode="auto">
          <a:xfrm>
            <a:off x="0" y="1447800"/>
            <a:ext cx="9144000" cy="1200150"/>
          </a:xfrm>
          <a:prstGeom prst="rect">
            <a:avLst/>
          </a:prstGeom>
          <a:noFill/>
          <a:ln w="9525">
            <a:noFill/>
            <a:miter lim="800000"/>
            <a:headEnd/>
            <a:tailEnd/>
          </a:ln>
          <a:effectLst/>
        </p:spPr>
        <p:txBody>
          <a:bodyPr>
            <a:spAutoFit/>
          </a:bodyPr>
          <a:lstStyle/>
          <a:p>
            <a:pPr>
              <a:spcBef>
                <a:spcPct val="50000"/>
              </a:spcBef>
              <a:defRPr/>
            </a:pPr>
            <a:r>
              <a:rPr lang="en-US" sz="3600" b="1">
                <a:solidFill>
                  <a:srgbClr val="FFFF00"/>
                </a:solidFill>
                <a:effectLst>
                  <a:outerShdw blurRad="38100" dist="38100" dir="2700000" algn="tl">
                    <a:srgbClr val="000000"/>
                  </a:outerShdw>
                </a:effectLst>
                <a:latin typeface="Arial"/>
                <a:cs typeface="Arial" charset="0"/>
              </a:rPr>
              <a:t>Em hãy nêu lại nội dung của bài học ngày hôm nay ?</a:t>
            </a:r>
          </a:p>
        </p:txBody>
      </p:sp>
      <p:sp>
        <p:nvSpPr>
          <p:cNvPr id="33796" name="Text Box 4" descr="Blue tissue paper"/>
          <p:cNvSpPr txBox="1">
            <a:spLocks noChangeArrowheads="1"/>
          </p:cNvSpPr>
          <p:nvPr/>
        </p:nvSpPr>
        <p:spPr bwMode="auto">
          <a:xfrm>
            <a:off x="0" y="1676400"/>
            <a:ext cx="9144000" cy="3046413"/>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spcBef>
                <a:spcPct val="50000"/>
              </a:spcBef>
              <a:defRPr/>
            </a:pPr>
            <a:r>
              <a:rPr lang="en-US" sz="4800" b="1">
                <a:solidFill>
                  <a:schemeClr val="accent2"/>
                </a:solidFill>
                <a:effectLst>
                  <a:outerShdw blurRad="38100" dist="38100" dir="2700000" algn="tl">
                    <a:srgbClr val="000000"/>
                  </a:outerShdw>
                </a:effectLst>
                <a:latin typeface="Arial"/>
                <a:cs typeface="Arial" charset="0"/>
              </a:rPr>
              <a:t>Bài thơ nói lên tình cảm của người cha đối với đứa con bé bỏng của mình. Về hạnh phúc trong đời thật.</a:t>
            </a:r>
          </a:p>
        </p:txBody>
      </p:sp>
      <p:grpSp>
        <p:nvGrpSpPr>
          <p:cNvPr id="23557" name="Group 5"/>
          <p:cNvGrpSpPr>
            <a:grpSpLocks/>
          </p:cNvGrpSpPr>
          <p:nvPr/>
        </p:nvGrpSpPr>
        <p:grpSpPr bwMode="auto">
          <a:xfrm>
            <a:off x="-76200" y="-107950"/>
            <a:ext cx="9296400" cy="7042150"/>
            <a:chOff x="-48" y="-68"/>
            <a:chExt cx="5856" cy="4436"/>
          </a:xfrm>
        </p:grpSpPr>
        <p:pic>
          <p:nvPicPr>
            <p:cNvPr id="23558" name="Picture 6"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23559" name="Picture 7"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23560" name="Picture 8"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23561" name="Picture 9"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strips(downLeft)">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mph" presetSubtype="0" fill="hold" nodeType="clickEffect">
                                  <p:stCondLst>
                                    <p:cond delay="0"/>
                                  </p:stCondLst>
                                  <p:childTnLst>
                                    <p:animClr clrSpc="hsl" dir="cw">
                                      <p:cBhvr override="childStyle">
                                        <p:cTn id="16" dur="500" fill="hold"/>
                                        <p:tgtEl>
                                          <p:spTgt spid="33795">
                                            <p:txEl>
                                              <p:pRg st="0" end="0"/>
                                            </p:txEl>
                                          </p:spTgt>
                                        </p:tgtEl>
                                        <p:attrNameLst>
                                          <p:attrName>style.color</p:attrName>
                                        </p:attrNameLst>
                                      </p:cBhvr>
                                      <p:by>
                                        <p:hsl h="-7200000" s="0" l="0"/>
                                      </p:by>
                                    </p:animClr>
                                    <p:animClr clrSpc="hsl" dir="cw">
                                      <p:cBhvr>
                                        <p:cTn id="17" dur="500" fill="hold"/>
                                        <p:tgtEl>
                                          <p:spTgt spid="33795">
                                            <p:txEl>
                                              <p:pRg st="0" end="0"/>
                                            </p:txEl>
                                          </p:spTgt>
                                        </p:tgtEl>
                                        <p:attrNameLst>
                                          <p:attrName>fillcolor</p:attrName>
                                        </p:attrNameLst>
                                      </p:cBhvr>
                                      <p:by>
                                        <p:hsl h="-7200000" s="0" l="0"/>
                                      </p:by>
                                    </p:animClr>
                                    <p:animClr clrSpc="hsl" dir="cw">
                                      <p:cBhvr>
                                        <p:cTn id="18" dur="500" fill="hold"/>
                                        <p:tgtEl>
                                          <p:spTgt spid="33795">
                                            <p:txEl>
                                              <p:pRg st="0" end="0"/>
                                            </p:txEl>
                                          </p:spTgt>
                                        </p:tgtEl>
                                        <p:attrNameLst>
                                          <p:attrName>stroke.color</p:attrName>
                                        </p:attrNameLst>
                                      </p:cBhvr>
                                      <p:by>
                                        <p:hsl h="-7200000" s="0" l="0"/>
                                      </p:by>
                                    </p:animClr>
                                    <p:set>
                                      <p:cBhvr>
                                        <p:cTn id="19" dur="500" fill="hold"/>
                                        <p:tgtEl>
                                          <p:spTgt spid="33795">
                                            <p:txEl>
                                              <p:pRg st="0" end="0"/>
                                            </p:txEl>
                                          </p:spTgt>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xit" presetSubtype="10" fill="hold" grpId="1" nodeType="clickEffect">
                                  <p:stCondLst>
                                    <p:cond delay="0"/>
                                  </p:stCondLst>
                                  <p:childTnLst>
                                    <p:animEffect transition="out" filter="checkerboard(across)">
                                      <p:cBhvr>
                                        <p:cTn id="23" dur="500"/>
                                        <p:tgtEl>
                                          <p:spTgt spid="33795">
                                            <p:txEl>
                                              <p:pRg st="0" end="0"/>
                                            </p:txEl>
                                          </p:spTgt>
                                        </p:tgtEl>
                                      </p:cBhvr>
                                    </p:animEffect>
                                    <p:set>
                                      <p:cBhvr>
                                        <p:cTn id="24" dur="1" fill="hold">
                                          <p:stCondLst>
                                            <p:cond delay="499"/>
                                          </p:stCondLst>
                                        </p:cTn>
                                        <p:tgtEl>
                                          <p:spTgt spid="33795">
                                            <p:txEl>
                                              <p:pRg st="0" end="0"/>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3796"/>
                                        </p:tgtEl>
                                        <p:attrNameLst>
                                          <p:attrName>style.visibility</p:attrName>
                                        </p:attrNameLst>
                                      </p:cBhvr>
                                      <p:to>
                                        <p:strVal val="visible"/>
                                      </p:to>
                                    </p:set>
                                    <p:animScale>
                                      <p:cBhvr>
                                        <p:cTn id="29" dur="1000" decel="50000" fill="hold">
                                          <p:stCondLst>
                                            <p:cond delay="0"/>
                                          </p:stCondLst>
                                        </p:cTn>
                                        <p:tgtEl>
                                          <p:spTgt spid="337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3796"/>
                                        </p:tgtEl>
                                        <p:attrNameLst>
                                          <p:attrName>ppt_x</p:attrName>
                                          <p:attrName>ppt_y</p:attrName>
                                        </p:attrNameLst>
                                      </p:cBhvr>
                                    </p:animMotion>
                                    <p:animEffect transition="in" filter="fade">
                                      <p:cBhvr>
                                        <p:cTn id="31"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allAtOnce"/>
      <p:bldP spid="33795" grpId="1" build="allAtOnce"/>
      <p:bldP spid="337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1371600" y="76200"/>
            <a:ext cx="6629400" cy="1828800"/>
          </a:xfrm>
          <a:prstGeom prst="cloudCallout">
            <a:avLst>
              <a:gd name="adj1" fmla="val -64847"/>
              <a:gd name="adj2" fmla="val 26565"/>
            </a:avLst>
          </a:prstGeom>
          <a:gradFill rotWithShape="1">
            <a:gsLst>
              <a:gs pos="0">
                <a:schemeClr val="accent1"/>
              </a:gs>
              <a:gs pos="100000">
                <a:srgbClr val="FF7575"/>
              </a:gs>
            </a:gsLst>
            <a:path path="rect">
              <a:fillToRect r="100000" b="100000"/>
            </a:path>
          </a:gradFill>
          <a:ln w="9525">
            <a:solidFill>
              <a:schemeClr val="tx1"/>
            </a:solidFill>
            <a:round/>
            <a:headEnd/>
            <a:tailEnd/>
          </a:ln>
          <a:effectLst/>
        </p:spPr>
        <p:txBody>
          <a:bodyPr/>
          <a:lstStyle/>
          <a:p>
            <a:pPr>
              <a:defRPr/>
            </a:pPr>
            <a:r>
              <a:rPr lang="en-US" sz="6600" b="1">
                <a:solidFill>
                  <a:srgbClr val="FFFF00"/>
                </a:solidFill>
                <a:effectLst>
                  <a:outerShdw blurRad="38100" dist="38100" dir="2700000" algn="tl">
                    <a:srgbClr val="000000"/>
                  </a:outerShdw>
                </a:effectLst>
                <a:latin typeface="Arial"/>
                <a:cs typeface="Arial" charset="0"/>
              </a:rPr>
              <a:t>* Liên hệ</a:t>
            </a:r>
          </a:p>
        </p:txBody>
      </p:sp>
      <p:sp>
        <p:nvSpPr>
          <p:cNvPr id="34819" name="Text Box 3" descr="Blue tissue paper"/>
          <p:cNvSpPr txBox="1">
            <a:spLocks noChangeArrowheads="1"/>
          </p:cNvSpPr>
          <p:nvPr/>
        </p:nvSpPr>
        <p:spPr bwMode="auto">
          <a:xfrm>
            <a:off x="0" y="2133600"/>
            <a:ext cx="9144000" cy="2554288"/>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spcBef>
                <a:spcPct val="50000"/>
              </a:spcBef>
              <a:defRPr/>
            </a:pPr>
            <a:r>
              <a:rPr lang="en-US" sz="3200">
                <a:solidFill>
                  <a:srgbClr val="008000"/>
                </a:solidFill>
                <a:effectLst>
                  <a:outerShdw blurRad="38100" dist="38100" dir="2700000" algn="tl">
                    <a:srgbClr val="000000"/>
                  </a:outerShdw>
                </a:effectLst>
                <a:latin typeface="Arial"/>
                <a:cs typeface="Arial" charset="0"/>
              </a:rPr>
              <a:t>Đối với bản thân các em, hạnh phúc thật sự là các em phải cố gắng học thật giỏi để làm vui lòng ông bà, cha mẹ, thầy cô giáo. Hạnh phúc còn được thể hiện qua hành động giúp đỡ mọi người xung quanh của các em.</a:t>
            </a:r>
          </a:p>
        </p:txBody>
      </p:sp>
      <p:grpSp>
        <p:nvGrpSpPr>
          <p:cNvPr id="24580" name="Group 4"/>
          <p:cNvGrpSpPr>
            <a:grpSpLocks/>
          </p:cNvGrpSpPr>
          <p:nvPr/>
        </p:nvGrpSpPr>
        <p:grpSpPr bwMode="auto">
          <a:xfrm>
            <a:off x="-76200" y="-107950"/>
            <a:ext cx="9296400" cy="7042150"/>
            <a:chOff x="-48" y="-68"/>
            <a:chExt cx="5856" cy="4436"/>
          </a:xfrm>
        </p:grpSpPr>
        <p:pic>
          <p:nvPicPr>
            <p:cNvPr id="24581" name="Picture 5"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24582" name="Picture 6"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24583" name="Picture 7"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24584" name="Picture 8"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818">
                                            <p:bg/>
                                          </p:spTgt>
                                        </p:tgtEl>
                                        <p:attrNameLst>
                                          <p:attrName>style.visibility</p:attrName>
                                        </p:attrNameLst>
                                      </p:cBhvr>
                                      <p:to>
                                        <p:strVal val="visible"/>
                                      </p:to>
                                    </p:set>
                                    <p:anim calcmode="lin" valueType="num">
                                      <p:cBhvr>
                                        <p:cTn id="7" dur="1000" fill="hold"/>
                                        <p:tgtEl>
                                          <p:spTgt spid="34818">
                                            <p:bg/>
                                          </p:spTgt>
                                        </p:tgtEl>
                                        <p:attrNameLst>
                                          <p:attrName>ppt_x</p:attrName>
                                        </p:attrNameLst>
                                      </p:cBhvr>
                                      <p:tavLst>
                                        <p:tav tm="0">
                                          <p:val>
                                            <p:strVal val="#ppt_x-.2"/>
                                          </p:val>
                                        </p:tav>
                                        <p:tav tm="100000">
                                          <p:val>
                                            <p:strVal val="#ppt_x"/>
                                          </p:val>
                                        </p:tav>
                                      </p:tavLst>
                                    </p:anim>
                                    <p:anim calcmode="lin" valueType="num">
                                      <p:cBhvr>
                                        <p:cTn id="8" dur="1000" fill="hold"/>
                                        <p:tgtEl>
                                          <p:spTgt spid="34818">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bg/>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4818">
                                            <p:txEl>
                                              <p:pRg st="0" end="0"/>
                                            </p:txEl>
                                          </p:spTgt>
                                        </p:tgtEl>
                                        <p:attrNameLst>
                                          <p:attrName>style.visibility</p:attrName>
                                        </p:attrNameLst>
                                      </p:cBhvr>
                                      <p:to>
                                        <p:strVal val="visible"/>
                                      </p:to>
                                    </p:set>
                                    <p:anim calcmode="lin" valueType="num">
                                      <p:cBhvr>
                                        <p:cTn id="12" dur="1000" fill="hold"/>
                                        <p:tgtEl>
                                          <p:spTgt spid="34818">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481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81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mph" presetSubtype="0" fill="hold" nodeType="clickEffect">
                                  <p:stCondLst>
                                    <p:cond delay="0"/>
                                  </p:stCondLst>
                                  <p:childTnLst>
                                    <p:animClr clrSpc="hsl" dir="cw">
                                      <p:cBhvr override="childStyle">
                                        <p:cTn id="18" dur="500" fill="hold"/>
                                        <p:tgtEl>
                                          <p:spTgt spid="34818">
                                            <p:txEl>
                                              <p:pRg st="0" end="0"/>
                                            </p:txEl>
                                          </p:spTgt>
                                        </p:tgtEl>
                                        <p:attrNameLst>
                                          <p:attrName>style.color</p:attrName>
                                        </p:attrNameLst>
                                      </p:cBhvr>
                                      <p:by>
                                        <p:hsl h="-7200000" s="0" l="0"/>
                                      </p:by>
                                    </p:animClr>
                                    <p:animClr clrSpc="hsl" dir="cw">
                                      <p:cBhvr>
                                        <p:cTn id="19" dur="500" fill="hold"/>
                                        <p:tgtEl>
                                          <p:spTgt spid="34818">
                                            <p:txEl>
                                              <p:pRg st="0" end="0"/>
                                            </p:txEl>
                                          </p:spTgt>
                                        </p:tgtEl>
                                        <p:attrNameLst>
                                          <p:attrName>fillcolor</p:attrName>
                                        </p:attrNameLst>
                                      </p:cBhvr>
                                      <p:by>
                                        <p:hsl h="-7200000" s="0" l="0"/>
                                      </p:by>
                                    </p:animClr>
                                    <p:animClr clrSpc="hsl" dir="cw">
                                      <p:cBhvr>
                                        <p:cTn id="20" dur="500" fill="hold"/>
                                        <p:tgtEl>
                                          <p:spTgt spid="34818">
                                            <p:txEl>
                                              <p:pRg st="0" end="0"/>
                                            </p:txEl>
                                          </p:spTgt>
                                        </p:tgtEl>
                                        <p:attrNameLst>
                                          <p:attrName>stroke.color</p:attrName>
                                        </p:attrNameLst>
                                      </p:cBhvr>
                                      <p:by>
                                        <p:hsl h="-7200000" s="0" l="0"/>
                                      </p:by>
                                    </p:animClr>
                                    <p:set>
                                      <p:cBhvr>
                                        <p:cTn id="21" dur="500" fill="hold"/>
                                        <p:tgtEl>
                                          <p:spTgt spid="34818">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34819"/>
                                        </p:tgtEl>
                                        <p:attrNameLst>
                                          <p:attrName>style.visibility</p:attrName>
                                        </p:attrNameLst>
                                      </p:cBhvr>
                                      <p:to>
                                        <p:strVal val="visible"/>
                                      </p:to>
                                    </p:set>
                                    <p:anim from="(-#ppt_w/2)" to="(#ppt_x)" calcmode="lin" valueType="num">
                                      <p:cBhvr>
                                        <p:cTn id="26" dur="300" fill="hold">
                                          <p:stCondLst>
                                            <p:cond delay="0"/>
                                          </p:stCondLst>
                                        </p:cTn>
                                        <p:tgtEl>
                                          <p:spTgt spid="34819"/>
                                        </p:tgtEl>
                                        <p:attrNameLst>
                                          <p:attrName>ppt_x</p:attrName>
                                        </p:attrNameLst>
                                      </p:cBhvr>
                                    </p:anim>
                                    <p:anim from="0" to="-1.0" calcmode="lin" valueType="num">
                                      <p:cBhvr>
                                        <p:cTn id="27" dur="100" decel="50000" autoRev="1" fill="hold">
                                          <p:stCondLst>
                                            <p:cond delay="300"/>
                                          </p:stCondLst>
                                        </p:cTn>
                                        <p:tgtEl>
                                          <p:spTgt spid="34819"/>
                                        </p:tgtEl>
                                        <p:attrNameLst>
                                          <p:attrName>xshear</p:attrName>
                                        </p:attrNameLst>
                                      </p:cBhvr>
                                    </p:anim>
                                    <p:animScale>
                                      <p:cBhvr>
                                        <p:cTn id="28" dur="100" decel="100000" autoRev="1" fill="hold">
                                          <p:stCondLst>
                                            <p:cond delay="300"/>
                                          </p:stCondLst>
                                        </p:cTn>
                                        <p:tgtEl>
                                          <p:spTgt spid="34819"/>
                                        </p:tgtEl>
                                      </p:cBhvr>
                                      <p:from x="100000" y="100000"/>
                                      <p:to x="80000" y="100000"/>
                                    </p:animScale>
                                    <p:anim by="(#ppt_h/3+#ppt_w*0.1)" calcmode="lin" valueType="num">
                                      <p:cBhvr additive="sum">
                                        <p:cTn id="29" dur="100" decel="100000" autoRev="1" fill="hold">
                                          <p:stCondLst>
                                            <p:cond delay="300"/>
                                          </p:stCondLst>
                                        </p:cTn>
                                        <p:tgtEl>
                                          <p:spTgt spid="348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allAtOnce" animBg="1"/>
      <p:bldP spid="348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410200" y="4191000"/>
            <a:ext cx="2819400" cy="990600"/>
          </a:xfrm>
          <a:prstGeom prst="rect">
            <a:avLst/>
          </a:prstGeom>
          <a:noFill/>
          <a:ln w="9525">
            <a:noFill/>
            <a:miter lim="800000"/>
            <a:headEnd/>
            <a:tailEnd/>
          </a:ln>
        </p:spPr>
        <p:txBody>
          <a:bodyPr wrap="none"/>
          <a:lstStyle/>
          <a:p>
            <a:r>
              <a:rPr lang="en-US" sz="3600">
                <a:solidFill>
                  <a:srgbClr val="FFFF00"/>
                </a:solidFill>
              </a:rPr>
              <a:t> </a:t>
            </a:r>
          </a:p>
        </p:txBody>
      </p:sp>
      <p:sp>
        <p:nvSpPr>
          <p:cNvPr id="25603" name="Text Box 4"/>
          <p:cNvSpPr txBox="1">
            <a:spLocks noChangeArrowheads="1"/>
          </p:cNvSpPr>
          <p:nvPr/>
        </p:nvSpPr>
        <p:spPr bwMode="auto">
          <a:xfrm>
            <a:off x="1524000" y="1219200"/>
            <a:ext cx="5943600" cy="579438"/>
          </a:xfrm>
          <a:prstGeom prst="rect">
            <a:avLst/>
          </a:prstGeom>
          <a:noFill/>
          <a:ln w="9525">
            <a:noFill/>
            <a:miter lim="800000"/>
            <a:headEnd/>
            <a:tailEnd/>
          </a:ln>
        </p:spPr>
        <p:txBody>
          <a:bodyPr>
            <a:spAutoFit/>
          </a:bodyPr>
          <a:lstStyle/>
          <a:p>
            <a:pPr>
              <a:spcBef>
                <a:spcPct val="50000"/>
              </a:spcBef>
            </a:pPr>
            <a:r>
              <a:rPr lang="en-US" sz="3200" b="1">
                <a:solidFill>
                  <a:srgbClr val="663300"/>
                </a:solidFill>
              </a:rPr>
              <a:t>SANG NĂM CON LÊN BẢY</a:t>
            </a:r>
            <a:r>
              <a:rPr lang="en-US" sz="3200" b="1">
                <a:solidFill>
                  <a:srgbClr val="FFFF00"/>
                </a:solidFill>
              </a:rPr>
              <a:t> </a:t>
            </a:r>
          </a:p>
        </p:txBody>
      </p:sp>
      <p:pic>
        <p:nvPicPr>
          <p:cNvPr id="25604" name="Picture 5" descr="BAR_EL~1"/>
          <p:cNvPicPr>
            <a:picLocks noChangeAspect="1" noChangeArrowheads="1"/>
          </p:cNvPicPr>
          <p:nvPr/>
        </p:nvPicPr>
        <p:blipFill>
          <a:blip r:embed="rId3"/>
          <a:srcRect/>
          <a:stretch>
            <a:fillRect/>
          </a:stretch>
        </p:blipFill>
        <p:spPr bwMode="auto">
          <a:xfrm>
            <a:off x="0" y="6718300"/>
            <a:ext cx="9144000" cy="215900"/>
          </a:xfrm>
          <a:prstGeom prst="rect">
            <a:avLst/>
          </a:prstGeom>
          <a:noFill/>
          <a:ln w="9525">
            <a:noFill/>
            <a:miter lim="800000"/>
            <a:headEnd/>
            <a:tailEnd/>
          </a:ln>
        </p:spPr>
      </p:pic>
      <p:pic>
        <p:nvPicPr>
          <p:cNvPr id="25605" name="Picture 6" descr="BAR_EL~1"/>
          <p:cNvPicPr>
            <a:picLocks noChangeAspect="1" noChangeArrowheads="1"/>
          </p:cNvPicPr>
          <p:nvPr/>
        </p:nvPicPr>
        <p:blipFill>
          <a:blip r:embed="rId3"/>
          <a:srcRect/>
          <a:stretch>
            <a:fillRect/>
          </a:stretch>
        </p:blipFill>
        <p:spPr bwMode="auto">
          <a:xfrm>
            <a:off x="0" y="-107950"/>
            <a:ext cx="9144000" cy="214313"/>
          </a:xfrm>
          <a:prstGeom prst="rect">
            <a:avLst/>
          </a:prstGeom>
          <a:noFill/>
          <a:ln w="9525">
            <a:noFill/>
            <a:miter lim="800000"/>
            <a:headEnd/>
            <a:tailEnd/>
          </a:ln>
        </p:spPr>
      </p:pic>
      <p:pic>
        <p:nvPicPr>
          <p:cNvPr id="25606" name="Picture 7" descr="BAR_EL~1"/>
          <p:cNvPicPr>
            <a:picLocks noChangeAspect="1" noChangeArrowheads="1"/>
          </p:cNvPicPr>
          <p:nvPr/>
        </p:nvPicPr>
        <p:blipFill>
          <a:blip r:embed="rId3"/>
          <a:srcRect/>
          <a:stretch>
            <a:fillRect/>
          </a:stretch>
        </p:blipFill>
        <p:spPr bwMode="auto">
          <a:xfrm rot="-5400000">
            <a:off x="-3424237" y="3348037"/>
            <a:ext cx="6858000" cy="161925"/>
          </a:xfrm>
          <a:prstGeom prst="rect">
            <a:avLst/>
          </a:prstGeom>
          <a:noFill/>
          <a:ln w="9525">
            <a:noFill/>
            <a:miter lim="800000"/>
            <a:headEnd/>
            <a:tailEnd/>
          </a:ln>
        </p:spPr>
      </p:pic>
      <p:pic>
        <p:nvPicPr>
          <p:cNvPr id="25607" name="Picture 8" descr="BAR_EL~1"/>
          <p:cNvPicPr>
            <a:picLocks noChangeAspect="1" noChangeArrowheads="1"/>
          </p:cNvPicPr>
          <p:nvPr/>
        </p:nvPicPr>
        <p:blipFill>
          <a:blip r:embed="rId3"/>
          <a:srcRect/>
          <a:stretch>
            <a:fillRect/>
          </a:stretch>
        </p:blipFill>
        <p:spPr bwMode="auto">
          <a:xfrm rot="-5400000">
            <a:off x="5710238" y="3424237"/>
            <a:ext cx="6858000" cy="161925"/>
          </a:xfrm>
          <a:prstGeom prst="rect">
            <a:avLst/>
          </a:prstGeom>
          <a:noFill/>
          <a:ln w="9525">
            <a:noFill/>
            <a:miter lim="800000"/>
            <a:headEnd/>
            <a:tailEnd/>
          </a:ln>
        </p:spPr>
      </p:pic>
      <p:sp>
        <p:nvSpPr>
          <p:cNvPr id="25608" name="AutoShape 9"/>
          <p:cNvSpPr>
            <a:spLocks noChangeArrowheads="1"/>
          </p:cNvSpPr>
          <p:nvPr/>
        </p:nvSpPr>
        <p:spPr bwMode="auto">
          <a:xfrm>
            <a:off x="1295400" y="1600200"/>
            <a:ext cx="6705600" cy="2819400"/>
          </a:xfrm>
          <a:prstGeom prst="horizontalScroll">
            <a:avLst>
              <a:gd name="adj" fmla="val 12500"/>
            </a:avLst>
          </a:prstGeom>
          <a:solidFill>
            <a:srgbClr val="FFCC99"/>
          </a:solidFill>
          <a:ln w="19050">
            <a:solidFill>
              <a:srgbClr val="FFCC99"/>
            </a:solidFill>
            <a:round/>
            <a:headEnd/>
            <a:tailEnd/>
          </a:ln>
        </p:spPr>
        <p:txBody>
          <a:bodyPr wrap="none" anchor="ctr"/>
          <a:lstStyle/>
          <a:p>
            <a:endParaRPr lang="en-US"/>
          </a:p>
        </p:txBody>
      </p:sp>
      <p:sp>
        <p:nvSpPr>
          <p:cNvPr id="38922" name="Text Box 10"/>
          <p:cNvSpPr txBox="1">
            <a:spLocks noChangeArrowheads="1"/>
          </p:cNvSpPr>
          <p:nvPr/>
        </p:nvSpPr>
        <p:spPr bwMode="auto">
          <a:xfrm>
            <a:off x="1600200" y="2438400"/>
            <a:ext cx="6248400" cy="1066800"/>
          </a:xfrm>
          <a:prstGeom prst="rect">
            <a:avLst/>
          </a:prstGeom>
          <a:noFill/>
          <a:ln w="9525">
            <a:noFill/>
            <a:miter lim="800000"/>
            <a:headEnd/>
            <a:tailEnd/>
          </a:ln>
          <a:effectLst/>
        </p:spPr>
        <p:txBody>
          <a:bodyPr>
            <a:spAutoFit/>
          </a:bodyPr>
          <a:lstStyle/>
          <a:p>
            <a:pPr algn="l">
              <a:spcBef>
                <a:spcPct val="50000"/>
              </a:spcBef>
              <a:defRPr/>
            </a:pPr>
            <a:r>
              <a:rPr lang="en-US" sz="3200">
                <a:solidFill>
                  <a:srgbClr val="FF0066"/>
                </a:solidFill>
                <a:effectLst>
                  <a:outerShdw blurRad="38100" dist="38100" dir="2700000" algn="tl">
                    <a:srgbClr val="000000"/>
                  </a:outerShdw>
                </a:effectLst>
                <a:latin typeface="Arial"/>
              </a:rPr>
              <a:t>Bài học hôm nay giúp em hiểu được điều gì ?</a:t>
            </a:r>
          </a:p>
        </p:txBody>
      </p:sp>
      <p:sp>
        <p:nvSpPr>
          <p:cNvPr id="25610" name="Rectangle 11"/>
          <p:cNvSpPr>
            <a:spLocks noChangeArrowheads="1"/>
          </p:cNvSpPr>
          <p:nvPr/>
        </p:nvSpPr>
        <p:spPr bwMode="auto">
          <a:xfrm>
            <a:off x="0" y="0"/>
            <a:ext cx="9144000" cy="584200"/>
          </a:xfrm>
          <a:prstGeom prst="rect">
            <a:avLst/>
          </a:prstGeom>
          <a:noFill/>
          <a:ln w="9525">
            <a:solidFill>
              <a:srgbClr val="000099"/>
            </a:solidFill>
            <a:miter lim="800000"/>
            <a:headEnd/>
            <a:tailEnd/>
          </a:ln>
        </p:spPr>
        <p:txBody>
          <a:bodyPr>
            <a:spAutoFit/>
          </a:bodyPr>
          <a:lstStyle/>
          <a:p>
            <a:r>
              <a:rPr lang="en-US" sz="3200" b="1" u="sng">
                <a:solidFill>
                  <a:srgbClr val="000066"/>
                </a:solidFill>
                <a:latin typeface="Times New Roman" pitchFamily="18" charset="0"/>
              </a:rPr>
              <a:t>Tập đọc</a:t>
            </a:r>
            <a:r>
              <a:rPr lang="en-US" sz="3200" b="1" u="sng">
                <a:solidFill>
                  <a:srgbClr val="000066"/>
                </a:solidFill>
              </a:rPr>
              <a:t> </a:t>
            </a:r>
            <a:r>
              <a:rPr lang="en-US" sz="3200">
                <a:solidFill>
                  <a:srgbClr val="000066"/>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410200" y="4191000"/>
            <a:ext cx="2819400" cy="990600"/>
          </a:xfrm>
          <a:prstGeom prst="rect">
            <a:avLst/>
          </a:prstGeom>
          <a:noFill/>
          <a:ln w="9525">
            <a:noFill/>
            <a:miter lim="800000"/>
            <a:headEnd/>
            <a:tailEnd/>
          </a:ln>
        </p:spPr>
        <p:txBody>
          <a:bodyPr wrap="none"/>
          <a:lstStyle/>
          <a:p>
            <a:r>
              <a:rPr lang="en-US" sz="3600">
                <a:solidFill>
                  <a:srgbClr val="FFFF00"/>
                </a:solidFill>
              </a:rPr>
              <a:t> </a:t>
            </a:r>
          </a:p>
        </p:txBody>
      </p:sp>
      <p:sp>
        <p:nvSpPr>
          <p:cNvPr id="26627" name="Text Box 4"/>
          <p:cNvSpPr txBox="1">
            <a:spLocks noChangeArrowheads="1"/>
          </p:cNvSpPr>
          <p:nvPr/>
        </p:nvSpPr>
        <p:spPr bwMode="auto">
          <a:xfrm>
            <a:off x="1524000" y="1219200"/>
            <a:ext cx="5943600" cy="579438"/>
          </a:xfrm>
          <a:prstGeom prst="rect">
            <a:avLst/>
          </a:prstGeom>
          <a:noFill/>
          <a:ln w="9525">
            <a:noFill/>
            <a:miter lim="800000"/>
            <a:headEnd/>
            <a:tailEnd/>
          </a:ln>
        </p:spPr>
        <p:txBody>
          <a:bodyPr>
            <a:spAutoFit/>
          </a:bodyPr>
          <a:lstStyle/>
          <a:p>
            <a:pPr>
              <a:spcBef>
                <a:spcPct val="50000"/>
              </a:spcBef>
            </a:pPr>
            <a:r>
              <a:rPr lang="en-US" sz="3200" b="1">
                <a:solidFill>
                  <a:srgbClr val="663300"/>
                </a:solidFill>
              </a:rPr>
              <a:t>SANG NĂM CON LÊN BẢY </a:t>
            </a:r>
          </a:p>
        </p:txBody>
      </p:sp>
      <p:pic>
        <p:nvPicPr>
          <p:cNvPr id="26628" name="Picture 5" descr="BAR_EL~1"/>
          <p:cNvPicPr>
            <a:picLocks noChangeAspect="1" noChangeArrowheads="1"/>
          </p:cNvPicPr>
          <p:nvPr/>
        </p:nvPicPr>
        <p:blipFill>
          <a:blip r:embed="rId3"/>
          <a:srcRect/>
          <a:stretch>
            <a:fillRect/>
          </a:stretch>
        </p:blipFill>
        <p:spPr bwMode="auto">
          <a:xfrm>
            <a:off x="0" y="6718300"/>
            <a:ext cx="9144000" cy="215900"/>
          </a:xfrm>
          <a:prstGeom prst="rect">
            <a:avLst/>
          </a:prstGeom>
          <a:noFill/>
          <a:ln w="9525">
            <a:noFill/>
            <a:miter lim="800000"/>
            <a:headEnd/>
            <a:tailEnd/>
          </a:ln>
        </p:spPr>
      </p:pic>
      <p:pic>
        <p:nvPicPr>
          <p:cNvPr id="26629" name="Picture 6" descr="BAR_EL~1"/>
          <p:cNvPicPr>
            <a:picLocks noChangeAspect="1" noChangeArrowheads="1"/>
          </p:cNvPicPr>
          <p:nvPr/>
        </p:nvPicPr>
        <p:blipFill>
          <a:blip r:embed="rId3"/>
          <a:srcRect/>
          <a:stretch>
            <a:fillRect/>
          </a:stretch>
        </p:blipFill>
        <p:spPr bwMode="auto">
          <a:xfrm>
            <a:off x="0" y="-107950"/>
            <a:ext cx="9144000" cy="214313"/>
          </a:xfrm>
          <a:prstGeom prst="rect">
            <a:avLst/>
          </a:prstGeom>
          <a:noFill/>
          <a:ln w="9525">
            <a:noFill/>
            <a:miter lim="800000"/>
            <a:headEnd/>
            <a:tailEnd/>
          </a:ln>
        </p:spPr>
      </p:pic>
      <p:pic>
        <p:nvPicPr>
          <p:cNvPr id="26630" name="Picture 7" descr="BAR_EL~1"/>
          <p:cNvPicPr>
            <a:picLocks noChangeAspect="1" noChangeArrowheads="1"/>
          </p:cNvPicPr>
          <p:nvPr/>
        </p:nvPicPr>
        <p:blipFill>
          <a:blip r:embed="rId3"/>
          <a:srcRect/>
          <a:stretch>
            <a:fillRect/>
          </a:stretch>
        </p:blipFill>
        <p:spPr bwMode="auto">
          <a:xfrm rot="-5400000">
            <a:off x="-3424237" y="3348037"/>
            <a:ext cx="6858000" cy="161925"/>
          </a:xfrm>
          <a:prstGeom prst="rect">
            <a:avLst/>
          </a:prstGeom>
          <a:noFill/>
          <a:ln w="9525">
            <a:noFill/>
            <a:miter lim="800000"/>
            <a:headEnd/>
            <a:tailEnd/>
          </a:ln>
        </p:spPr>
      </p:pic>
      <p:pic>
        <p:nvPicPr>
          <p:cNvPr id="26631" name="Picture 8" descr="BAR_EL~1"/>
          <p:cNvPicPr>
            <a:picLocks noChangeAspect="1" noChangeArrowheads="1"/>
          </p:cNvPicPr>
          <p:nvPr/>
        </p:nvPicPr>
        <p:blipFill>
          <a:blip r:embed="rId3"/>
          <a:srcRect/>
          <a:stretch>
            <a:fillRect/>
          </a:stretch>
        </p:blipFill>
        <p:spPr bwMode="auto">
          <a:xfrm rot="-5400000">
            <a:off x="5710238" y="3424237"/>
            <a:ext cx="6858000" cy="161925"/>
          </a:xfrm>
          <a:prstGeom prst="rect">
            <a:avLst/>
          </a:prstGeom>
          <a:noFill/>
          <a:ln w="9525">
            <a:noFill/>
            <a:miter lim="800000"/>
            <a:headEnd/>
            <a:tailEnd/>
          </a:ln>
        </p:spPr>
      </p:pic>
      <p:sp>
        <p:nvSpPr>
          <p:cNvPr id="26632" name="AutoShape 9"/>
          <p:cNvSpPr>
            <a:spLocks noChangeArrowheads="1"/>
          </p:cNvSpPr>
          <p:nvPr/>
        </p:nvSpPr>
        <p:spPr bwMode="auto">
          <a:xfrm>
            <a:off x="1295400" y="2438400"/>
            <a:ext cx="6705600" cy="2819400"/>
          </a:xfrm>
          <a:prstGeom prst="horizontalScroll">
            <a:avLst>
              <a:gd name="adj" fmla="val 12500"/>
            </a:avLst>
          </a:prstGeom>
          <a:solidFill>
            <a:srgbClr val="FFCC99"/>
          </a:solidFill>
          <a:ln w="19050">
            <a:solidFill>
              <a:srgbClr val="FFCC99"/>
            </a:solidFill>
            <a:round/>
            <a:headEnd/>
            <a:tailEnd/>
          </a:ln>
        </p:spPr>
        <p:txBody>
          <a:bodyPr wrap="none" anchor="ctr"/>
          <a:lstStyle/>
          <a:p>
            <a:endParaRPr lang="en-US"/>
          </a:p>
        </p:txBody>
      </p:sp>
      <p:sp>
        <p:nvSpPr>
          <p:cNvPr id="39946" name="Text Box 10"/>
          <p:cNvSpPr txBox="1">
            <a:spLocks noChangeArrowheads="1"/>
          </p:cNvSpPr>
          <p:nvPr/>
        </p:nvSpPr>
        <p:spPr bwMode="auto">
          <a:xfrm>
            <a:off x="1600200" y="3200400"/>
            <a:ext cx="6248400" cy="1570038"/>
          </a:xfrm>
          <a:prstGeom prst="rect">
            <a:avLst/>
          </a:prstGeom>
          <a:noFill/>
          <a:ln w="9525">
            <a:noFill/>
            <a:miter lim="800000"/>
            <a:headEnd/>
            <a:tailEnd/>
          </a:ln>
          <a:effectLst/>
        </p:spPr>
        <p:txBody>
          <a:bodyPr>
            <a:spAutoFit/>
          </a:bodyPr>
          <a:lstStyle/>
          <a:p>
            <a:pPr algn="l">
              <a:spcBef>
                <a:spcPct val="50000"/>
              </a:spcBef>
              <a:defRPr/>
            </a:pPr>
            <a:r>
              <a:rPr lang="en-US" sz="3200">
                <a:solidFill>
                  <a:srgbClr val="FF0066"/>
                </a:solidFill>
                <a:effectLst>
                  <a:outerShdw blurRad="38100" dist="38100" dir="2700000" algn="tl">
                    <a:srgbClr val="000000"/>
                  </a:outerShdw>
                </a:effectLst>
                <a:latin typeface="Arial"/>
              </a:rPr>
              <a:t>Giã từ tuổi thơ đã 5 năm,em đã làm được những gì để có được hạnh phúc như hôm nay ? </a:t>
            </a:r>
          </a:p>
        </p:txBody>
      </p:sp>
      <p:sp>
        <p:nvSpPr>
          <p:cNvPr id="26634" name="Rectangle 11"/>
          <p:cNvSpPr>
            <a:spLocks noChangeArrowheads="1"/>
          </p:cNvSpPr>
          <p:nvPr/>
        </p:nvSpPr>
        <p:spPr bwMode="auto">
          <a:xfrm>
            <a:off x="0" y="0"/>
            <a:ext cx="9144000" cy="584200"/>
          </a:xfrm>
          <a:prstGeom prst="rect">
            <a:avLst/>
          </a:prstGeom>
          <a:noFill/>
          <a:ln w="9525">
            <a:solidFill>
              <a:srgbClr val="000099"/>
            </a:solidFill>
            <a:miter lim="800000"/>
            <a:headEnd/>
            <a:tailEnd/>
          </a:ln>
        </p:spPr>
        <p:txBody>
          <a:bodyPr>
            <a:spAutoFit/>
          </a:bodyPr>
          <a:lstStyle/>
          <a:p>
            <a:r>
              <a:rPr lang="en-US" sz="3200" b="1" u="sng">
                <a:solidFill>
                  <a:srgbClr val="000066"/>
                </a:solidFill>
                <a:latin typeface="Times New Roman" pitchFamily="18" charset="0"/>
              </a:rPr>
              <a:t>Tập đọc</a:t>
            </a:r>
            <a:r>
              <a:rPr lang="en-US" sz="3200" b="1" u="sng">
                <a:solidFill>
                  <a:srgbClr val="000066"/>
                </a:solidFill>
              </a:rPr>
              <a:t> </a:t>
            </a:r>
            <a:r>
              <a:rPr lang="en-US" sz="3200">
                <a:solidFill>
                  <a:srgbClr val="000066"/>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743200" y="1371600"/>
            <a:ext cx="4572000" cy="1006475"/>
          </a:xfrm>
          <a:prstGeom prst="rect">
            <a:avLst/>
          </a:prstGeom>
          <a:noFill/>
          <a:ln w="9525">
            <a:noFill/>
            <a:miter lim="800000"/>
            <a:headEnd/>
            <a:tailEnd/>
          </a:ln>
          <a:effectLst/>
        </p:spPr>
        <p:txBody>
          <a:bodyPr>
            <a:spAutoFit/>
          </a:bodyPr>
          <a:lstStyle/>
          <a:p>
            <a:pPr algn="l">
              <a:spcBef>
                <a:spcPct val="50000"/>
              </a:spcBef>
              <a:defRPr/>
            </a:pPr>
            <a:r>
              <a:rPr lang="en-US" sz="6000" b="1">
                <a:solidFill>
                  <a:schemeClr val="accent2"/>
                </a:solidFill>
                <a:effectLst>
                  <a:outerShdw blurRad="38100" dist="38100" dir="2700000" algn="tl">
                    <a:srgbClr val="000000"/>
                  </a:outerShdw>
                </a:effectLst>
                <a:latin typeface="Arial"/>
                <a:cs typeface="Arial" charset="0"/>
              </a:rPr>
              <a:t>5. Dặn dò</a:t>
            </a:r>
          </a:p>
        </p:txBody>
      </p:sp>
      <p:sp>
        <p:nvSpPr>
          <p:cNvPr id="35843" name="Text Box 3" descr="Blue tissue paper"/>
          <p:cNvSpPr txBox="1">
            <a:spLocks noChangeArrowheads="1"/>
          </p:cNvSpPr>
          <p:nvPr/>
        </p:nvSpPr>
        <p:spPr bwMode="auto">
          <a:xfrm>
            <a:off x="76200" y="3108325"/>
            <a:ext cx="8991600" cy="2835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spcBef>
                <a:spcPct val="50000"/>
              </a:spcBef>
              <a:defRPr/>
            </a:pPr>
            <a:r>
              <a:rPr lang="en-US" sz="4000" b="1">
                <a:solidFill>
                  <a:schemeClr val="accent2"/>
                </a:solidFill>
                <a:effectLst>
                  <a:outerShdw blurRad="38100" dist="38100" dir="2700000" algn="tl">
                    <a:srgbClr val="000000"/>
                  </a:outerShdw>
                </a:effectLst>
                <a:latin typeface="Arial"/>
                <a:cs typeface="Arial" charset="0"/>
              </a:rPr>
              <a:t>- Học thuộc lòng bài thơ và trả lời lại các câu hỏi trong SGK.</a:t>
            </a:r>
          </a:p>
          <a:p>
            <a:pPr>
              <a:spcBef>
                <a:spcPct val="50000"/>
              </a:spcBef>
              <a:defRPr/>
            </a:pPr>
            <a:r>
              <a:rPr lang="en-US" sz="4000" b="1">
                <a:solidFill>
                  <a:schemeClr val="accent2"/>
                </a:solidFill>
                <a:effectLst>
                  <a:outerShdw blurRad="38100" dist="38100" dir="2700000" algn="tl">
                    <a:srgbClr val="000000"/>
                  </a:outerShdw>
                </a:effectLst>
                <a:latin typeface="Arial"/>
                <a:cs typeface="Arial" charset="0"/>
              </a:rPr>
              <a:t>- Chuẩn bị bài mới “Lớp học trên đường”. (SGK- trang 1530).</a:t>
            </a:r>
          </a:p>
        </p:txBody>
      </p:sp>
      <p:sp>
        <p:nvSpPr>
          <p:cNvPr id="27652" name="Rectangle 4"/>
          <p:cNvSpPr>
            <a:spLocks noChangeArrowheads="1"/>
          </p:cNvSpPr>
          <p:nvPr/>
        </p:nvSpPr>
        <p:spPr bwMode="auto">
          <a:xfrm>
            <a:off x="0" y="0"/>
            <a:ext cx="9144000" cy="584200"/>
          </a:xfrm>
          <a:prstGeom prst="rect">
            <a:avLst/>
          </a:prstGeom>
          <a:noFill/>
          <a:ln w="9525">
            <a:solidFill>
              <a:srgbClr val="000099"/>
            </a:solidFill>
            <a:miter lim="800000"/>
            <a:headEnd/>
            <a:tailEnd/>
          </a:ln>
        </p:spPr>
        <p:txBody>
          <a:bodyPr>
            <a:spAutoFit/>
          </a:bodyPr>
          <a:lstStyle/>
          <a:p>
            <a:r>
              <a:rPr lang="en-US" sz="3200" b="1" u="sng">
                <a:solidFill>
                  <a:srgbClr val="000066"/>
                </a:solidFill>
                <a:latin typeface="Times New Roman" pitchFamily="18" charset="0"/>
              </a:rPr>
              <a:t>Tập đọc</a:t>
            </a:r>
            <a:r>
              <a:rPr lang="en-US" sz="3200" b="1" u="sng">
                <a:solidFill>
                  <a:srgbClr val="000066"/>
                </a:solidFill>
              </a:rPr>
              <a:t> </a:t>
            </a:r>
            <a:r>
              <a:rPr lang="en-US" sz="3200">
                <a:solidFill>
                  <a:srgbClr val="000066"/>
                </a:solidFill>
              </a:rPr>
              <a:t> </a:t>
            </a:r>
          </a:p>
        </p:txBody>
      </p:sp>
      <p:grpSp>
        <p:nvGrpSpPr>
          <p:cNvPr id="27653" name="Group 6"/>
          <p:cNvGrpSpPr>
            <a:grpSpLocks/>
          </p:cNvGrpSpPr>
          <p:nvPr/>
        </p:nvGrpSpPr>
        <p:grpSpPr bwMode="auto">
          <a:xfrm>
            <a:off x="-76200" y="-107950"/>
            <a:ext cx="9296400" cy="7042150"/>
            <a:chOff x="-48" y="-68"/>
            <a:chExt cx="5856" cy="4436"/>
          </a:xfrm>
        </p:grpSpPr>
        <p:pic>
          <p:nvPicPr>
            <p:cNvPr id="27654" name="Picture 7"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27655" name="Picture 8"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27656" name="Picture 9"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27657" name="Picture 10"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edge">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strips(downLeft)">
                                      <p:cBhvr>
                                        <p:cTn id="1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1600200" y="685800"/>
            <a:ext cx="6019800" cy="1905000"/>
          </a:xfrm>
          <a:prstGeom prst="rect">
            <a:avLst/>
          </a:prstGeom>
        </p:spPr>
        <p:txBody>
          <a:bodyPr wrap="none" fromWordArt="1">
            <a:prstTxWarp prst="textPlain">
              <a:avLst>
                <a:gd name="adj" fmla="val 50000"/>
              </a:avLst>
            </a:prstTxWarp>
          </a:bodyPr>
          <a:lstStyle/>
          <a:p>
            <a:r>
              <a:rPr lang="en-US" sz="48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Tiết học kết thúc !</a:t>
            </a:r>
          </a:p>
        </p:txBody>
      </p:sp>
      <p:grpSp>
        <p:nvGrpSpPr>
          <p:cNvPr id="28675" name="Group 4"/>
          <p:cNvGrpSpPr>
            <a:grpSpLocks/>
          </p:cNvGrpSpPr>
          <p:nvPr/>
        </p:nvGrpSpPr>
        <p:grpSpPr bwMode="auto">
          <a:xfrm>
            <a:off x="-76200" y="-107950"/>
            <a:ext cx="9296400" cy="7042150"/>
            <a:chOff x="-48" y="-68"/>
            <a:chExt cx="5856" cy="4436"/>
          </a:xfrm>
        </p:grpSpPr>
        <p:pic>
          <p:nvPicPr>
            <p:cNvPr id="28676" name="Picture 5"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28677" name="Picture 6"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28678" name="Picture 7"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28679" name="Picture 8"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3000" fill="hold"/>
                                        <p:tgtEl>
                                          <p:spTgt spid="40962"/>
                                        </p:tgtEl>
                                        <p:attrNameLst>
                                          <p:attrName>style.color</p:attrName>
                                        </p:attrNameLst>
                                      </p:cBhvr>
                                      <p:by>
                                        <p:hsl h="-7200000" s="0" l="0"/>
                                      </p:by>
                                    </p:animClr>
                                    <p:animClr clrSpc="hsl" dir="cw">
                                      <p:cBhvr>
                                        <p:cTn id="7" dur="3000" fill="hold"/>
                                        <p:tgtEl>
                                          <p:spTgt spid="40962"/>
                                        </p:tgtEl>
                                        <p:attrNameLst>
                                          <p:attrName>fillcolor</p:attrName>
                                        </p:attrNameLst>
                                      </p:cBhvr>
                                      <p:by>
                                        <p:hsl h="-7200000" s="0" l="0"/>
                                      </p:by>
                                    </p:animClr>
                                    <p:animClr clrSpc="hsl" dir="cw">
                                      <p:cBhvr>
                                        <p:cTn id="8" dur="3000" fill="hold"/>
                                        <p:tgtEl>
                                          <p:spTgt spid="40962"/>
                                        </p:tgtEl>
                                        <p:attrNameLst>
                                          <p:attrName>stroke.color</p:attrName>
                                        </p:attrNameLst>
                                      </p:cBhvr>
                                      <p:by>
                                        <p:hsl h="-7200000" s="0" l="0"/>
                                      </p:by>
                                    </p:animClr>
                                    <p:set>
                                      <p:cBhvr>
                                        <p:cTn id="9" dur="3000" fill="hold"/>
                                        <p:tgtEl>
                                          <p:spTgt spid="409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90800" y="1447800"/>
            <a:ext cx="3962400" cy="82391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sz="4800" b="1">
                <a:solidFill>
                  <a:srgbClr val="002F74"/>
                </a:solidFill>
                <a:cs typeface="Arial" charset="0"/>
              </a:rPr>
              <a:t>Tập đọc</a:t>
            </a:r>
          </a:p>
        </p:txBody>
      </p:sp>
      <p:sp>
        <p:nvSpPr>
          <p:cNvPr id="5123" name="Text Box 3"/>
          <p:cNvSpPr txBox="1">
            <a:spLocks noChangeArrowheads="1"/>
          </p:cNvSpPr>
          <p:nvPr/>
        </p:nvSpPr>
        <p:spPr bwMode="auto">
          <a:xfrm>
            <a:off x="-304800" y="2209800"/>
            <a:ext cx="9677400" cy="91440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en-US" sz="2800" b="1">
                <a:solidFill>
                  <a:schemeClr val="accent2"/>
                </a:solidFill>
                <a:latin typeface="Arial"/>
                <a:cs typeface="Arial" charset="0"/>
              </a:rPr>
              <a:t>  </a:t>
            </a:r>
            <a:r>
              <a:rPr lang="en-US" sz="5400" b="1">
                <a:solidFill>
                  <a:schemeClr val="accent2"/>
                </a:solidFill>
                <a:effectLst>
                  <a:outerShdw blurRad="38100" dist="38100" dir="2700000" algn="tl">
                    <a:srgbClr val="C0C0C0"/>
                  </a:outerShdw>
                </a:effectLst>
                <a:latin typeface="Arial"/>
                <a:cs typeface="Arial" charset="0"/>
              </a:rPr>
              <a:t>Sang năm con lên bảy</a:t>
            </a:r>
          </a:p>
        </p:txBody>
      </p:sp>
      <p:sp>
        <p:nvSpPr>
          <p:cNvPr id="5124" name="Text Box 4"/>
          <p:cNvSpPr txBox="1">
            <a:spLocks noChangeArrowheads="1"/>
          </p:cNvSpPr>
          <p:nvPr/>
        </p:nvSpPr>
        <p:spPr bwMode="auto">
          <a:xfrm>
            <a:off x="6096000" y="3352800"/>
            <a:ext cx="2133600" cy="457200"/>
          </a:xfrm>
          <a:prstGeom prst="rect">
            <a:avLst/>
          </a:prstGeom>
          <a:noFill/>
          <a:ln w="9525">
            <a:noFill/>
            <a:miter lim="800000"/>
            <a:headEnd/>
            <a:tailEnd/>
          </a:ln>
          <a:effectLst/>
        </p:spPr>
        <p:txBody>
          <a:bodyPr>
            <a:spAutoFit/>
          </a:bodyPr>
          <a:lstStyle/>
          <a:p>
            <a:pPr algn="l">
              <a:spcBef>
                <a:spcPct val="50000"/>
              </a:spcBef>
              <a:defRPr/>
            </a:pPr>
            <a:r>
              <a:rPr lang="en-US" sz="2400" b="1" i="1">
                <a:solidFill>
                  <a:schemeClr val="accent2"/>
                </a:solidFill>
                <a:effectLst>
                  <a:outerShdw blurRad="38100" dist="38100" dir="2700000" algn="tl">
                    <a:srgbClr val="C0C0C0"/>
                  </a:outerShdw>
                </a:effectLst>
                <a:latin typeface="Arial"/>
                <a:cs typeface="Arial" charset="0"/>
              </a:rPr>
              <a:t>Vũ Đình Minh</a:t>
            </a:r>
          </a:p>
        </p:txBody>
      </p:sp>
      <p:grpSp>
        <p:nvGrpSpPr>
          <p:cNvPr id="4101" name="Group 5"/>
          <p:cNvGrpSpPr>
            <a:grpSpLocks/>
          </p:cNvGrpSpPr>
          <p:nvPr/>
        </p:nvGrpSpPr>
        <p:grpSpPr bwMode="auto">
          <a:xfrm>
            <a:off x="-76200" y="-107950"/>
            <a:ext cx="9296400" cy="7042150"/>
            <a:chOff x="-48" y="-68"/>
            <a:chExt cx="5856" cy="4436"/>
          </a:xfrm>
        </p:grpSpPr>
        <p:pic>
          <p:nvPicPr>
            <p:cNvPr id="4103" name="Picture 6"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4104" name="Picture 7"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4105" name="Picture 8"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4106" name="Picture 9"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
        <p:nvSpPr>
          <p:cNvPr id="4102" name="Rectangle 15"/>
          <p:cNvSpPr>
            <a:spLocks noChangeArrowheads="1"/>
          </p:cNvSpPr>
          <p:nvPr/>
        </p:nvSpPr>
        <p:spPr bwMode="auto">
          <a:xfrm>
            <a:off x="0" y="0"/>
            <a:ext cx="9144000" cy="584200"/>
          </a:xfrm>
          <a:prstGeom prst="rect">
            <a:avLst/>
          </a:prstGeom>
          <a:noFill/>
          <a:ln w="9525">
            <a:solidFill>
              <a:srgbClr val="000099"/>
            </a:solidFill>
            <a:miter lim="800000"/>
            <a:headEnd/>
            <a:tailEnd/>
          </a:ln>
        </p:spPr>
        <p:txBody>
          <a:bodyPr>
            <a:spAutoFit/>
          </a:bodyPr>
          <a:lstStyle/>
          <a:p>
            <a:r>
              <a:rPr lang="en-US" sz="3200" b="1" u="sng">
                <a:solidFill>
                  <a:srgbClr val="000066"/>
                </a:solidFill>
                <a:latin typeface="Times New Roman" pitchFamily="18" charset="0"/>
              </a:rPr>
              <a:t>Tập đọc</a:t>
            </a:r>
            <a:r>
              <a:rPr lang="en-US" sz="3200" b="1" u="sng">
                <a:solidFill>
                  <a:srgbClr val="000066"/>
                </a:solidFill>
              </a:rPr>
              <a:t> </a:t>
            </a:r>
            <a:r>
              <a:rPr lang="en-US" sz="3200">
                <a:solidFill>
                  <a:srgbClr val="000066"/>
                </a:solidFill>
              </a:rPr>
              <a:t>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5123">
                                            <p:txEl>
                                              <p:pRg st="0" end="0"/>
                                            </p:txEl>
                                          </p:spTgt>
                                        </p:tgtEl>
                                        <p:attrNameLst>
                                          <p:attrName>style.visibility</p:attrName>
                                        </p:attrNameLst>
                                      </p:cBhvr>
                                      <p:to>
                                        <p:strVal val="visible"/>
                                      </p:to>
                                    </p:set>
                                    <p:anim calcmode="lin" valueType="num">
                                      <p:cBhvr>
                                        <p:cTn id="11" dur="500" fill="hold"/>
                                        <p:tgtEl>
                                          <p:spTgt spid="51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12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51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1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123">
                                            <p:txEl>
                                              <p:pRg st="0" end="0"/>
                                            </p:txEl>
                                          </p:spTgt>
                                        </p:tgtEl>
                                      </p:cBhvr>
                                    </p:animEffect>
                                  </p:childTnLst>
                                </p:cTn>
                              </p:par>
                            </p:childTnLst>
                          </p:cTn>
                        </p:par>
                        <p:par>
                          <p:cTn id="16" fill="hold" nodeType="afterGroup">
                            <p:stCondLst>
                              <p:cond delay="175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5123">
                                            <p:txEl>
                                              <p:pRg st="0" end="0"/>
                                            </p:txEl>
                                          </p:spTgt>
                                        </p:tgtEl>
                                        <p:attrNameLst>
                                          <p:attrName>style.visibility</p:attrName>
                                        </p:attrNameLst>
                                      </p:cBhvr>
                                      <p:to>
                                        <p:strVal val="visible"/>
                                      </p:to>
                                    </p:set>
                                    <p:anim calcmode="discrete" valueType="clr">
                                      <p:cBhvr override="childStyle">
                                        <p:cTn id="19" dur="80"/>
                                        <p:tgtEl>
                                          <p:spTgt spid="51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12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5123">
                                            <p:txEl>
                                              <p:pRg st="0" end="0"/>
                                            </p:txEl>
                                          </p:spTgt>
                                        </p:tgtEl>
                                        <p:attrNameLst>
                                          <p:attrName>fill.type</p:attrName>
                                        </p:attrNameLst>
                                      </p:cBhvr>
                                      <p:to>
                                        <p:strVal val="solid"/>
                                      </p:to>
                                    </p:set>
                                  </p:childTnLst>
                                </p:cTn>
                              </p:par>
                            </p:childTnLst>
                          </p:cTn>
                        </p:par>
                        <p:par>
                          <p:cTn id="22" fill="hold" nodeType="afterGroup">
                            <p:stCondLst>
                              <p:cond delay="2430"/>
                            </p:stCondLst>
                            <p:childTnLst>
                              <p:par>
                                <p:cTn id="23" presetID="52" presetClass="entr" presetSubtype="0" fill="hold" grpId="0" nodeType="afterEffect">
                                  <p:stCondLst>
                                    <p:cond delay="0"/>
                                  </p:stCondLst>
                                  <p:childTnLst>
                                    <p:set>
                                      <p:cBhvr>
                                        <p:cTn id="24" dur="1" fill="hold">
                                          <p:stCondLst>
                                            <p:cond delay="0"/>
                                          </p:stCondLst>
                                        </p:cTn>
                                        <p:tgtEl>
                                          <p:spTgt spid="5124"/>
                                        </p:tgtEl>
                                        <p:attrNameLst>
                                          <p:attrName>style.visibility</p:attrName>
                                        </p:attrNameLst>
                                      </p:cBhvr>
                                      <p:to>
                                        <p:strVal val="visible"/>
                                      </p:to>
                                    </p:set>
                                    <p:animScale>
                                      <p:cBhvr>
                                        <p:cTn id="25" dur="5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5124"/>
                                        </p:tgtEl>
                                        <p:attrNameLst>
                                          <p:attrName>ppt_x</p:attrName>
                                          <p:attrName>ppt_y</p:attrName>
                                        </p:attrNameLst>
                                      </p:cBhvr>
                                    </p:animMotion>
                                    <p:animEffect transition="in" filter="fade">
                                      <p:cBhvr>
                                        <p:cTn id="2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Text Box 2" descr="Blue tissue paper"/>
          <p:cNvSpPr txBox="1">
            <a:spLocks noChangeArrowheads="1"/>
          </p:cNvSpPr>
          <p:nvPr/>
        </p:nvSpPr>
        <p:spPr bwMode="auto">
          <a:xfrm>
            <a:off x="838200" y="228600"/>
            <a:ext cx="3810000" cy="26828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Sang năm con lên bảy</a:t>
            </a:r>
          </a:p>
          <a:p>
            <a:pPr algn="l">
              <a:spcBef>
                <a:spcPct val="50000"/>
              </a:spcBef>
              <a:defRPr/>
            </a:pPr>
            <a:r>
              <a:rPr lang="en-US" sz="2000" b="1">
                <a:effectLst>
                  <a:outerShdw blurRad="38100" dist="38100" dir="2700000" algn="tl">
                    <a:srgbClr val="FFFFFF"/>
                  </a:outerShdw>
                </a:effectLst>
                <a:latin typeface="Arial"/>
                <a:cs typeface="Arial" charset="0"/>
              </a:rPr>
              <a:t>Cha đưa con đến trường</a:t>
            </a:r>
          </a:p>
          <a:p>
            <a:pPr algn="l">
              <a:spcBef>
                <a:spcPct val="50000"/>
              </a:spcBef>
              <a:defRPr/>
            </a:pPr>
            <a:r>
              <a:rPr lang="en-US" sz="2000" b="1">
                <a:effectLst>
                  <a:outerShdw blurRad="38100" dist="38100" dir="2700000" algn="tl">
                    <a:srgbClr val="FFFFFF"/>
                  </a:outerShdw>
                </a:effectLst>
                <a:latin typeface="Arial"/>
                <a:cs typeface="Arial" charset="0"/>
              </a:rPr>
              <a:t>Giờ con đang lon ton</a:t>
            </a:r>
          </a:p>
          <a:p>
            <a:pPr algn="l">
              <a:spcBef>
                <a:spcPct val="50000"/>
              </a:spcBef>
              <a:defRPr/>
            </a:pPr>
            <a:r>
              <a:rPr lang="en-US" sz="2000" b="1">
                <a:effectLst>
                  <a:outerShdw blurRad="38100" dist="38100" dir="2700000" algn="tl">
                    <a:srgbClr val="FFFFFF"/>
                  </a:outerShdw>
                </a:effectLst>
                <a:latin typeface="Arial"/>
                <a:cs typeface="Arial" charset="0"/>
              </a:rPr>
              <a:t>Khắp sân vườn chạy nhảy</a:t>
            </a:r>
          </a:p>
          <a:p>
            <a:pPr algn="l">
              <a:spcBef>
                <a:spcPct val="50000"/>
              </a:spcBef>
              <a:defRPr/>
            </a:pPr>
            <a:r>
              <a:rPr lang="en-US" sz="2000" b="1">
                <a:effectLst>
                  <a:outerShdw blurRad="38100" dist="38100" dir="2700000" algn="tl">
                    <a:srgbClr val="FFFFFF"/>
                  </a:outerShdw>
                </a:effectLst>
                <a:latin typeface="Arial"/>
                <a:cs typeface="Arial" charset="0"/>
              </a:rPr>
              <a:t>Chỉ mình con nghe thấy</a:t>
            </a:r>
          </a:p>
          <a:p>
            <a:pPr algn="l">
              <a:spcBef>
                <a:spcPct val="50000"/>
              </a:spcBef>
              <a:defRPr/>
            </a:pPr>
            <a:r>
              <a:rPr lang="en-US" sz="2000" b="1">
                <a:effectLst>
                  <a:outerShdw blurRad="38100" dist="38100" dir="2700000" algn="tl">
                    <a:srgbClr val="FFFFFF"/>
                  </a:outerShdw>
                </a:effectLst>
                <a:latin typeface="Arial"/>
                <a:cs typeface="Arial" charset="0"/>
              </a:rPr>
              <a:t>Tiếng muôn loài với con.</a:t>
            </a:r>
          </a:p>
        </p:txBody>
      </p:sp>
      <p:sp>
        <p:nvSpPr>
          <p:cNvPr id="6147" name="Text Box 3" descr="Blue tissue paper"/>
          <p:cNvSpPr txBox="1">
            <a:spLocks noChangeArrowheads="1"/>
          </p:cNvSpPr>
          <p:nvPr/>
        </p:nvSpPr>
        <p:spPr bwMode="auto">
          <a:xfrm>
            <a:off x="838200" y="3048000"/>
            <a:ext cx="38100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Mai rồi con lớn khôn </a:t>
            </a:r>
          </a:p>
          <a:p>
            <a:pPr algn="l">
              <a:spcBef>
                <a:spcPct val="50000"/>
              </a:spcBef>
              <a:defRPr/>
            </a:pPr>
            <a:r>
              <a:rPr lang="en-US" sz="2000" b="1">
                <a:effectLst>
                  <a:outerShdw blurRad="38100" dist="38100" dir="2700000" algn="tl">
                    <a:srgbClr val="FFFFFF"/>
                  </a:outerShdw>
                </a:effectLst>
                <a:latin typeface="Arial"/>
                <a:cs typeface="Arial" charset="0"/>
              </a:rPr>
              <a:t>Chim không còn biết nói</a:t>
            </a:r>
          </a:p>
          <a:p>
            <a:pPr algn="l">
              <a:spcBef>
                <a:spcPct val="50000"/>
              </a:spcBef>
              <a:defRPr/>
            </a:pPr>
            <a:r>
              <a:rPr lang="en-US" sz="2000" b="1">
                <a:effectLst>
                  <a:outerShdw blurRad="38100" dist="38100" dir="2700000" algn="tl">
                    <a:srgbClr val="FFFFFF"/>
                  </a:outerShdw>
                </a:effectLst>
                <a:latin typeface="Arial"/>
                <a:cs typeface="Arial" charset="0"/>
              </a:rPr>
              <a:t>Gió chỉ còn biết thổi</a:t>
            </a:r>
          </a:p>
          <a:p>
            <a:pPr algn="l">
              <a:spcBef>
                <a:spcPct val="50000"/>
              </a:spcBef>
              <a:defRPr/>
            </a:pPr>
            <a:r>
              <a:rPr lang="en-US" sz="2000" b="1">
                <a:effectLst>
                  <a:outerShdw blurRad="38100" dist="38100" dir="2700000" algn="tl">
                    <a:srgbClr val="FFFFFF"/>
                  </a:outerShdw>
                </a:effectLst>
                <a:latin typeface="Arial"/>
                <a:cs typeface="Arial" charset="0"/>
              </a:rPr>
              <a:t>Cây chỉ còn là cây</a:t>
            </a:r>
          </a:p>
          <a:p>
            <a:pPr algn="l">
              <a:spcBef>
                <a:spcPct val="50000"/>
              </a:spcBef>
              <a:defRPr/>
            </a:pPr>
            <a:r>
              <a:rPr lang="en-US" sz="2000" b="1">
                <a:effectLst>
                  <a:outerShdw blurRad="38100" dist="38100" dir="2700000" algn="tl">
                    <a:srgbClr val="FFFFFF"/>
                  </a:outerShdw>
                </a:effectLst>
                <a:latin typeface="Arial"/>
                <a:cs typeface="Arial" charset="0"/>
              </a:rPr>
              <a:t>Đại bàng chẳng về đây</a:t>
            </a:r>
          </a:p>
          <a:p>
            <a:pPr algn="l">
              <a:spcBef>
                <a:spcPct val="50000"/>
              </a:spcBef>
              <a:defRPr/>
            </a:pPr>
            <a:r>
              <a:rPr lang="en-US" sz="2000" b="1">
                <a:effectLst>
                  <a:outerShdw blurRad="38100" dist="38100" dir="2700000" algn="tl">
                    <a:srgbClr val="FFFFFF"/>
                  </a:outerShdw>
                </a:effectLst>
                <a:latin typeface="Arial"/>
                <a:cs typeface="Arial" charset="0"/>
              </a:rPr>
              <a:t>Đậu trên cành khế nữa</a:t>
            </a:r>
          </a:p>
          <a:p>
            <a:pPr algn="l">
              <a:spcBef>
                <a:spcPct val="50000"/>
              </a:spcBef>
              <a:defRPr/>
            </a:pPr>
            <a:r>
              <a:rPr lang="en-US" sz="2000" b="1">
                <a:effectLst>
                  <a:outerShdw blurRad="38100" dist="38100" dir="2700000" algn="tl">
                    <a:srgbClr val="FFFFFF"/>
                  </a:outerShdw>
                </a:effectLst>
                <a:latin typeface="Arial"/>
                <a:cs typeface="Arial" charset="0"/>
              </a:rPr>
              <a:t>Chuyện ngày xưa, ngày xửa</a:t>
            </a:r>
          </a:p>
          <a:p>
            <a:pPr algn="l">
              <a:spcBef>
                <a:spcPct val="50000"/>
              </a:spcBef>
              <a:defRPr/>
            </a:pPr>
            <a:r>
              <a:rPr lang="en-US" sz="2000" b="1">
                <a:effectLst>
                  <a:outerShdw blurRad="38100" dist="38100" dir="2700000" algn="tl">
                    <a:srgbClr val="FFFFFF"/>
                  </a:outerShdw>
                </a:effectLst>
                <a:latin typeface="Arial"/>
                <a:cs typeface="Arial" charset="0"/>
              </a:rPr>
              <a:t>Chỉ là chuyện ngày xưa.</a:t>
            </a:r>
          </a:p>
        </p:txBody>
      </p:sp>
      <p:sp>
        <p:nvSpPr>
          <p:cNvPr id="6148" name="Text Box 4" descr="Blue tissue paper"/>
          <p:cNvSpPr txBox="1">
            <a:spLocks noChangeArrowheads="1"/>
          </p:cNvSpPr>
          <p:nvPr/>
        </p:nvSpPr>
        <p:spPr bwMode="auto">
          <a:xfrm>
            <a:off x="5105400" y="288925"/>
            <a:ext cx="35814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Đi qua thời ấu thơ</a:t>
            </a:r>
          </a:p>
          <a:p>
            <a:pPr algn="l">
              <a:spcBef>
                <a:spcPct val="50000"/>
              </a:spcBef>
              <a:defRPr/>
            </a:pPr>
            <a:r>
              <a:rPr lang="en-US" sz="2000" b="1">
                <a:effectLst>
                  <a:outerShdw blurRad="38100" dist="38100" dir="2700000" algn="tl">
                    <a:srgbClr val="FFFFFF"/>
                  </a:outerShdw>
                </a:effectLst>
                <a:latin typeface="Arial"/>
                <a:cs typeface="Arial" charset="0"/>
              </a:rPr>
              <a:t>Bao điều bay đi mất</a:t>
            </a:r>
          </a:p>
          <a:p>
            <a:pPr algn="l">
              <a:spcBef>
                <a:spcPct val="50000"/>
              </a:spcBef>
              <a:defRPr/>
            </a:pPr>
            <a:r>
              <a:rPr lang="en-US" sz="2000" b="1">
                <a:effectLst>
                  <a:outerShdw blurRad="38100" dist="38100" dir="2700000" algn="tl">
                    <a:srgbClr val="FFFFFF"/>
                  </a:outerShdw>
                </a:effectLst>
                <a:latin typeface="Arial"/>
                <a:cs typeface="Arial" charset="0"/>
              </a:rPr>
              <a:t>Chỉ còn trong đời thật</a:t>
            </a:r>
          </a:p>
          <a:p>
            <a:pPr algn="l">
              <a:spcBef>
                <a:spcPct val="50000"/>
              </a:spcBef>
              <a:defRPr/>
            </a:pPr>
            <a:r>
              <a:rPr lang="en-US" sz="2000" b="1">
                <a:effectLst>
                  <a:outerShdw blurRad="38100" dist="38100" dir="2700000" algn="tl">
                    <a:srgbClr val="FFFFFF"/>
                  </a:outerShdw>
                </a:effectLst>
                <a:latin typeface="Arial"/>
                <a:cs typeface="Arial" charset="0"/>
              </a:rPr>
              <a:t>Tiếng người nói với con</a:t>
            </a:r>
          </a:p>
          <a:p>
            <a:pPr algn="l">
              <a:spcBef>
                <a:spcPct val="50000"/>
              </a:spcBef>
              <a:defRPr/>
            </a:pPr>
            <a:r>
              <a:rPr lang="en-US" sz="2000" b="1">
                <a:effectLst>
                  <a:outerShdw blurRad="38100" dist="38100" dir="2700000" algn="tl">
                    <a:srgbClr val="FFFFFF"/>
                  </a:outerShdw>
                </a:effectLst>
                <a:latin typeface="Arial"/>
                <a:cs typeface="Arial" charset="0"/>
              </a:rPr>
              <a:t>Hạnh phúc khó khăn hơn</a:t>
            </a:r>
          </a:p>
          <a:p>
            <a:pPr algn="l">
              <a:spcBef>
                <a:spcPct val="50000"/>
              </a:spcBef>
              <a:defRPr/>
            </a:pPr>
            <a:r>
              <a:rPr lang="en-US" sz="2000" b="1">
                <a:effectLst>
                  <a:outerShdw blurRad="38100" dist="38100" dir="2700000" algn="tl">
                    <a:srgbClr val="FFFFFF"/>
                  </a:outerShdw>
                </a:effectLst>
                <a:latin typeface="Arial"/>
                <a:cs typeface="Arial" charset="0"/>
              </a:rPr>
              <a:t>Mọi điều con đã thấy</a:t>
            </a:r>
          </a:p>
          <a:p>
            <a:pPr algn="l">
              <a:spcBef>
                <a:spcPct val="50000"/>
              </a:spcBef>
              <a:defRPr/>
            </a:pPr>
            <a:r>
              <a:rPr lang="en-US" sz="2000" b="1">
                <a:effectLst>
                  <a:outerShdw blurRad="38100" dist="38100" dir="2700000" algn="tl">
                    <a:srgbClr val="FFFFFF"/>
                  </a:outerShdw>
                </a:effectLst>
                <a:latin typeface="Arial"/>
                <a:cs typeface="Arial" charset="0"/>
              </a:rPr>
              <a:t>Nhưng là con giành lấy</a:t>
            </a:r>
          </a:p>
          <a:p>
            <a:pPr algn="l">
              <a:spcBef>
                <a:spcPct val="50000"/>
              </a:spcBef>
              <a:defRPr/>
            </a:pPr>
            <a:r>
              <a:rPr lang="en-US" sz="2000" b="1">
                <a:effectLst>
                  <a:outerShdw blurRad="38100" dist="38100" dir="2700000" algn="tl">
                    <a:srgbClr val="FFFFFF"/>
                  </a:outerShdw>
                </a:effectLst>
                <a:latin typeface="Arial"/>
                <a:cs typeface="Arial" charset="0"/>
              </a:rPr>
              <a:t>Từ hai bàn tay con.</a:t>
            </a:r>
          </a:p>
        </p:txBody>
      </p:sp>
      <p:grpSp>
        <p:nvGrpSpPr>
          <p:cNvPr id="5125" name="Group 5"/>
          <p:cNvGrpSpPr>
            <a:grpSpLocks/>
          </p:cNvGrpSpPr>
          <p:nvPr/>
        </p:nvGrpSpPr>
        <p:grpSpPr bwMode="auto">
          <a:xfrm>
            <a:off x="-76200" y="-107950"/>
            <a:ext cx="9296400" cy="7042150"/>
            <a:chOff x="-48" y="-68"/>
            <a:chExt cx="5856" cy="4436"/>
          </a:xfrm>
        </p:grpSpPr>
        <p:pic>
          <p:nvPicPr>
            <p:cNvPr id="5126" name="Picture 6"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5127" name="Picture 7"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5128" name="Picture 8"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5129" name="Picture 9"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46"/>
                                        </p:tgtEl>
                                        <p:attrNameLst>
                                          <p:attrName>style.visibility</p:attrName>
                                        </p:attrNameLst>
                                      </p:cBhvr>
                                      <p:to>
                                        <p:strVal val="visible"/>
                                      </p:to>
                                    </p:set>
                                    <p:anim calcmode="discrete" valueType="clr">
                                      <p:cBhvr override="childStyle">
                                        <p:cTn id="7" dur="80"/>
                                        <p:tgtEl>
                                          <p:spTgt spid="61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6"/>
                                        </p:tgtEl>
                                        <p:attrNameLst>
                                          <p:attrName>fillcolor</p:attrName>
                                        </p:attrNameLst>
                                      </p:cBhvr>
                                      <p:tavLst>
                                        <p:tav tm="0">
                                          <p:val>
                                            <p:clrVal>
                                              <a:schemeClr val="accent2"/>
                                            </p:clrVal>
                                          </p:val>
                                        </p:tav>
                                        <p:tav tm="50000">
                                          <p:val>
                                            <p:clrVal>
                                              <a:schemeClr val="hlink"/>
                                            </p:clrVal>
                                          </p:val>
                                        </p:tav>
                                      </p:tavLst>
                                    </p:anim>
                                    <p:set>
                                      <p:cBhvr>
                                        <p:cTn id="9" dur="80"/>
                                        <p:tgtEl>
                                          <p:spTgt spid="6146"/>
                                        </p:tgtEl>
                                        <p:attrNameLst>
                                          <p:attrName>fill.type</p:attrName>
                                        </p:attrNameLst>
                                      </p:cBhvr>
                                      <p:to>
                                        <p:strVal val="solid"/>
                                      </p:to>
                                    </p:set>
                                  </p:childTnLst>
                                </p:cTn>
                              </p:par>
                            </p:childTnLst>
                          </p:cTn>
                        </p:par>
                        <p:par>
                          <p:cTn id="10" fill="hold" nodeType="afterGroup">
                            <p:stCondLst>
                              <p:cond delay="43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147"/>
                                        </p:tgtEl>
                                        <p:attrNameLst>
                                          <p:attrName>style.visibility</p:attrName>
                                        </p:attrNameLst>
                                      </p:cBhvr>
                                      <p:to>
                                        <p:strVal val="visible"/>
                                      </p:to>
                                    </p:set>
                                    <p:anim calcmode="discrete" valueType="clr">
                                      <p:cBhvr override="childStyle">
                                        <p:cTn id="13" dur="80"/>
                                        <p:tgtEl>
                                          <p:spTgt spid="614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147"/>
                                        </p:tgtEl>
                                        <p:attrNameLst>
                                          <p:attrName>fillcolor</p:attrName>
                                        </p:attrNameLst>
                                      </p:cBhvr>
                                      <p:tavLst>
                                        <p:tav tm="0">
                                          <p:val>
                                            <p:clrVal>
                                              <a:schemeClr val="accent2"/>
                                            </p:clrVal>
                                          </p:val>
                                        </p:tav>
                                        <p:tav tm="50000">
                                          <p:val>
                                            <p:clrVal>
                                              <a:schemeClr val="hlink"/>
                                            </p:clrVal>
                                          </p:val>
                                        </p:tav>
                                      </p:tavLst>
                                    </p:anim>
                                    <p:set>
                                      <p:cBhvr>
                                        <p:cTn id="15" dur="80"/>
                                        <p:tgtEl>
                                          <p:spTgt spid="6147"/>
                                        </p:tgtEl>
                                        <p:attrNameLst>
                                          <p:attrName>fill.type</p:attrName>
                                        </p:attrNameLst>
                                      </p:cBhvr>
                                      <p:to>
                                        <p:strVal val="solid"/>
                                      </p:to>
                                    </p:set>
                                  </p:childTnLst>
                                </p:cTn>
                              </p:par>
                            </p:childTnLst>
                          </p:cTn>
                        </p:par>
                        <p:par>
                          <p:cTn id="16" fill="hold" nodeType="afterGroup">
                            <p:stCondLst>
                              <p:cond delay="99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6148"/>
                                        </p:tgtEl>
                                        <p:attrNameLst>
                                          <p:attrName>style.visibility</p:attrName>
                                        </p:attrNameLst>
                                      </p:cBhvr>
                                      <p:to>
                                        <p:strVal val="visible"/>
                                      </p:to>
                                    </p:set>
                                    <p:anim calcmode="discrete" valueType="clr">
                                      <p:cBhvr override="childStyle">
                                        <p:cTn id="19" dur="80"/>
                                        <p:tgtEl>
                                          <p:spTgt spid="614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148"/>
                                        </p:tgtEl>
                                        <p:attrNameLst>
                                          <p:attrName>fillcolor</p:attrName>
                                        </p:attrNameLst>
                                      </p:cBhvr>
                                      <p:tavLst>
                                        <p:tav tm="0">
                                          <p:val>
                                            <p:clrVal>
                                              <a:schemeClr val="accent2"/>
                                            </p:clrVal>
                                          </p:val>
                                        </p:tav>
                                        <p:tav tm="50000">
                                          <p:val>
                                            <p:clrVal>
                                              <a:schemeClr val="hlink"/>
                                            </p:clrVal>
                                          </p:val>
                                        </p:tav>
                                      </p:tavLst>
                                    </p:anim>
                                    <p:set>
                                      <p:cBhvr>
                                        <p:cTn id="21" dur="80"/>
                                        <p:tgtEl>
                                          <p:spTgt spid="61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hlinkClick r:id="rId2" action="ppaction://hlinksldjump"/>
          </p:cNvPr>
          <p:cNvSpPr txBox="1">
            <a:spLocks noChangeArrowheads="1"/>
          </p:cNvSpPr>
          <p:nvPr/>
        </p:nvSpPr>
        <p:spPr bwMode="auto">
          <a:xfrm>
            <a:off x="2743200" y="1371600"/>
            <a:ext cx="3810000" cy="762000"/>
          </a:xfrm>
          <a:prstGeom prst="rect">
            <a:avLst/>
          </a:prstGeom>
          <a:noFill/>
          <a:ln w="9525">
            <a:noFill/>
            <a:miter lim="800000"/>
            <a:headEnd/>
            <a:tailEnd/>
          </a:ln>
          <a:effectLst/>
        </p:spPr>
        <p:txBody>
          <a:bodyPr>
            <a:spAutoFit/>
          </a:bodyPr>
          <a:lstStyle/>
          <a:p>
            <a:pPr algn="l">
              <a:spcBef>
                <a:spcPct val="50000"/>
              </a:spcBef>
              <a:defRPr/>
            </a:pPr>
            <a:r>
              <a:rPr lang="en-US" sz="4400" b="1" u="sng">
                <a:solidFill>
                  <a:srgbClr val="003300"/>
                </a:solidFill>
                <a:effectLst>
                  <a:outerShdw blurRad="38100" dist="38100" dir="2700000" algn="tl">
                    <a:srgbClr val="C0C0C0"/>
                  </a:outerShdw>
                </a:effectLst>
                <a:latin typeface="Arial"/>
                <a:cs typeface="Arial" charset="0"/>
              </a:rPr>
              <a:t>1. Luyện đọc</a:t>
            </a:r>
          </a:p>
        </p:txBody>
      </p:sp>
      <p:sp>
        <p:nvSpPr>
          <p:cNvPr id="16390" name="Text Box 6"/>
          <p:cNvSpPr txBox="1">
            <a:spLocks noChangeArrowheads="1"/>
          </p:cNvSpPr>
          <p:nvPr/>
        </p:nvSpPr>
        <p:spPr bwMode="auto">
          <a:xfrm>
            <a:off x="8229600" y="6172200"/>
            <a:ext cx="914400" cy="366713"/>
          </a:xfrm>
          <a:prstGeom prst="rect">
            <a:avLst/>
          </a:prstGeom>
          <a:noFill/>
          <a:ln w="9525">
            <a:noFill/>
            <a:miter lim="800000"/>
            <a:headEnd/>
            <a:tailEnd/>
          </a:ln>
          <a:effectLst/>
        </p:spPr>
        <p:txBody>
          <a:bodyPr>
            <a:spAutoFit/>
          </a:bodyPr>
          <a:lstStyle/>
          <a:p>
            <a:pPr algn="l">
              <a:spcBef>
                <a:spcPct val="50000"/>
              </a:spcBef>
              <a:defRPr/>
            </a:pPr>
            <a:endParaRPr lang="en-US">
              <a:effectLst>
                <a:outerShdw blurRad="38100" dist="38100" dir="2700000" algn="tl">
                  <a:srgbClr val="C0C0C0"/>
                </a:outerShdw>
              </a:effectLst>
              <a:latin typeface="Arial"/>
              <a:cs typeface="Arial" charset="0"/>
            </a:endParaRPr>
          </a:p>
        </p:txBody>
      </p:sp>
      <p:sp>
        <p:nvSpPr>
          <p:cNvPr id="16391" name="Text Box 7"/>
          <p:cNvSpPr txBox="1">
            <a:spLocks noChangeArrowheads="1"/>
          </p:cNvSpPr>
          <p:nvPr/>
        </p:nvSpPr>
        <p:spPr bwMode="auto">
          <a:xfrm>
            <a:off x="381000" y="3429000"/>
            <a:ext cx="5638800" cy="366713"/>
          </a:xfrm>
          <a:prstGeom prst="rect">
            <a:avLst/>
          </a:prstGeom>
          <a:noFill/>
          <a:ln w="9525">
            <a:noFill/>
            <a:miter lim="800000"/>
            <a:headEnd/>
            <a:tailEnd/>
          </a:ln>
          <a:effectLst/>
        </p:spPr>
        <p:txBody>
          <a:bodyPr>
            <a:spAutoFit/>
          </a:bodyPr>
          <a:lstStyle/>
          <a:p>
            <a:pPr algn="l">
              <a:spcBef>
                <a:spcPct val="50000"/>
              </a:spcBef>
              <a:defRPr/>
            </a:pPr>
            <a:endParaRPr lang="en-US">
              <a:effectLst>
                <a:outerShdw blurRad="38100" dist="38100" dir="2700000" algn="tl">
                  <a:srgbClr val="C0C0C0"/>
                </a:outerShdw>
              </a:effectLst>
              <a:latin typeface="Arial"/>
              <a:cs typeface="Arial" charset="0"/>
            </a:endParaRPr>
          </a:p>
        </p:txBody>
      </p:sp>
      <p:sp>
        <p:nvSpPr>
          <p:cNvPr id="16392" name="Text Box 8"/>
          <p:cNvSpPr txBox="1">
            <a:spLocks noChangeArrowheads="1"/>
          </p:cNvSpPr>
          <p:nvPr/>
        </p:nvSpPr>
        <p:spPr bwMode="auto">
          <a:xfrm>
            <a:off x="990600" y="4495800"/>
            <a:ext cx="7086600" cy="366713"/>
          </a:xfrm>
          <a:prstGeom prst="rect">
            <a:avLst/>
          </a:prstGeom>
          <a:noFill/>
          <a:ln w="9525">
            <a:noFill/>
            <a:miter lim="800000"/>
            <a:headEnd/>
            <a:tailEnd/>
          </a:ln>
          <a:effectLst/>
        </p:spPr>
        <p:txBody>
          <a:bodyPr>
            <a:spAutoFit/>
          </a:bodyPr>
          <a:lstStyle/>
          <a:p>
            <a:pPr algn="l">
              <a:spcBef>
                <a:spcPct val="50000"/>
              </a:spcBef>
              <a:defRPr/>
            </a:pPr>
            <a:endParaRPr lang="en-US">
              <a:effectLst>
                <a:outerShdw blurRad="38100" dist="38100" dir="2700000" algn="tl">
                  <a:srgbClr val="C0C0C0"/>
                </a:outerShdw>
              </a:effectLst>
              <a:latin typeface="Arial"/>
              <a:cs typeface="Arial" charset="0"/>
            </a:endParaRPr>
          </a:p>
        </p:txBody>
      </p:sp>
      <p:sp>
        <p:nvSpPr>
          <p:cNvPr id="16393" name="Text Box 9"/>
          <p:cNvSpPr txBox="1">
            <a:spLocks noChangeArrowheads="1"/>
          </p:cNvSpPr>
          <p:nvPr/>
        </p:nvSpPr>
        <p:spPr bwMode="auto">
          <a:xfrm>
            <a:off x="0" y="2514600"/>
            <a:ext cx="9144000" cy="3994150"/>
          </a:xfrm>
          <a:prstGeom prst="rect">
            <a:avLst/>
          </a:prstGeom>
          <a:solidFill>
            <a:srgbClr val="FFFFD5"/>
          </a:solidFill>
          <a:ln w="9525">
            <a:noFill/>
            <a:miter lim="800000"/>
            <a:headEnd/>
            <a:tailEnd/>
          </a:ln>
          <a:effectLst/>
        </p:spPr>
        <p:txBody>
          <a:bodyPr>
            <a:spAutoFit/>
          </a:bodyPr>
          <a:lstStyle/>
          <a:p>
            <a:pPr>
              <a:spcBef>
                <a:spcPct val="50000"/>
              </a:spcBef>
              <a:defRPr/>
            </a:pPr>
            <a:r>
              <a:rPr lang="en-US" sz="3600" b="1">
                <a:solidFill>
                  <a:srgbClr val="FF0000"/>
                </a:solidFill>
                <a:effectLst>
                  <a:outerShdw blurRad="38100" dist="38100" dir="2700000" algn="tl">
                    <a:srgbClr val="000000"/>
                  </a:outerShdw>
                </a:effectLst>
                <a:latin typeface="Arial"/>
                <a:cs typeface="Arial" charset="0"/>
              </a:rPr>
              <a:t>* </a:t>
            </a:r>
            <a:r>
              <a:rPr lang="en-US" sz="3600" b="1" u="sng">
                <a:solidFill>
                  <a:srgbClr val="FF0000"/>
                </a:solidFill>
                <a:effectLst>
                  <a:outerShdw blurRad="38100" dist="38100" dir="2700000" algn="tl">
                    <a:srgbClr val="000000"/>
                  </a:outerShdw>
                </a:effectLst>
                <a:latin typeface="Arial"/>
                <a:cs typeface="Arial" charset="0"/>
              </a:rPr>
              <a:t>Lưu ý cách đọc bài thơ </a:t>
            </a:r>
            <a:r>
              <a:rPr lang="en-US" sz="3600" b="1">
                <a:solidFill>
                  <a:srgbClr val="FF0000"/>
                </a:solidFill>
                <a:effectLst>
                  <a:outerShdw blurRad="38100" dist="38100" dir="2700000" algn="tl">
                    <a:srgbClr val="000000"/>
                  </a:outerShdw>
                </a:effectLst>
                <a:latin typeface="Arial"/>
                <a:cs typeface="Arial" charset="0"/>
              </a:rPr>
              <a:t>:</a:t>
            </a:r>
          </a:p>
          <a:p>
            <a:pPr>
              <a:spcBef>
                <a:spcPct val="50000"/>
              </a:spcBef>
              <a:defRPr/>
            </a:pPr>
            <a:r>
              <a:rPr lang="en-US" sz="3600">
                <a:effectLst>
                  <a:outerShdw blurRad="38100" dist="38100" dir="2700000" algn="tl">
                    <a:srgbClr val="FFFFFF"/>
                  </a:outerShdw>
                </a:effectLst>
                <a:latin typeface="Arial"/>
                <a:cs typeface="Arial" charset="0"/>
              </a:rPr>
              <a:t>  </a:t>
            </a:r>
            <a:r>
              <a:rPr lang="en-US" sz="4000" b="1">
                <a:solidFill>
                  <a:schemeClr val="bg2"/>
                </a:solidFill>
                <a:effectLst>
                  <a:outerShdw blurRad="38100" dist="38100" dir="2700000" algn="tl">
                    <a:srgbClr val="000000"/>
                  </a:outerShdw>
                </a:effectLst>
                <a:latin typeface="Arial"/>
                <a:cs typeface="Arial" charset="0"/>
              </a:rPr>
              <a:t>Giọng đọc nhẹ nhàng, tự hào, trầm lắng phù hợp với việc diễn tả tâm sự của người cha với con khi con tới tuổi đến trường. Hai dòng thơ đầu đọc với giọng vui, đầm ấm.</a:t>
            </a:r>
            <a:endParaRPr lang="en-US" sz="2000" b="1">
              <a:solidFill>
                <a:schemeClr val="bg2"/>
              </a:solidFill>
              <a:effectLst>
                <a:outerShdw blurRad="38100" dist="38100" dir="2700000" algn="tl">
                  <a:srgbClr val="000000"/>
                </a:outerShdw>
              </a:effectLst>
              <a:latin typeface="Arial"/>
              <a:cs typeface="Arial" charset="0"/>
            </a:endParaRPr>
          </a:p>
        </p:txBody>
      </p:sp>
      <p:sp>
        <p:nvSpPr>
          <p:cNvPr id="16394" name="Text Box 10"/>
          <p:cNvSpPr txBox="1">
            <a:spLocks noChangeArrowheads="1"/>
          </p:cNvSpPr>
          <p:nvPr/>
        </p:nvSpPr>
        <p:spPr bwMode="auto">
          <a:xfrm>
            <a:off x="1584325" y="6286500"/>
            <a:ext cx="3902075" cy="366713"/>
          </a:xfrm>
          <a:prstGeom prst="rect">
            <a:avLst/>
          </a:prstGeom>
          <a:noFill/>
          <a:ln w="9525">
            <a:noFill/>
            <a:miter lim="800000"/>
            <a:headEnd/>
            <a:tailEnd/>
          </a:ln>
          <a:effectLst/>
        </p:spPr>
        <p:txBody>
          <a:bodyPr>
            <a:spAutoFit/>
          </a:bodyPr>
          <a:lstStyle/>
          <a:p>
            <a:pPr algn="l">
              <a:defRPr/>
            </a:pPr>
            <a:endParaRPr lang="en-US">
              <a:effectLst>
                <a:outerShdw blurRad="38100" dist="38100" dir="2700000" algn="tl">
                  <a:srgbClr val="C0C0C0"/>
                </a:outerShdw>
              </a:effectLst>
              <a:latin typeface="Arial"/>
              <a:cs typeface="Arial" charset="0"/>
            </a:endParaRPr>
          </a:p>
        </p:txBody>
      </p:sp>
      <p:sp>
        <p:nvSpPr>
          <p:cNvPr id="6152" name="Rectangle 11"/>
          <p:cNvSpPr>
            <a:spLocks noChangeArrowheads="1"/>
          </p:cNvSpPr>
          <p:nvPr/>
        </p:nvSpPr>
        <p:spPr bwMode="auto">
          <a:xfrm>
            <a:off x="0" y="0"/>
            <a:ext cx="9144000" cy="584200"/>
          </a:xfrm>
          <a:prstGeom prst="rect">
            <a:avLst/>
          </a:prstGeom>
          <a:noFill/>
          <a:ln w="9525">
            <a:solidFill>
              <a:srgbClr val="000099"/>
            </a:solidFill>
            <a:miter lim="800000"/>
            <a:headEnd/>
            <a:tailEnd/>
          </a:ln>
        </p:spPr>
        <p:txBody>
          <a:bodyPr>
            <a:spAutoFit/>
          </a:bodyPr>
          <a:lstStyle/>
          <a:p>
            <a:r>
              <a:rPr lang="en-US" sz="3200" b="1" u="sng">
                <a:solidFill>
                  <a:srgbClr val="000066"/>
                </a:solidFill>
                <a:latin typeface="Times New Roman" pitchFamily="18" charset="0"/>
              </a:rPr>
              <a:t>Tập đọc</a:t>
            </a:r>
            <a:r>
              <a:rPr lang="en-US" sz="3200" b="1" u="sng">
                <a:solidFill>
                  <a:srgbClr val="000066"/>
                </a:solidFill>
              </a:rPr>
              <a:t> </a:t>
            </a:r>
            <a:r>
              <a:rPr lang="en-US" sz="3200">
                <a:solidFill>
                  <a:srgbClr val="000066"/>
                </a:solidFill>
              </a:rPr>
              <a:t> </a:t>
            </a:r>
          </a:p>
        </p:txBody>
      </p:sp>
      <p:grpSp>
        <p:nvGrpSpPr>
          <p:cNvPr id="6153" name="Group 12"/>
          <p:cNvGrpSpPr>
            <a:grpSpLocks/>
          </p:cNvGrpSpPr>
          <p:nvPr/>
        </p:nvGrpSpPr>
        <p:grpSpPr bwMode="auto">
          <a:xfrm>
            <a:off x="-76200" y="-107950"/>
            <a:ext cx="9296400" cy="7042150"/>
            <a:chOff x="-48" y="-68"/>
            <a:chExt cx="5856" cy="4436"/>
          </a:xfrm>
        </p:grpSpPr>
        <p:pic>
          <p:nvPicPr>
            <p:cNvPr id="6154" name="Picture 13"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6155" name="Picture 14"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6156" name="Picture 15"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6157" name="Picture 16"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ppt_x</p:attrName>
                                        </p:attrNameLst>
                                      </p:cBhvr>
                                      <p:tavLst>
                                        <p:tav tm="0">
                                          <p:val>
                                            <p:strVal val="#ppt_x-.2"/>
                                          </p:val>
                                        </p:tav>
                                        <p:tav tm="100000">
                                          <p:val>
                                            <p:strVal val="#ppt_x"/>
                                          </p:val>
                                        </p:tav>
                                      </p:tavLst>
                                    </p:anim>
                                    <p:anim calcmode="lin" valueType="num">
                                      <p:cBhvr>
                                        <p:cTn id="8" dur="5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500"/>
                                        <p:tgtEl>
                                          <p:spTgt spid="16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iterate type="lt">
                                    <p:tmPct val="0"/>
                                  </p:iterate>
                                  <p:childTnLst>
                                    <p:set>
                                      <p:cBhvr>
                                        <p:cTn id="13" dur="1" fill="hold">
                                          <p:stCondLst>
                                            <p:cond delay="0"/>
                                          </p:stCondLst>
                                        </p:cTn>
                                        <p:tgtEl>
                                          <p:spTgt spid="16393"/>
                                        </p:tgtEl>
                                        <p:attrNameLst>
                                          <p:attrName>style.visibility</p:attrName>
                                        </p:attrNameLst>
                                      </p:cBhvr>
                                      <p:to>
                                        <p:strVal val="visible"/>
                                      </p:to>
                                    </p:set>
                                    <p:animEffect transition="in" filter="wedge">
                                      <p:cBhvr>
                                        <p:cTn id="14"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2290" name="Text Box 2" descr="Blue tissue paper"/>
          <p:cNvSpPr txBox="1">
            <a:spLocks noChangeArrowheads="1"/>
          </p:cNvSpPr>
          <p:nvPr/>
        </p:nvSpPr>
        <p:spPr bwMode="auto">
          <a:xfrm>
            <a:off x="838200" y="228600"/>
            <a:ext cx="3810000" cy="26828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Sang năm con lên bảy</a:t>
            </a:r>
          </a:p>
          <a:p>
            <a:pPr algn="l">
              <a:spcBef>
                <a:spcPct val="50000"/>
              </a:spcBef>
              <a:defRPr/>
            </a:pPr>
            <a:r>
              <a:rPr lang="en-US" sz="2000" b="1">
                <a:effectLst>
                  <a:outerShdw blurRad="38100" dist="38100" dir="2700000" algn="tl">
                    <a:srgbClr val="FFFFFF"/>
                  </a:outerShdw>
                </a:effectLst>
                <a:latin typeface="Arial"/>
                <a:cs typeface="Arial" charset="0"/>
              </a:rPr>
              <a:t>Cha đưa con đến trường</a:t>
            </a:r>
          </a:p>
          <a:p>
            <a:pPr algn="l">
              <a:spcBef>
                <a:spcPct val="50000"/>
              </a:spcBef>
              <a:defRPr/>
            </a:pPr>
            <a:r>
              <a:rPr lang="en-US" sz="2000" b="1">
                <a:effectLst>
                  <a:outerShdw blurRad="38100" dist="38100" dir="2700000" algn="tl">
                    <a:srgbClr val="FFFFFF"/>
                  </a:outerShdw>
                </a:effectLst>
                <a:latin typeface="Arial"/>
                <a:cs typeface="Arial" charset="0"/>
              </a:rPr>
              <a:t>Giờ con đang lon ton</a:t>
            </a:r>
          </a:p>
          <a:p>
            <a:pPr algn="l">
              <a:spcBef>
                <a:spcPct val="50000"/>
              </a:spcBef>
              <a:defRPr/>
            </a:pPr>
            <a:r>
              <a:rPr lang="en-US" sz="2000" b="1">
                <a:effectLst>
                  <a:outerShdw blurRad="38100" dist="38100" dir="2700000" algn="tl">
                    <a:srgbClr val="FFFFFF"/>
                  </a:outerShdw>
                </a:effectLst>
                <a:latin typeface="Arial"/>
                <a:cs typeface="Arial" charset="0"/>
              </a:rPr>
              <a:t>Khắp sân vườn chạy nhảy</a:t>
            </a:r>
          </a:p>
          <a:p>
            <a:pPr algn="l">
              <a:spcBef>
                <a:spcPct val="50000"/>
              </a:spcBef>
              <a:defRPr/>
            </a:pPr>
            <a:r>
              <a:rPr lang="en-US" sz="2000" b="1">
                <a:effectLst>
                  <a:outerShdw blurRad="38100" dist="38100" dir="2700000" algn="tl">
                    <a:srgbClr val="FFFFFF"/>
                  </a:outerShdw>
                </a:effectLst>
                <a:latin typeface="Arial"/>
                <a:cs typeface="Arial" charset="0"/>
              </a:rPr>
              <a:t>Chỉ mình con nghe thấy</a:t>
            </a:r>
          </a:p>
          <a:p>
            <a:pPr algn="l">
              <a:spcBef>
                <a:spcPct val="50000"/>
              </a:spcBef>
              <a:defRPr/>
            </a:pPr>
            <a:r>
              <a:rPr lang="en-US" sz="2000" b="1">
                <a:effectLst>
                  <a:outerShdw blurRad="38100" dist="38100" dir="2700000" algn="tl">
                    <a:srgbClr val="FFFFFF"/>
                  </a:outerShdw>
                </a:effectLst>
                <a:latin typeface="Arial"/>
                <a:cs typeface="Arial" charset="0"/>
              </a:rPr>
              <a:t>Tiếng muôn loài với con.</a:t>
            </a:r>
          </a:p>
        </p:txBody>
      </p:sp>
      <p:sp>
        <p:nvSpPr>
          <p:cNvPr id="12291" name="Text Box 3" descr="Blue tissue paper"/>
          <p:cNvSpPr txBox="1">
            <a:spLocks noChangeArrowheads="1"/>
          </p:cNvSpPr>
          <p:nvPr/>
        </p:nvSpPr>
        <p:spPr bwMode="auto">
          <a:xfrm>
            <a:off x="838200" y="3048000"/>
            <a:ext cx="38100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Mai rồi con lớn khôn </a:t>
            </a:r>
          </a:p>
          <a:p>
            <a:pPr algn="l">
              <a:spcBef>
                <a:spcPct val="50000"/>
              </a:spcBef>
              <a:defRPr/>
            </a:pPr>
            <a:r>
              <a:rPr lang="en-US" sz="2000" b="1">
                <a:effectLst>
                  <a:outerShdw blurRad="38100" dist="38100" dir="2700000" algn="tl">
                    <a:srgbClr val="FFFFFF"/>
                  </a:outerShdw>
                </a:effectLst>
                <a:latin typeface="Arial"/>
                <a:cs typeface="Arial" charset="0"/>
              </a:rPr>
              <a:t>Chim không còn biết nói</a:t>
            </a:r>
          </a:p>
          <a:p>
            <a:pPr algn="l">
              <a:spcBef>
                <a:spcPct val="50000"/>
              </a:spcBef>
              <a:defRPr/>
            </a:pPr>
            <a:r>
              <a:rPr lang="en-US" sz="2000" b="1">
                <a:effectLst>
                  <a:outerShdw blurRad="38100" dist="38100" dir="2700000" algn="tl">
                    <a:srgbClr val="FFFFFF"/>
                  </a:outerShdw>
                </a:effectLst>
                <a:latin typeface="Arial"/>
                <a:cs typeface="Arial" charset="0"/>
              </a:rPr>
              <a:t>Gió chỉ còn biết thổi</a:t>
            </a:r>
          </a:p>
          <a:p>
            <a:pPr algn="l">
              <a:spcBef>
                <a:spcPct val="50000"/>
              </a:spcBef>
              <a:defRPr/>
            </a:pPr>
            <a:r>
              <a:rPr lang="en-US" sz="2000" b="1">
                <a:effectLst>
                  <a:outerShdw blurRad="38100" dist="38100" dir="2700000" algn="tl">
                    <a:srgbClr val="FFFFFF"/>
                  </a:outerShdw>
                </a:effectLst>
                <a:latin typeface="Arial"/>
                <a:cs typeface="Arial" charset="0"/>
              </a:rPr>
              <a:t>Cây chỉ còn là cây</a:t>
            </a:r>
          </a:p>
          <a:p>
            <a:pPr algn="l">
              <a:spcBef>
                <a:spcPct val="50000"/>
              </a:spcBef>
              <a:defRPr/>
            </a:pPr>
            <a:r>
              <a:rPr lang="en-US" sz="2000" b="1">
                <a:effectLst>
                  <a:outerShdw blurRad="38100" dist="38100" dir="2700000" algn="tl">
                    <a:srgbClr val="FFFFFF"/>
                  </a:outerShdw>
                </a:effectLst>
                <a:latin typeface="Arial"/>
                <a:cs typeface="Arial" charset="0"/>
              </a:rPr>
              <a:t>Đại bàng  chẳng về đây</a:t>
            </a:r>
          </a:p>
          <a:p>
            <a:pPr algn="l">
              <a:spcBef>
                <a:spcPct val="50000"/>
              </a:spcBef>
              <a:defRPr/>
            </a:pPr>
            <a:r>
              <a:rPr lang="en-US" sz="2000" b="1">
                <a:effectLst>
                  <a:outerShdw blurRad="38100" dist="38100" dir="2700000" algn="tl">
                    <a:srgbClr val="FFFFFF"/>
                  </a:outerShdw>
                </a:effectLst>
                <a:latin typeface="Arial"/>
                <a:cs typeface="Arial" charset="0"/>
              </a:rPr>
              <a:t>Đậu trên cành khế nữa</a:t>
            </a:r>
          </a:p>
          <a:p>
            <a:pPr algn="l">
              <a:spcBef>
                <a:spcPct val="50000"/>
              </a:spcBef>
              <a:defRPr/>
            </a:pPr>
            <a:r>
              <a:rPr lang="en-US" sz="2000" b="1">
                <a:effectLst>
                  <a:outerShdw blurRad="38100" dist="38100" dir="2700000" algn="tl">
                    <a:srgbClr val="FFFFFF"/>
                  </a:outerShdw>
                </a:effectLst>
                <a:latin typeface="Arial"/>
                <a:cs typeface="Arial" charset="0"/>
              </a:rPr>
              <a:t>Chuyện ngày xưa, ngày xửa</a:t>
            </a:r>
          </a:p>
          <a:p>
            <a:pPr algn="l">
              <a:spcBef>
                <a:spcPct val="50000"/>
              </a:spcBef>
              <a:defRPr/>
            </a:pPr>
            <a:r>
              <a:rPr lang="en-US" sz="2000" b="1">
                <a:effectLst>
                  <a:outerShdw blurRad="38100" dist="38100" dir="2700000" algn="tl">
                    <a:srgbClr val="FFFFFF"/>
                  </a:outerShdw>
                </a:effectLst>
                <a:latin typeface="Arial"/>
                <a:cs typeface="Arial" charset="0"/>
              </a:rPr>
              <a:t>Chỉ là chuyện ngày xưa.</a:t>
            </a:r>
          </a:p>
        </p:txBody>
      </p:sp>
      <p:sp>
        <p:nvSpPr>
          <p:cNvPr id="12292" name="Text Box 4" descr="Blue tissue paper"/>
          <p:cNvSpPr txBox="1">
            <a:spLocks noChangeArrowheads="1"/>
          </p:cNvSpPr>
          <p:nvPr/>
        </p:nvSpPr>
        <p:spPr bwMode="auto">
          <a:xfrm>
            <a:off x="5105400" y="288925"/>
            <a:ext cx="35814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Đi qua thời ấu thơ</a:t>
            </a:r>
          </a:p>
          <a:p>
            <a:pPr algn="l">
              <a:spcBef>
                <a:spcPct val="50000"/>
              </a:spcBef>
              <a:defRPr/>
            </a:pPr>
            <a:r>
              <a:rPr lang="en-US" sz="2000" b="1">
                <a:effectLst>
                  <a:outerShdw blurRad="38100" dist="38100" dir="2700000" algn="tl">
                    <a:srgbClr val="FFFFFF"/>
                  </a:outerShdw>
                </a:effectLst>
                <a:latin typeface="Arial"/>
                <a:cs typeface="Arial" charset="0"/>
              </a:rPr>
              <a:t>Bao điều bay đi mất</a:t>
            </a:r>
          </a:p>
          <a:p>
            <a:pPr algn="l">
              <a:spcBef>
                <a:spcPct val="50000"/>
              </a:spcBef>
              <a:defRPr/>
            </a:pPr>
            <a:r>
              <a:rPr lang="en-US" sz="2000" b="1">
                <a:effectLst>
                  <a:outerShdw blurRad="38100" dist="38100" dir="2700000" algn="tl">
                    <a:srgbClr val="FFFFFF"/>
                  </a:outerShdw>
                </a:effectLst>
                <a:latin typeface="Arial"/>
                <a:cs typeface="Arial" charset="0"/>
              </a:rPr>
              <a:t>Chỉ còn trong đời thật</a:t>
            </a:r>
          </a:p>
          <a:p>
            <a:pPr algn="l">
              <a:spcBef>
                <a:spcPct val="50000"/>
              </a:spcBef>
              <a:defRPr/>
            </a:pPr>
            <a:r>
              <a:rPr lang="en-US" sz="2000" b="1">
                <a:effectLst>
                  <a:outerShdw blurRad="38100" dist="38100" dir="2700000" algn="tl">
                    <a:srgbClr val="FFFFFF"/>
                  </a:outerShdw>
                </a:effectLst>
                <a:latin typeface="Arial"/>
                <a:cs typeface="Arial" charset="0"/>
              </a:rPr>
              <a:t>Tiếng người nói với con</a:t>
            </a:r>
          </a:p>
          <a:p>
            <a:pPr algn="l">
              <a:spcBef>
                <a:spcPct val="50000"/>
              </a:spcBef>
              <a:defRPr/>
            </a:pPr>
            <a:r>
              <a:rPr lang="en-US" sz="2000" b="1">
                <a:effectLst>
                  <a:outerShdw blurRad="38100" dist="38100" dir="2700000" algn="tl">
                    <a:srgbClr val="FFFFFF"/>
                  </a:outerShdw>
                </a:effectLst>
                <a:latin typeface="Arial"/>
                <a:cs typeface="Arial" charset="0"/>
              </a:rPr>
              <a:t>Hạnh phúc khó khăn hơn</a:t>
            </a:r>
          </a:p>
          <a:p>
            <a:pPr algn="l">
              <a:spcBef>
                <a:spcPct val="50000"/>
              </a:spcBef>
              <a:defRPr/>
            </a:pPr>
            <a:r>
              <a:rPr lang="en-US" sz="2000" b="1">
                <a:effectLst>
                  <a:outerShdw blurRad="38100" dist="38100" dir="2700000" algn="tl">
                    <a:srgbClr val="FFFFFF"/>
                  </a:outerShdw>
                </a:effectLst>
                <a:latin typeface="Arial"/>
                <a:cs typeface="Arial" charset="0"/>
              </a:rPr>
              <a:t>Mọi điều  con đã thấy</a:t>
            </a:r>
          </a:p>
          <a:p>
            <a:pPr algn="l">
              <a:spcBef>
                <a:spcPct val="50000"/>
              </a:spcBef>
              <a:defRPr/>
            </a:pPr>
            <a:r>
              <a:rPr lang="en-US" sz="2000" b="1">
                <a:effectLst>
                  <a:outerShdw blurRad="38100" dist="38100" dir="2700000" algn="tl">
                    <a:srgbClr val="FFFFFF"/>
                  </a:outerShdw>
                </a:effectLst>
                <a:latin typeface="Arial"/>
                <a:cs typeface="Arial" charset="0"/>
              </a:rPr>
              <a:t>Nhưng là con giành lấy</a:t>
            </a:r>
          </a:p>
          <a:p>
            <a:pPr algn="l">
              <a:spcBef>
                <a:spcPct val="50000"/>
              </a:spcBef>
              <a:defRPr/>
            </a:pPr>
            <a:r>
              <a:rPr lang="en-US" sz="2000" b="1">
                <a:effectLst>
                  <a:outerShdw blurRad="38100" dist="38100" dir="2700000" algn="tl">
                    <a:srgbClr val="FFFFFF"/>
                  </a:outerShdw>
                </a:effectLst>
                <a:latin typeface="Arial"/>
                <a:cs typeface="Arial" charset="0"/>
              </a:rPr>
              <a:t>Từ hai bàn tay con.</a:t>
            </a:r>
          </a:p>
        </p:txBody>
      </p:sp>
      <p:grpSp>
        <p:nvGrpSpPr>
          <p:cNvPr id="7173" name="Group 5"/>
          <p:cNvGrpSpPr>
            <a:grpSpLocks/>
          </p:cNvGrpSpPr>
          <p:nvPr/>
        </p:nvGrpSpPr>
        <p:grpSpPr bwMode="auto">
          <a:xfrm>
            <a:off x="-76200" y="-107950"/>
            <a:ext cx="9296400" cy="7042150"/>
            <a:chOff x="-48" y="-68"/>
            <a:chExt cx="5856" cy="4436"/>
          </a:xfrm>
        </p:grpSpPr>
        <p:pic>
          <p:nvPicPr>
            <p:cNvPr id="7175" name="Picture 6"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7176" name="Picture 7"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7177" name="Picture 8"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7178" name="Picture 9"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
        <p:nvSpPr>
          <p:cNvPr id="7174" name="Rectangle 11">
            <a:hlinkClick r:id="rId4" action="ppaction://hlinksldjump"/>
          </p:cNvPr>
          <p:cNvSpPr>
            <a:spLocks noChangeArrowheads="1"/>
          </p:cNvSpPr>
          <p:nvPr/>
        </p:nvSpPr>
        <p:spPr bwMode="auto">
          <a:xfrm>
            <a:off x="8077200" y="6248400"/>
            <a:ext cx="914400" cy="457200"/>
          </a:xfrm>
          <a:prstGeom prst="rect">
            <a:avLst/>
          </a:prstGeom>
          <a:solidFill>
            <a:schemeClr val="accent1"/>
          </a:solidFill>
          <a:ln w="9525" algn="ctr">
            <a:solidFill>
              <a:schemeClr val="tx1"/>
            </a:solidFill>
            <a:miter lim="800000"/>
            <a:headEnd/>
            <a:tailEnd/>
          </a:ln>
        </p:spPr>
        <p:txBody>
          <a:bodyPr wrap="none" anchor="ctr"/>
          <a:lstStyle/>
          <a:p>
            <a:r>
              <a:rPr lang="en-US"/>
              <a:t>P.Â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0"/>
                                        </p:tgtEl>
                                        <p:attrNameLst>
                                          <p:attrName>style.visibility</p:attrName>
                                        </p:attrNameLst>
                                      </p:cBhvr>
                                      <p:to>
                                        <p:strVal val="visible"/>
                                      </p:to>
                                    </p:set>
                                    <p:anim calcmode="discrete" valueType="clr">
                                      <p:cBhvr override="childStyle">
                                        <p:cTn id="7" dur="80"/>
                                        <p:tgtEl>
                                          <p:spTgt spid="122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0"/>
                                        </p:tgtEl>
                                        <p:attrNameLst>
                                          <p:attrName>fillcolor</p:attrName>
                                        </p:attrNameLst>
                                      </p:cBhvr>
                                      <p:tavLst>
                                        <p:tav tm="0">
                                          <p:val>
                                            <p:clrVal>
                                              <a:schemeClr val="accent2"/>
                                            </p:clrVal>
                                          </p:val>
                                        </p:tav>
                                        <p:tav tm="50000">
                                          <p:val>
                                            <p:clrVal>
                                              <a:schemeClr val="hlink"/>
                                            </p:clrVal>
                                          </p:val>
                                        </p:tav>
                                      </p:tavLst>
                                    </p:anim>
                                    <p:set>
                                      <p:cBhvr>
                                        <p:cTn id="9" dur="80"/>
                                        <p:tgtEl>
                                          <p:spTgt spid="122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291"/>
                                        </p:tgtEl>
                                        <p:attrNameLst>
                                          <p:attrName>style.visibility</p:attrName>
                                        </p:attrNameLst>
                                      </p:cBhvr>
                                      <p:to>
                                        <p:strVal val="visible"/>
                                      </p:to>
                                    </p:set>
                                    <p:anim calcmode="discrete" valueType="clr">
                                      <p:cBhvr override="childStyle">
                                        <p:cTn id="14" dur="80"/>
                                        <p:tgtEl>
                                          <p:spTgt spid="122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291"/>
                                        </p:tgtEl>
                                        <p:attrNameLst>
                                          <p:attrName>fillcolor</p:attrName>
                                        </p:attrNameLst>
                                      </p:cBhvr>
                                      <p:tavLst>
                                        <p:tav tm="0">
                                          <p:val>
                                            <p:clrVal>
                                              <a:schemeClr val="accent2"/>
                                            </p:clrVal>
                                          </p:val>
                                        </p:tav>
                                        <p:tav tm="50000">
                                          <p:val>
                                            <p:clrVal>
                                              <a:schemeClr val="hlink"/>
                                            </p:clrVal>
                                          </p:val>
                                        </p:tav>
                                      </p:tavLst>
                                    </p:anim>
                                    <p:set>
                                      <p:cBhvr>
                                        <p:cTn id="16" dur="80"/>
                                        <p:tgtEl>
                                          <p:spTgt spid="1229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292"/>
                                        </p:tgtEl>
                                        <p:attrNameLst>
                                          <p:attrName>style.visibility</p:attrName>
                                        </p:attrNameLst>
                                      </p:cBhvr>
                                      <p:to>
                                        <p:strVal val="visible"/>
                                      </p:to>
                                    </p:set>
                                    <p:anim calcmode="discrete" valueType="clr">
                                      <p:cBhvr override="childStyle">
                                        <p:cTn id="21" dur="80"/>
                                        <p:tgtEl>
                                          <p:spTgt spid="1229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292"/>
                                        </p:tgtEl>
                                        <p:attrNameLst>
                                          <p:attrName>fillcolor</p:attrName>
                                        </p:attrNameLst>
                                      </p:cBhvr>
                                      <p:tavLst>
                                        <p:tav tm="0">
                                          <p:val>
                                            <p:clrVal>
                                              <a:schemeClr val="accent2"/>
                                            </p:clrVal>
                                          </p:val>
                                        </p:tav>
                                        <p:tav tm="50000">
                                          <p:val>
                                            <p:clrVal>
                                              <a:schemeClr val="hlink"/>
                                            </p:clrVal>
                                          </p:val>
                                        </p:tav>
                                      </p:tavLst>
                                    </p:anim>
                                    <p:set>
                                      <p:cBhvr>
                                        <p:cTn id="23" dur="80"/>
                                        <p:tgtEl>
                                          <p:spTgt spid="122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Text Box 2" descr="Blue tissue paper"/>
          <p:cNvSpPr txBox="1">
            <a:spLocks noChangeArrowheads="1"/>
          </p:cNvSpPr>
          <p:nvPr/>
        </p:nvSpPr>
        <p:spPr bwMode="auto">
          <a:xfrm>
            <a:off x="838200" y="228600"/>
            <a:ext cx="3810000" cy="26828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Sang năm con lên bảy</a:t>
            </a:r>
          </a:p>
          <a:p>
            <a:pPr algn="l">
              <a:spcBef>
                <a:spcPct val="50000"/>
              </a:spcBef>
              <a:defRPr/>
            </a:pPr>
            <a:r>
              <a:rPr lang="en-US" sz="2000" b="1">
                <a:effectLst>
                  <a:outerShdw blurRad="38100" dist="38100" dir="2700000" algn="tl">
                    <a:srgbClr val="FFFFFF"/>
                  </a:outerShdw>
                </a:effectLst>
                <a:latin typeface="Arial"/>
                <a:cs typeface="Arial" charset="0"/>
              </a:rPr>
              <a:t>Cha đưa con đến trường</a:t>
            </a:r>
          </a:p>
          <a:p>
            <a:pPr algn="l">
              <a:spcBef>
                <a:spcPct val="50000"/>
              </a:spcBef>
              <a:defRPr/>
            </a:pPr>
            <a:r>
              <a:rPr lang="en-US" sz="2000" b="1">
                <a:effectLst>
                  <a:outerShdw blurRad="38100" dist="38100" dir="2700000" algn="tl">
                    <a:srgbClr val="FFFFFF"/>
                  </a:outerShdw>
                </a:effectLst>
                <a:latin typeface="Arial"/>
                <a:cs typeface="Arial" charset="0"/>
              </a:rPr>
              <a:t>Giờ con đang lon ton</a:t>
            </a:r>
          </a:p>
          <a:p>
            <a:pPr algn="l">
              <a:spcBef>
                <a:spcPct val="50000"/>
              </a:spcBef>
              <a:defRPr/>
            </a:pPr>
            <a:r>
              <a:rPr lang="en-US" sz="2000" b="1">
                <a:effectLst>
                  <a:outerShdw blurRad="38100" dist="38100" dir="2700000" algn="tl">
                    <a:srgbClr val="FFFFFF"/>
                  </a:outerShdw>
                </a:effectLst>
                <a:latin typeface="Arial"/>
                <a:cs typeface="Arial" charset="0"/>
              </a:rPr>
              <a:t>Khắp sân vườn chạy nhảy</a:t>
            </a:r>
          </a:p>
          <a:p>
            <a:pPr algn="l">
              <a:spcBef>
                <a:spcPct val="50000"/>
              </a:spcBef>
              <a:defRPr/>
            </a:pPr>
            <a:r>
              <a:rPr lang="en-US" sz="2000" b="1">
                <a:effectLst>
                  <a:outerShdw blurRad="38100" dist="38100" dir="2700000" algn="tl">
                    <a:srgbClr val="FFFFFF"/>
                  </a:outerShdw>
                </a:effectLst>
                <a:latin typeface="Arial"/>
                <a:cs typeface="Arial" charset="0"/>
              </a:rPr>
              <a:t>Chỉ mình con nghe thấy</a:t>
            </a:r>
          </a:p>
          <a:p>
            <a:pPr algn="l">
              <a:spcBef>
                <a:spcPct val="50000"/>
              </a:spcBef>
              <a:defRPr/>
            </a:pPr>
            <a:r>
              <a:rPr lang="en-US" sz="2000" b="1">
                <a:effectLst>
                  <a:outerShdw blurRad="38100" dist="38100" dir="2700000" algn="tl">
                    <a:srgbClr val="FFFFFF"/>
                  </a:outerShdw>
                </a:effectLst>
                <a:latin typeface="Arial"/>
                <a:cs typeface="Arial" charset="0"/>
              </a:rPr>
              <a:t>Tiếng muôn loài với con.</a:t>
            </a:r>
          </a:p>
        </p:txBody>
      </p:sp>
      <p:sp>
        <p:nvSpPr>
          <p:cNvPr id="17411" name="Text Box 3" descr="Blue tissue paper"/>
          <p:cNvSpPr txBox="1">
            <a:spLocks noChangeArrowheads="1"/>
          </p:cNvSpPr>
          <p:nvPr/>
        </p:nvSpPr>
        <p:spPr bwMode="auto">
          <a:xfrm>
            <a:off x="838200" y="3048000"/>
            <a:ext cx="38100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Mai rồi con lớn khôn </a:t>
            </a:r>
          </a:p>
          <a:p>
            <a:pPr algn="l">
              <a:spcBef>
                <a:spcPct val="50000"/>
              </a:spcBef>
              <a:defRPr/>
            </a:pPr>
            <a:r>
              <a:rPr lang="en-US" sz="2000" b="1">
                <a:effectLst>
                  <a:outerShdw blurRad="38100" dist="38100" dir="2700000" algn="tl">
                    <a:srgbClr val="FFFFFF"/>
                  </a:outerShdw>
                </a:effectLst>
                <a:latin typeface="Arial"/>
                <a:cs typeface="Arial" charset="0"/>
              </a:rPr>
              <a:t>Chim không còn biết nói</a:t>
            </a:r>
          </a:p>
          <a:p>
            <a:pPr algn="l">
              <a:spcBef>
                <a:spcPct val="50000"/>
              </a:spcBef>
              <a:defRPr/>
            </a:pPr>
            <a:r>
              <a:rPr lang="en-US" sz="2000" b="1">
                <a:effectLst>
                  <a:outerShdw blurRad="38100" dist="38100" dir="2700000" algn="tl">
                    <a:srgbClr val="FFFFFF"/>
                  </a:outerShdw>
                </a:effectLst>
                <a:latin typeface="Arial"/>
                <a:cs typeface="Arial" charset="0"/>
              </a:rPr>
              <a:t>Gió chỉ còn biết thổi</a:t>
            </a:r>
          </a:p>
          <a:p>
            <a:pPr algn="l">
              <a:spcBef>
                <a:spcPct val="50000"/>
              </a:spcBef>
              <a:defRPr/>
            </a:pPr>
            <a:r>
              <a:rPr lang="en-US" sz="2000" b="1">
                <a:effectLst>
                  <a:outerShdw blurRad="38100" dist="38100" dir="2700000" algn="tl">
                    <a:srgbClr val="FFFFFF"/>
                  </a:outerShdw>
                </a:effectLst>
                <a:latin typeface="Arial"/>
                <a:cs typeface="Arial" charset="0"/>
              </a:rPr>
              <a:t>Cây chỉ còn là cây</a:t>
            </a:r>
          </a:p>
          <a:p>
            <a:pPr algn="l">
              <a:spcBef>
                <a:spcPct val="50000"/>
              </a:spcBef>
              <a:defRPr/>
            </a:pPr>
            <a:r>
              <a:rPr lang="en-US" sz="2000" b="1">
                <a:effectLst>
                  <a:outerShdw blurRad="38100" dist="38100" dir="2700000" algn="tl">
                    <a:srgbClr val="FFFFFF"/>
                  </a:outerShdw>
                </a:effectLst>
                <a:latin typeface="Arial"/>
                <a:cs typeface="Arial" charset="0"/>
              </a:rPr>
              <a:t>Đại bàng  chẳng về đây</a:t>
            </a:r>
          </a:p>
          <a:p>
            <a:pPr algn="l">
              <a:spcBef>
                <a:spcPct val="50000"/>
              </a:spcBef>
              <a:defRPr/>
            </a:pPr>
            <a:r>
              <a:rPr lang="en-US" sz="2000" b="1">
                <a:effectLst>
                  <a:outerShdw blurRad="38100" dist="38100" dir="2700000" algn="tl">
                    <a:srgbClr val="FFFFFF"/>
                  </a:outerShdw>
                </a:effectLst>
                <a:latin typeface="Arial"/>
                <a:cs typeface="Arial" charset="0"/>
              </a:rPr>
              <a:t>Đậu trên cành khế nữa</a:t>
            </a:r>
          </a:p>
          <a:p>
            <a:pPr algn="l">
              <a:spcBef>
                <a:spcPct val="50000"/>
              </a:spcBef>
              <a:defRPr/>
            </a:pPr>
            <a:r>
              <a:rPr lang="en-US" sz="2000" b="1">
                <a:effectLst>
                  <a:outerShdw blurRad="38100" dist="38100" dir="2700000" algn="tl">
                    <a:srgbClr val="FFFFFF"/>
                  </a:outerShdw>
                </a:effectLst>
                <a:latin typeface="Arial"/>
                <a:cs typeface="Arial" charset="0"/>
              </a:rPr>
              <a:t>Chuyện ngày xưa, ngày xửa</a:t>
            </a:r>
          </a:p>
          <a:p>
            <a:pPr algn="l">
              <a:spcBef>
                <a:spcPct val="50000"/>
              </a:spcBef>
              <a:defRPr/>
            </a:pPr>
            <a:r>
              <a:rPr lang="en-US" sz="2000" b="1">
                <a:effectLst>
                  <a:outerShdw blurRad="38100" dist="38100" dir="2700000" algn="tl">
                    <a:srgbClr val="FFFFFF"/>
                  </a:outerShdw>
                </a:effectLst>
                <a:latin typeface="Arial"/>
                <a:cs typeface="Arial" charset="0"/>
              </a:rPr>
              <a:t>Chỉ là chuyện ngày xưa.</a:t>
            </a:r>
          </a:p>
        </p:txBody>
      </p:sp>
      <p:sp>
        <p:nvSpPr>
          <p:cNvPr id="17412" name="Text Box 4" descr="Blue tissue paper"/>
          <p:cNvSpPr txBox="1">
            <a:spLocks noChangeArrowheads="1"/>
          </p:cNvSpPr>
          <p:nvPr/>
        </p:nvSpPr>
        <p:spPr bwMode="auto">
          <a:xfrm>
            <a:off x="5105400" y="288925"/>
            <a:ext cx="35814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Đi qua thời ấu thơ</a:t>
            </a:r>
          </a:p>
          <a:p>
            <a:pPr algn="l">
              <a:spcBef>
                <a:spcPct val="50000"/>
              </a:spcBef>
              <a:defRPr/>
            </a:pPr>
            <a:r>
              <a:rPr lang="en-US" sz="2000" b="1">
                <a:effectLst>
                  <a:outerShdw blurRad="38100" dist="38100" dir="2700000" algn="tl">
                    <a:srgbClr val="FFFFFF"/>
                  </a:outerShdw>
                </a:effectLst>
                <a:latin typeface="Arial"/>
                <a:cs typeface="Arial" charset="0"/>
              </a:rPr>
              <a:t>Bao điều bay đi mất</a:t>
            </a:r>
          </a:p>
          <a:p>
            <a:pPr algn="l">
              <a:spcBef>
                <a:spcPct val="50000"/>
              </a:spcBef>
              <a:defRPr/>
            </a:pPr>
            <a:r>
              <a:rPr lang="en-US" sz="2000" b="1">
                <a:effectLst>
                  <a:outerShdw blurRad="38100" dist="38100" dir="2700000" algn="tl">
                    <a:srgbClr val="FFFFFF"/>
                  </a:outerShdw>
                </a:effectLst>
                <a:latin typeface="Arial"/>
                <a:cs typeface="Arial" charset="0"/>
              </a:rPr>
              <a:t>Chỉ còn trong đời thật</a:t>
            </a:r>
          </a:p>
          <a:p>
            <a:pPr algn="l">
              <a:spcBef>
                <a:spcPct val="50000"/>
              </a:spcBef>
              <a:defRPr/>
            </a:pPr>
            <a:r>
              <a:rPr lang="en-US" sz="2000" b="1">
                <a:effectLst>
                  <a:outerShdw blurRad="38100" dist="38100" dir="2700000" algn="tl">
                    <a:srgbClr val="FFFFFF"/>
                  </a:outerShdw>
                </a:effectLst>
                <a:latin typeface="Arial"/>
                <a:cs typeface="Arial" charset="0"/>
              </a:rPr>
              <a:t>Tiếng người nói với con</a:t>
            </a:r>
          </a:p>
          <a:p>
            <a:pPr algn="l">
              <a:spcBef>
                <a:spcPct val="50000"/>
              </a:spcBef>
              <a:defRPr/>
            </a:pPr>
            <a:r>
              <a:rPr lang="en-US" sz="2000" b="1">
                <a:effectLst>
                  <a:outerShdw blurRad="38100" dist="38100" dir="2700000" algn="tl">
                    <a:srgbClr val="FFFFFF"/>
                  </a:outerShdw>
                </a:effectLst>
                <a:latin typeface="Arial"/>
                <a:cs typeface="Arial" charset="0"/>
              </a:rPr>
              <a:t>Hạnh phúc khó khăn hơn</a:t>
            </a:r>
          </a:p>
          <a:p>
            <a:pPr algn="l">
              <a:spcBef>
                <a:spcPct val="50000"/>
              </a:spcBef>
              <a:defRPr/>
            </a:pPr>
            <a:r>
              <a:rPr lang="en-US" sz="2000" b="1">
                <a:effectLst>
                  <a:outerShdw blurRad="38100" dist="38100" dir="2700000" algn="tl">
                    <a:srgbClr val="FFFFFF"/>
                  </a:outerShdw>
                </a:effectLst>
                <a:latin typeface="Arial"/>
                <a:cs typeface="Arial" charset="0"/>
              </a:rPr>
              <a:t>Mọi điều  con đã thấy</a:t>
            </a:r>
          </a:p>
          <a:p>
            <a:pPr algn="l">
              <a:spcBef>
                <a:spcPct val="50000"/>
              </a:spcBef>
              <a:defRPr/>
            </a:pPr>
            <a:r>
              <a:rPr lang="en-US" sz="2000" b="1">
                <a:effectLst>
                  <a:outerShdw blurRad="38100" dist="38100" dir="2700000" algn="tl">
                    <a:srgbClr val="FFFFFF"/>
                  </a:outerShdw>
                </a:effectLst>
                <a:latin typeface="Arial"/>
                <a:cs typeface="Arial" charset="0"/>
              </a:rPr>
              <a:t>Nhưng là con giành lấy</a:t>
            </a:r>
          </a:p>
          <a:p>
            <a:pPr algn="l">
              <a:spcBef>
                <a:spcPct val="50000"/>
              </a:spcBef>
              <a:defRPr/>
            </a:pPr>
            <a:r>
              <a:rPr lang="en-US" sz="2000" b="1">
                <a:effectLst>
                  <a:outerShdw blurRad="38100" dist="38100" dir="2700000" algn="tl">
                    <a:srgbClr val="FFFFFF"/>
                  </a:outerShdw>
                </a:effectLst>
                <a:latin typeface="Arial"/>
                <a:cs typeface="Arial" charset="0"/>
              </a:rPr>
              <a:t>Từ hai bàn tay con.</a:t>
            </a:r>
          </a:p>
        </p:txBody>
      </p:sp>
      <p:grpSp>
        <p:nvGrpSpPr>
          <p:cNvPr id="8197" name="Group 5"/>
          <p:cNvGrpSpPr>
            <a:grpSpLocks/>
          </p:cNvGrpSpPr>
          <p:nvPr/>
        </p:nvGrpSpPr>
        <p:grpSpPr bwMode="auto">
          <a:xfrm>
            <a:off x="-76200" y="-107950"/>
            <a:ext cx="9296400" cy="7042150"/>
            <a:chOff x="-48" y="-68"/>
            <a:chExt cx="5856" cy="4436"/>
          </a:xfrm>
        </p:grpSpPr>
        <p:pic>
          <p:nvPicPr>
            <p:cNvPr id="8199" name="Picture 6"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8200" name="Picture 7"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8201" name="Picture 8"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8202" name="Picture 9"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
        <p:nvSpPr>
          <p:cNvPr id="8198" name="Text Box 10">
            <a:hlinkClick r:id="rId4" action="ppaction://hlinksldjump"/>
          </p:cNvPr>
          <p:cNvSpPr txBox="1">
            <a:spLocks noChangeArrowheads="1"/>
          </p:cNvSpPr>
          <p:nvPr/>
        </p:nvSpPr>
        <p:spPr bwMode="auto">
          <a:xfrm>
            <a:off x="8229600" y="6324600"/>
            <a:ext cx="762000" cy="366713"/>
          </a:xfrm>
          <a:prstGeom prst="rect">
            <a:avLst/>
          </a:prstGeom>
          <a:noFill/>
          <a:ln w="9525" algn="ctr">
            <a:noFill/>
            <a:miter lim="800000"/>
            <a:headEnd/>
            <a:tailEnd/>
          </a:ln>
        </p:spPr>
        <p:txBody>
          <a:bodyPr>
            <a:spAutoFit/>
          </a:bodyPr>
          <a:lstStyle/>
          <a:p>
            <a:pPr>
              <a:spcBef>
                <a:spcPct val="50000"/>
              </a:spcBef>
            </a:pPr>
            <a:r>
              <a:rPr lang="en-US"/>
              <a:t>G.N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0"/>
                                        </p:tgtEl>
                                        <p:attrNameLst>
                                          <p:attrName>style.visibility</p:attrName>
                                        </p:attrNameLst>
                                      </p:cBhvr>
                                      <p:to>
                                        <p:strVal val="visible"/>
                                      </p:to>
                                    </p:set>
                                    <p:anim calcmode="discrete" valueType="clr">
                                      <p:cBhvr override="childStyle">
                                        <p:cTn id="7" dur="80"/>
                                        <p:tgtEl>
                                          <p:spTgt spid="174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gtEl>
                                        <p:attrNameLst>
                                          <p:attrName>fillcolor</p:attrName>
                                        </p:attrNameLst>
                                      </p:cBhvr>
                                      <p:tavLst>
                                        <p:tav tm="0">
                                          <p:val>
                                            <p:clrVal>
                                              <a:schemeClr val="accent2"/>
                                            </p:clrVal>
                                          </p:val>
                                        </p:tav>
                                        <p:tav tm="50000">
                                          <p:val>
                                            <p:clrVal>
                                              <a:schemeClr val="hlink"/>
                                            </p:clrVal>
                                          </p:val>
                                        </p:tav>
                                      </p:tavLst>
                                    </p:anim>
                                    <p:set>
                                      <p:cBhvr>
                                        <p:cTn id="9" dur="80"/>
                                        <p:tgtEl>
                                          <p:spTgt spid="1741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411"/>
                                        </p:tgtEl>
                                        <p:attrNameLst>
                                          <p:attrName>style.visibility</p:attrName>
                                        </p:attrNameLst>
                                      </p:cBhvr>
                                      <p:to>
                                        <p:strVal val="visible"/>
                                      </p:to>
                                    </p:set>
                                    <p:anim calcmode="discrete" valueType="clr">
                                      <p:cBhvr override="childStyle">
                                        <p:cTn id="14" dur="80"/>
                                        <p:tgtEl>
                                          <p:spTgt spid="1741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11"/>
                                        </p:tgtEl>
                                        <p:attrNameLst>
                                          <p:attrName>fillcolor</p:attrName>
                                        </p:attrNameLst>
                                      </p:cBhvr>
                                      <p:tavLst>
                                        <p:tav tm="0">
                                          <p:val>
                                            <p:clrVal>
                                              <a:schemeClr val="accent2"/>
                                            </p:clrVal>
                                          </p:val>
                                        </p:tav>
                                        <p:tav tm="50000">
                                          <p:val>
                                            <p:clrVal>
                                              <a:schemeClr val="hlink"/>
                                            </p:clrVal>
                                          </p:val>
                                        </p:tav>
                                      </p:tavLst>
                                    </p:anim>
                                    <p:set>
                                      <p:cBhvr>
                                        <p:cTn id="16" dur="80"/>
                                        <p:tgtEl>
                                          <p:spTgt spid="1741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412"/>
                                        </p:tgtEl>
                                        <p:attrNameLst>
                                          <p:attrName>style.visibility</p:attrName>
                                        </p:attrNameLst>
                                      </p:cBhvr>
                                      <p:to>
                                        <p:strVal val="visible"/>
                                      </p:to>
                                    </p:set>
                                    <p:anim calcmode="discrete" valueType="clr">
                                      <p:cBhvr override="childStyle">
                                        <p:cTn id="21" dur="80"/>
                                        <p:tgtEl>
                                          <p:spTgt spid="174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412"/>
                                        </p:tgtEl>
                                        <p:attrNameLst>
                                          <p:attrName>fillcolor</p:attrName>
                                        </p:attrNameLst>
                                      </p:cBhvr>
                                      <p:tavLst>
                                        <p:tav tm="0">
                                          <p:val>
                                            <p:clrVal>
                                              <a:schemeClr val="accent2"/>
                                            </p:clrVal>
                                          </p:val>
                                        </p:tav>
                                        <p:tav tm="50000">
                                          <p:val>
                                            <p:clrVal>
                                              <a:schemeClr val="hlink"/>
                                            </p:clrVal>
                                          </p:val>
                                        </p:tav>
                                      </p:tavLst>
                                    </p:anim>
                                    <p:set>
                                      <p:cBhvr>
                                        <p:cTn id="23" dur="80"/>
                                        <p:tgtEl>
                                          <p:spTgt spid="174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Text Box 2" descr="Blue tissue paper"/>
          <p:cNvSpPr txBox="1">
            <a:spLocks noChangeArrowheads="1"/>
          </p:cNvSpPr>
          <p:nvPr/>
        </p:nvSpPr>
        <p:spPr bwMode="auto">
          <a:xfrm>
            <a:off x="838200" y="228600"/>
            <a:ext cx="3810000" cy="26828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Sang năm con lên bảy</a:t>
            </a:r>
          </a:p>
          <a:p>
            <a:pPr algn="l">
              <a:spcBef>
                <a:spcPct val="50000"/>
              </a:spcBef>
              <a:defRPr/>
            </a:pPr>
            <a:r>
              <a:rPr lang="en-US" sz="2000" b="1">
                <a:effectLst>
                  <a:outerShdw blurRad="38100" dist="38100" dir="2700000" algn="tl">
                    <a:srgbClr val="FFFFFF"/>
                  </a:outerShdw>
                </a:effectLst>
                <a:latin typeface="Arial"/>
                <a:cs typeface="Arial" charset="0"/>
              </a:rPr>
              <a:t>Cha đưa con đến trường</a:t>
            </a:r>
          </a:p>
          <a:p>
            <a:pPr algn="l">
              <a:spcBef>
                <a:spcPct val="50000"/>
              </a:spcBef>
              <a:defRPr/>
            </a:pPr>
            <a:r>
              <a:rPr lang="en-US" sz="2000" b="1">
                <a:effectLst>
                  <a:outerShdw blurRad="38100" dist="38100" dir="2700000" algn="tl">
                    <a:srgbClr val="FFFFFF"/>
                  </a:outerShdw>
                </a:effectLst>
                <a:latin typeface="Arial"/>
                <a:cs typeface="Arial" charset="0"/>
              </a:rPr>
              <a:t>Giờ con đang lon ton</a:t>
            </a:r>
          </a:p>
          <a:p>
            <a:pPr algn="l">
              <a:spcBef>
                <a:spcPct val="50000"/>
              </a:spcBef>
              <a:defRPr/>
            </a:pPr>
            <a:r>
              <a:rPr lang="en-US" sz="2000" b="1">
                <a:effectLst>
                  <a:outerShdw blurRad="38100" dist="38100" dir="2700000" algn="tl">
                    <a:srgbClr val="FFFFFF"/>
                  </a:outerShdw>
                </a:effectLst>
                <a:latin typeface="Arial"/>
                <a:cs typeface="Arial" charset="0"/>
              </a:rPr>
              <a:t>Khắp sân vườn chạy nhảy</a:t>
            </a:r>
          </a:p>
          <a:p>
            <a:pPr algn="l">
              <a:spcBef>
                <a:spcPct val="50000"/>
              </a:spcBef>
              <a:defRPr/>
            </a:pPr>
            <a:r>
              <a:rPr lang="en-US" sz="2000" b="1">
                <a:effectLst>
                  <a:outerShdw blurRad="38100" dist="38100" dir="2700000" algn="tl">
                    <a:srgbClr val="FFFFFF"/>
                  </a:outerShdw>
                </a:effectLst>
                <a:latin typeface="Arial"/>
                <a:cs typeface="Arial" charset="0"/>
              </a:rPr>
              <a:t>Chỉ mình con nghe thấy</a:t>
            </a:r>
          </a:p>
          <a:p>
            <a:pPr algn="l">
              <a:spcBef>
                <a:spcPct val="50000"/>
              </a:spcBef>
              <a:defRPr/>
            </a:pPr>
            <a:r>
              <a:rPr lang="en-US" sz="2000" b="1">
                <a:effectLst>
                  <a:outerShdw blurRad="38100" dist="38100" dir="2700000" algn="tl">
                    <a:srgbClr val="FFFFFF"/>
                  </a:outerShdw>
                </a:effectLst>
                <a:latin typeface="Arial"/>
                <a:cs typeface="Arial" charset="0"/>
              </a:rPr>
              <a:t>Tiếng muôn loài với con.</a:t>
            </a:r>
          </a:p>
        </p:txBody>
      </p:sp>
      <p:sp>
        <p:nvSpPr>
          <p:cNvPr id="18435" name="Text Box 3" descr="Blue tissue paper"/>
          <p:cNvSpPr txBox="1">
            <a:spLocks noChangeArrowheads="1"/>
          </p:cNvSpPr>
          <p:nvPr/>
        </p:nvSpPr>
        <p:spPr bwMode="auto">
          <a:xfrm>
            <a:off x="838200" y="3048000"/>
            <a:ext cx="38100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Mai rồi con lớn khôn </a:t>
            </a:r>
          </a:p>
          <a:p>
            <a:pPr algn="l">
              <a:spcBef>
                <a:spcPct val="50000"/>
              </a:spcBef>
              <a:defRPr/>
            </a:pPr>
            <a:r>
              <a:rPr lang="en-US" sz="2000" b="1">
                <a:effectLst>
                  <a:outerShdw blurRad="38100" dist="38100" dir="2700000" algn="tl">
                    <a:srgbClr val="FFFFFF"/>
                  </a:outerShdw>
                </a:effectLst>
                <a:latin typeface="Arial"/>
                <a:cs typeface="Arial" charset="0"/>
              </a:rPr>
              <a:t>Chim không còn biết nói</a:t>
            </a:r>
          </a:p>
          <a:p>
            <a:pPr algn="l">
              <a:spcBef>
                <a:spcPct val="50000"/>
              </a:spcBef>
              <a:defRPr/>
            </a:pPr>
            <a:r>
              <a:rPr lang="en-US" sz="2000" b="1">
                <a:effectLst>
                  <a:outerShdw blurRad="38100" dist="38100" dir="2700000" algn="tl">
                    <a:srgbClr val="FFFFFF"/>
                  </a:outerShdw>
                </a:effectLst>
                <a:latin typeface="Arial"/>
                <a:cs typeface="Arial" charset="0"/>
              </a:rPr>
              <a:t>Gió chỉ còn biết thổi</a:t>
            </a:r>
          </a:p>
          <a:p>
            <a:pPr algn="l">
              <a:spcBef>
                <a:spcPct val="50000"/>
              </a:spcBef>
              <a:defRPr/>
            </a:pPr>
            <a:r>
              <a:rPr lang="en-US" sz="2000" b="1">
                <a:effectLst>
                  <a:outerShdw blurRad="38100" dist="38100" dir="2700000" algn="tl">
                    <a:srgbClr val="FFFFFF"/>
                  </a:outerShdw>
                </a:effectLst>
                <a:latin typeface="Arial"/>
                <a:cs typeface="Arial" charset="0"/>
              </a:rPr>
              <a:t>Cây chỉ còn là cây</a:t>
            </a:r>
          </a:p>
          <a:p>
            <a:pPr algn="l">
              <a:spcBef>
                <a:spcPct val="50000"/>
              </a:spcBef>
              <a:defRPr/>
            </a:pPr>
            <a:r>
              <a:rPr lang="en-US" sz="2000" b="1">
                <a:effectLst>
                  <a:outerShdw blurRad="38100" dist="38100" dir="2700000" algn="tl">
                    <a:srgbClr val="FFFFFF"/>
                  </a:outerShdw>
                </a:effectLst>
                <a:latin typeface="Arial"/>
                <a:cs typeface="Arial" charset="0"/>
              </a:rPr>
              <a:t>Đại bàng  chẳng về đây</a:t>
            </a:r>
          </a:p>
          <a:p>
            <a:pPr algn="l">
              <a:spcBef>
                <a:spcPct val="50000"/>
              </a:spcBef>
              <a:defRPr/>
            </a:pPr>
            <a:r>
              <a:rPr lang="en-US" sz="2000" b="1">
                <a:effectLst>
                  <a:outerShdw blurRad="38100" dist="38100" dir="2700000" algn="tl">
                    <a:srgbClr val="FFFFFF"/>
                  </a:outerShdw>
                </a:effectLst>
                <a:latin typeface="Arial"/>
                <a:cs typeface="Arial" charset="0"/>
              </a:rPr>
              <a:t>Đậu trên cành khế nữa</a:t>
            </a:r>
          </a:p>
          <a:p>
            <a:pPr algn="l">
              <a:spcBef>
                <a:spcPct val="50000"/>
              </a:spcBef>
              <a:defRPr/>
            </a:pPr>
            <a:r>
              <a:rPr lang="en-US" sz="2000" b="1">
                <a:effectLst>
                  <a:outerShdw blurRad="38100" dist="38100" dir="2700000" algn="tl">
                    <a:srgbClr val="FFFFFF"/>
                  </a:outerShdw>
                </a:effectLst>
                <a:latin typeface="Arial"/>
                <a:cs typeface="Arial" charset="0"/>
              </a:rPr>
              <a:t>Chuyện ngày xưa, ngày xửa</a:t>
            </a:r>
          </a:p>
          <a:p>
            <a:pPr algn="l">
              <a:spcBef>
                <a:spcPct val="50000"/>
              </a:spcBef>
              <a:defRPr/>
            </a:pPr>
            <a:r>
              <a:rPr lang="en-US" sz="2000" b="1">
                <a:effectLst>
                  <a:outerShdw blurRad="38100" dist="38100" dir="2700000" algn="tl">
                    <a:srgbClr val="FFFFFF"/>
                  </a:outerShdw>
                </a:effectLst>
                <a:latin typeface="Arial"/>
                <a:cs typeface="Arial" charset="0"/>
              </a:rPr>
              <a:t>Chỉ là chuyện ngày xưa.</a:t>
            </a:r>
          </a:p>
        </p:txBody>
      </p:sp>
      <p:sp>
        <p:nvSpPr>
          <p:cNvPr id="18436" name="Text Box 4" descr="Blue tissue paper"/>
          <p:cNvSpPr txBox="1">
            <a:spLocks noChangeArrowheads="1"/>
          </p:cNvSpPr>
          <p:nvPr/>
        </p:nvSpPr>
        <p:spPr bwMode="auto">
          <a:xfrm>
            <a:off x="5105400" y="288925"/>
            <a:ext cx="3581400" cy="35972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defRPr/>
            </a:pPr>
            <a:r>
              <a:rPr lang="en-US" sz="2000" b="1">
                <a:effectLst>
                  <a:outerShdw blurRad="38100" dist="38100" dir="2700000" algn="tl">
                    <a:srgbClr val="FFFFFF"/>
                  </a:outerShdw>
                </a:effectLst>
                <a:latin typeface="Arial"/>
                <a:cs typeface="Arial" charset="0"/>
              </a:rPr>
              <a:t>Đi qua thời ấu thơ</a:t>
            </a:r>
          </a:p>
          <a:p>
            <a:pPr algn="l">
              <a:spcBef>
                <a:spcPct val="50000"/>
              </a:spcBef>
              <a:defRPr/>
            </a:pPr>
            <a:r>
              <a:rPr lang="en-US" sz="2000" b="1">
                <a:effectLst>
                  <a:outerShdw blurRad="38100" dist="38100" dir="2700000" algn="tl">
                    <a:srgbClr val="FFFFFF"/>
                  </a:outerShdw>
                </a:effectLst>
                <a:latin typeface="Arial"/>
                <a:cs typeface="Arial" charset="0"/>
              </a:rPr>
              <a:t>Bao điều bay đi mất</a:t>
            </a:r>
          </a:p>
          <a:p>
            <a:pPr algn="l">
              <a:spcBef>
                <a:spcPct val="50000"/>
              </a:spcBef>
              <a:defRPr/>
            </a:pPr>
            <a:r>
              <a:rPr lang="en-US" sz="2000" b="1">
                <a:effectLst>
                  <a:outerShdw blurRad="38100" dist="38100" dir="2700000" algn="tl">
                    <a:srgbClr val="FFFFFF"/>
                  </a:outerShdw>
                </a:effectLst>
                <a:latin typeface="Arial"/>
                <a:cs typeface="Arial" charset="0"/>
              </a:rPr>
              <a:t>Chỉ còn trong đời thật</a:t>
            </a:r>
          </a:p>
          <a:p>
            <a:pPr algn="l">
              <a:spcBef>
                <a:spcPct val="50000"/>
              </a:spcBef>
              <a:defRPr/>
            </a:pPr>
            <a:r>
              <a:rPr lang="en-US" sz="2000" b="1">
                <a:effectLst>
                  <a:outerShdw blurRad="38100" dist="38100" dir="2700000" algn="tl">
                    <a:srgbClr val="FFFFFF"/>
                  </a:outerShdw>
                </a:effectLst>
                <a:latin typeface="Arial"/>
                <a:cs typeface="Arial" charset="0"/>
              </a:rPr>
              <a:t>Tiếng người nói với con</a:t>
            </a:r>
          </a:p>
          <a:p>
            <a:pPr algn="l">
              <a:spcBef>
                <a:spcPct val="50000"/>
              </a:spcBef>
              <a:defRPr/>
            </a:pPr>
            <a:r>
              <a:rPr lang="en-US" sz="2000" b="1">
                <a:effectLst>
                  <a:outerShdw blurRad="38100" dist="38100" dir="2700000" algn="tl">
                    <a:srgbClr val="FFFFFF"/>
                  </a:outerShdw>
                </a:effectLst>
                <a:latin typeface="Arial"/>
                <a:cs typeface="Arial" charset="0"/>
              </a:rPr>
              <a:t>Hạnh phúc khó khăn hơn</a:t>
            </a:r>
          </a:p>
          <a:p>
            <a:pPr algn="l">
              <a:spcBef>
                <a:spcPct val="50000"/>
              </a:spcBef>
              <a:defRPr/>
            </a:pPr>
            <a:r>
              <a:rPr lang="en-US" sz="2000" b="1">
                <a:effectLst>
                  <a:outerShdw blurRad="38100" dist="38100" dir="2700000" algn="tl">
                    <a:srgbClr val="FFFFFF"/>
                  </a:outerShdw>
                </a:effectLst>
                <a:latin typeface="Arial"/>
                <a:cs typeface="Arial" charset="0"/>
              </a:rPr>
              <a:t>Mọi điều  con đã thấy</a:t>
            </a:r>
          </a:p>
          <a:p>
            <a:pPr algn="l">
              <a:spcBef>
                <a:spcPct val="50000"/>
              </a:spcBef>
              <a:defRPr/>
            </a:pPr>
            <a:r>
              <a:rPr lang="en-US" sz="2000" b="1">
                <a:effectLst>
                  <a:outerShdw blurRad="38100" dist="38100" dir="2700000" algn="tl">
                    <a:srgbClr val="FFFFFF"/>
                  </a:outerShdw>
                </a:effectLst>
                <a:latin typeface="Arial"/>
                <a:cs typeface="Arial" charset="0"/>
              </a:rPr>
              <a:t>Nhưng là con giành lấy</a:t>
            </a:r>
          </a:p>
          <a:p>
            <a:pPr algn="l">
              <a:spcBef>
                <a:spcPct val="50000"/>
              </a:spcBef>
              <a:defRPr/>
            </a:pPr>
            <a:r>
              <a:rPr lang="en-US" sz="2000" b="1">
                <a:effectLst>
                  <a:outerShdw blurRad="38100" dist="38100" dir="2700000" algn="tl">
                    <a:srgbClr val="FFFFFF"/>
                  </a:outerShdw>
                </a:effectLst>
                <a:latin typeface="Arial"/>
                <a:cs typeface="Arial" charset="0"/>
              </a:rPr>
              <a:t>Từ hai bàn tay con.</a:t>
            </a:r>
          </a:p>
        </p:txBody>
      </p:sp>
      <p:grpSp>
        <p:nvGrpSpPr>
          <p:cNvPr id="9221" name="Group 5"/>
          <p:cNvGrpSpPr>
            <a:grpSpLocks/>
          </p:cNvGrpSpPr>
          <p:nvPr/>
        </p:nvGrpSpPr>
        <p:grpSpPr bwMode="auto">
          <a:xfrm>
            <a:off x="-76200" y="-107950"/>
            <a:ext cx="9296400" cy="7042150"/>
            <a:chOff x="-48" y="-68"/>
            <a:chExt cx="5856" cy="4436"/>
          </a:xfrm>
        </p:grpSpPr>
        <p:pic>
          <p:nvPicPr>
            <p:cNvPr id="9223" name="Picture 6"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9224" name="Picture 7"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9225" name="Picture 8"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9226" name="Picture 9"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
        <p:nvSpPr>
          <p:cNvPr id="9222" name="Text Box 10">
            <a:hlinkClick r:id="rId4" action="ppaction://hlinksldjump"/>
          </p:cNvPr>
          <p:cNvSpPr txBox="1">
            <a:spLocks noChangeArrowheads="1"/>
          </p:cNvSpPr>
          <p:nvPr/>
        </p:nvSpPr>
        <p:spPr bwMode="auto">
          <a:xfrm>
            <a:off x="8229600" y="6324600"/>
            <a:ext cx="762000" cy="366713"/>
          </a:xfrm>
          <a:prstGeom prst="rect">
            <a:avLst/>
          </a:prstGeom>
          <a:noFill/>
          <a:ln w="9525" algn="ctr">
            <a:noFill/>
            <a:miter lim="800000"/>
            <a:headEnd/>
            <a:tailEnd/>
          </a:ln>
        </p:spPr>
        <p:txBody>
          <a:bodyPr>
            <a:spAutoFit/>
          </a:bodyPr>
          <a:lstStyle/>
          <a:p>
            <a:pPr>
              <a:spcBef>
                <a:spcPct val="50000"/>
              </a:spcBef>
            </a:pPr>
            <a:r>
              <a:rPr lang="en-US"/>
              <a:t>G.N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4"/>
                                        </p:tgtEl>
                                        <p:attrNameLst>
                                          <p:attrName>style.visibility</p:attrName>
                                        </p:attrNameLst>
                                      </p:cBhvr>
                                      <p:to>
                                        <p:strVal val="visible"/>
                                      </p:to>
                                    </p:set>
                                    <p:anim calcmode="discrete" valueType="clr">
                                      <p:cBhvr override="childStyle">
                                        <p:cTn id="7" dur="80"/>
                                        <p:tgtEl>
                                          <p:spTgt spid="184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4"/>
                                        </p:tgtEl>
                                        <p:attrNameLst>
                                          <p:attrName>fillcolor</p:attrName>
                                        </p:attrNameLst>
                                      </p:cBhvr>
                                      <p:tavLst>
                                        <p:tav tm="0">
                                          <p:val>
                                            <p:clrVal>
                                              <a:schemeClr val="accent2"/>
                                            </p:clrVal>
                                          </p:val>
                                        </p:tav>
                                        <p:tav tm="50000">
                                          <p:val>
                                            <p:clrVal>
                                              <a:schemeClr val="hlink"/>
                                            </p:clrVal>
                                          </p:val>
                                        </p:tav>
                                      </p:tavLst>
                                    </p:anim>
                                    <p:set>
                                      <p:cBhvr>
                                        <p:cTn id="9" dur="80"/>
                                        <p:tgtEl>
                                          <p:spTgt spid="1843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435"/>
                                        </p:tgtEl>
                                        <p:attrNameLst>
                                          <p:attrName>style.visibility</p:attrName>
                                        </p:attrNameLst>
                                      </p:cBhvr>
                                      <p:to>
                                        <p:strVal val="visible"/>
                                      </p:to>
                                    </p:set>
                                    <p:anim calcmode="discrete" valueType="clr">
                                      <p:cBhvr override="childStyle">
                                        <p:cTn id="14" dur="80"/>
                                        <p:tgtEl>
                                          <p:spTgt spid="1843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435"/>
                                        </p:tgtEl>
                                        <p:attrNameLst>
                                          <p:attrName>fillcolor</p:attrName>
                                        </p:attrNameLst>
                                      </p:cBhvr>
                                      <p:tavLst>
                                        <p:tav tm="0">
                                          <p:val>
                                            <p:clrVal>
                                              <a:schemeClr val="accent2"/>
                                            </p:clrVal>
                                          </p:val>
                                        </p:tav>
                                        <p:tav tm="50000">
                                          <p:val>
                                            <p:clrVal>
                                              <a:schemeClr val="hlink"/>
                                            </p:clrVal>
                                          </p:val>
                                        </p:tav>
                                      </p:tavLst>
                                    </p:anim>
                                    <p:set>
                                      <p:cBhvr>
                                        <p:cTn id="16" dur="80"/>
                                        <p:tgtEl>
                                          <p:spTgt spid="1843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436"/>
                                        </p:tgtEl>
                                        <p:attrNameLst>
                                          <p:attrName>style.visibility</p:attrName>
                                        </p:attrNameLst>
                                      </p:cBhvr>
                                      <p:to>
                                        <p:strVal val="visible"/>
                                      </p:to>
                                    </p:set>
                                    <p:anim calcmode="discrete" valueType="clr">
                                      <p:cBhvr override="childStyle">
                                        <p:cTn id="21" dur="80"/>
                                        <p:tgtEl>
                                          <p:spTgt spid="1843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436"/>
                                        </p:tgtEl>
                                        <p:attrNameLst>
                                          <p:attrName>fillcolor</p:attrName>
                                        </p:attrNameLst>
                                      </p:cBhvr>
                                      <p:tavLst>
                                        <p:tav tm="0">
                                          <p:val>
                                            <p:clrVal>
                                              <a:schemeClr val="accent2"/>
                                            </p:clrVal>
                                          </p:val>
                                        </p:tav>
                                        <p:tav tm="50000">
                                          <p:val>
                                            <p:clrVal>
                                              <a:schemeClr val="hlink"/>
                                            </p:clrVal>
                                          </p:val>
                                        </p:tav>
                                      </p:tavLst>
                                    </p:anim>
                                    <p:set>
                                      <p:cBhvr>
                                        <p:cTn id="23" dur="80"/>
                                        <p:tgtEl>
                                          <p:spTgt spid="184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P spid="184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82563"/>
            <a:ext cx="8229600" cy="1143001"/>
          </a:xfrm>
        </p:spPr>
        <p:txBody>
          <a:bodyPr/>
          <a:lstStyle/>
          <a:p>
            <a:pPr eaLnBrk="1" hangingPunct="1"/>
            <a:endParaRPr lang="en-US" sz="4000" smtClean="0"/>
          </a:p>
        </p:txBody>
      </p:sp>
      <p:pic>
        <p:nvPicPr>
          <p:cNvPr id="10243" name="Picture 3" descr="Picture3"/>
          <p:cNvPicPr>
            <a:picLocks noChangeAspect="1" noChangeArrowheads="1"/>
          </p:cNvPicPr>
          <p:nvPr>
            <p:ph type="body" idx="1"/>
          </p:nvPr>
        </p:nvPicPr>
        <p:blipFill>
          <a:blip r:embed="rId2"/>
          <a:srcRect/>
          <a:stretch>
            <a:fillRect/>
          </a:stretch>
        </p:blipFill>
        <p:spPr>
          <a:xfrm>
            <a:off x="76200" y="76200"/>
            <a:ext cx="9067800" cy="6629400"/>
          </a:xfrm>
          <a:noFill/>
        </p:spPr>
      </p:pic>
      <p:sp>
        <p:nvSpPr>
          <p:cNvPr id="8196" name="Text Box 4"/>
          <p:cNvSpPr txBox="1">
            <a:spLocks noChangeArrowheads="1"/>
          </p:cNvSpPr>
          <p:nvPr/>
        </p:nvSpPr>
        <p:spPr bwMode="auto">
          <a:xfrm>
            <a:off x="4800600" y="2270125"/>
            <a:ext cx="3733800" cy="646113"/>
          </a:xfrm>
          <a:prstGeom prst="rect">
            <a:avLst/>
          </a:prstGeom>
          <a:noFill/>
          <a:ln w="9525">
            <a:noFill/>
            <a:miter lim="800000"/>
            <a:headEnd/>
            <a:tailEnd/>
          </a:ln>
        </p:spPr>
        <p:txBody>
          <a:bodyPr>
            <a:spAutoFit/>
          </a:bodyPr>
          <a:lstStyle/>
          <a:p>
            <a:pPr>
              <a:spcBef>
                <a:spcPct val="50000"/>
              </a:spcBef>
            </a:pPr>
            <a:r>
              <a:rPr lang="en-US" sz="3600" b="1">
                <a:solidFill>
                  <a:srgbClr val="FF0066"/>
                </a:solidFill>
              </a:rPr>
              <a:t>    - ấu thơ:</a:t>
            </a:r>
          </a:p>
        </p:txBody>
      </p:sp>
      <p:sp>
        <p:nvSpPr>
          <p:cNvPr id="8197" name="Text Box 5"/>
          <p:cNvSpPr txBox="1">
            <a:spLocks noChangeArrowheads="1"/>
          </p:cNvSpPr>
          <p:nvPr/>
        </p:nvSpPr>
        <p:spPr bwMode="auto">
          <a:xfrm>
            <a:off x="5105400" y="3000375"/>
            <a:ext cx="3886200" cy="1077913"/>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Trẻ từ sơ sinh đến 6 tuổi .</a:t>
            </a:r>
          </a:p>
        </p:txBody>
      </p:sp>
      <p:sp>
        <p:nvSpPr>
          <p:cNvPr id="8198" name="Text Box 6"/>
          <p:cNvSpPr txBox="1">
            <a:spLocks noChangeArrowheads="1"/>
          </p:cNvSpPr>
          <p:nvPr/>
        </p:nvSpPr>
        <p:spPr bwMode="auto">
          <a:xfrm>
            <a:off x="5105400" y="4267200"/>
            <a:ext cx="3733800" cy="646113"/>
          </a:xfrm>
          <a:prstGeom prst="rect">
            <a:avLst/>
          </a:prstGeom>
          <a:noFill/>
          <a:ln w="9525">
            <a:noFill/>
            <a:miter lim="800000"/>
            <a:headEnd/>
            <a:tailEnd/>
          </a:ln>
        </p:spPr>
        <p:txBody>
          <a:bodyPr>
            <a:spAutoFit/>
          </a:bodyPr>
          <a:lstStyle/>
          <a:p>
            <a:pPr>
              <a:spcBef>
                <a:spcPct val="50000"/>
              </a:spcBef>
            </a:pPr>
            <a:r>
              <a:rPr lang="en-US" sz="3600" b="1">
                <a:solidFill>
                  <a:srgbClr val="FF0066"/>
                </a:solidFill>
              </a:rPr>
              <a:t>- lon ton: </a:t>
            </a:r>
          </a:p>
        </p:txBody>
      </p:sp>
      <p:sp>
        <p:nvSpPr>
          <p:cNvPr id="8199" name="Text Box 7"/>
          <p:cNvSpPr txBox="1">
            <a:spLocks noChangeArrowheads="1"/>
          </p:cNvSpPr>
          <p:nvPr/>
        </p:nvSpPr>
        <p:spPr bwMode="auto">
          <a:xfrm>
            <a:off x="4953000" y="5029200"/>
            <a:ext cx="4419600" cy="1570038"/>
          </a:xfrm>
          <a:prstGeom prst="rect">
            <a:avLst/>
          </a:prstGeom>
          <a:noFill/>
          <a:ln w="9525">
            <a:noFill/>
            <a:miter lim="800000"/>
            <a:headEnd/>
            <a:tailEnd/>
          </a:ln>
        </p:spPr>
        <p:txBody>
          <a:bodyPr>
            <a:spAutoFit/>
          </a:bodyPr>
          <a:lstStyle/>
          <a:p>
            <a:pPr algn="l">
              <a:spcBef>
                <a:spcPct val="50000"/>
              </a:spcBef>
            </a:pPr>
            <a:r>
              <a:rPr lang="en-US" sz="3200" b="1">
                <a:solidFill>
                  <a:srgbClr val="0000CC"/>
                </a:solidFill>
              </a:rPr>
              <a:t>Gợi tả dáng đi, chạy của trẻ, nhanh nhẹn, vẻ hồ hởi  .</a:t>
            </a:r>
          </a:p>
        </p:txBody>
      </p:sp>
      <p:sp>
        <p:nvSpPr>
          <p:cNvPr id="10248" name="Line 9"/>
          <p:cNvSpPr>
            <a:spLocks noChangeShapeType="1"/>
          </p:cNvSpPr>
          <p:nvPr/>
        </p:nvSpPr>
        <p:spPr bwMode="auto">
          <a:xfrm>
            <a:off x="104775" y="2133600"/>
            <a:ext cx="8915400" cy="0"/>
          </a:xfrm>
          <a:prstGeom prst="line">
            <a:avLst/>
          </a:prstGeom>
          <a:noFill/>
          <a:ln w="76200">
            <a:solidFill>
              <a:srgbClr val="FF0000"/>
            </a:solidFill>
            <a:round/>
            <a:headEnd/>
            <a:tailEnd/>
          </a:ln>
        </p:spPr>
        <p:txBody>
          <a:bodyPr/>
          <a:lstStyle/>
          <a:p>
            <a:endParaRPr lang="en-US"/>
          </a:p>
        </p:txBody>
      </p:sp>
      <p:sp>
        <p:nvSpPr>
          <p:cNvPr id="10249" name="Line 10"/>
          <p:cNvSpPr>
            <a:spLocks noChangeShapeType="1"/>
          </p:cNvSpPr>
          <p:nvPr/>
        </p:nvSpPr>
        <p:spPr bwMode="auto">
          <a:xfrm>
            <a:off x="4800600" y="2133600"/>
            <a:ext cx="0" cy="4572000"/>
          </a:xfrm>
          <a:prstGeom prst="line">
            <a:avLst/>
          </a:prstGeom>
          <a:noFill/>
          <a:ln w="76200">
            <a:solidFill>
              <a:srgbClr val="FF0000"/>
            </a:solidFill>
            <a:round/>
            <a:headEnd/>
            <a:tailEnd/>
          </a:ln>
        </p:spPr>
        <p:txBody>
          <a:bodyPr/>
          <a:lstStyle/>
          <a:p>
            <a:endParaRPr lang="en-US"/>
          </a:p>
        </p:txBody>
      </p:sp>
      <p:sp>
        <p:nvSpPr>
          <p:cNvPr id="8203" name="Text Box 11"/>
          <p:cNvSpPr txBox="1">
            <a:spLocks noChangeArrowheads="1"/>
          </p:cNvSpPr>
          <p:nvPr/>
        </p:nvSpPr>
        <p:spPr bwMode="auto">
          <a:xfrm>
            <a:off x="609600" y="1371600"/>
            <a:ext cx="3733800" cy="646113"/>
          </a:xfrm>
          <a:prstGeom prst="rect">
            <a:avLst/>
          </a:prstGeom>
          <a:noFill/>
          <a:ln w="9525">
            <a:noFill/>
            <a:miter lim="800000"/>
            <a:headEnd/>
            <a:tailEnd/>
          </a:ln>
        </p:spPr>
        <p:txBody>
          <a:bodyPr>
            <a:spAutoFit/>
          </a:bodyPr>
          <a:lstStyle/>
          <a:p>
            <a:pPr>
              <a:spcBef>
                <a:spcPct val="50000"/>
              </a:spcBef>
            </a:pPr>
            <a:r>
              <a:rPr lang="en-US" sz="3600" u="sng">
                <a:solidFill>
                  <a:srgbClr val="CC3300"/>
                </a:solidFill>
              </a:rPr>
              <a:t>Luyện phát âm</a:t>
            </a:r>
          </a:p>
        </p:txBody>
      </p:sp>
      <p:sp>
        <p:nvSpPr>
          <p:cNvPr id="8204" name="Text Box 12"/>
          <p:cNvSpPr txBox="1">
            <a:spLocks noChangeArrowheads="1"/>
          </p:cNvSpPr>
          <p:nvPr/>
        </p:nvSpPr>
        <p:spPr bwMode="auto">
          <a:xfrm>
            <a:off x="5105400" y="1371600"/>
            <a:ext cx="3733800" cy="646113"/>
          </a:xfrm>
          <a:prstGeom prst="rect">
            <a:avLst/>
          </a:prstGeom>
          <a:noFill/>
          <a:ln w="9525">
            <a:noFill/>
            <a:miter lim="800000"/>
            <a:headEnd/>
            <a:tailEnd/>
          </a:ln>
        </p:spPr>
        <p:txBody>
          <a:bodyPr>
            <a:spAutoFit/>
          </a:bodyPr>
          <a:lstStyle/>
          <a:p>
            <a:pPr>
              <a:spcBef>
                <a:spcPct val="50000"/>
              </a:spcBef>
            </a:pPr>
            <a:r>
              <a:rPr lang="en-US" sz="3600" u="sng">
                <a:solidFill>
                  <a:srgbClr val="CC3300"/>
                </a:solidFill>
              </a:rPr>
              <a:t>Từ ngữ</a:t>
            </a:r>
          </a:p>
        </p:txBody>
      </p:sp>
      <p:sp>
        <p:nvSpPr>
          <p:cNvPr id="8205" name="Text Box 13"/>
          <p:cNvSpPr txBox="1">
            <a:spLocks noChangeArrowheads="1"/>
          </p:cNvSpPr>
          <p:nvPr/>
        </p:nvSpPr>
        <p:spPr bwMode="auto">
          <a:xfrm>
            <a:off x="990600" y="2514600"/>
            <a:ext cx="2971800" cy="2062163"/>
          </a:xfrm>
          <a:prstGeom prst="rect">
            <a:avLst/>
          </a:prstGeom>
          <a:noFill/>
          <a:ln w="9525">
            <a:noFill/>
            <a:miter lim="800000"/>
            <a:headEnd/>
            <a:tailEnd/>
          </a:ln>
          <a:effectLst/>
        </p:spPr>
        <p:txBody>
          <a:bodyPr>
            <a:spAutoFit/>
          </a:bodyPr>
          <a:lstStyle/>
          <a:p>
            <a:pPr algn="l">
              <a:defRPr/>
            </a:pPr>
            <a:r>
              <a:rPr lang="en-US" sz="3200" b="1">
                <a:solidFill>
                  <a:schemeClr val="accent2"/>
                </a:solidFill>
                <a:effectLst>
                  <a:outerShdw blurRad="38100" dist="38100" dir="2700000" algn="tl">
                    <a:srgbClr val="C0C0C0"/>
                  </a:outerShdw>
                </a:effectLst>
                <a:latin typeface="Arial"/>
              </a:rPr>
              <a:t>- lên bảy </a:t>
            </a:r>
          </a:p>
          <a:p>
            <a:pPr algn="l">
              <a:defRPr/>
            </a:pPr>
            <a:r>
              <a:rPr lang="en-US" sz="3200" b="1">
                <a:solidFill>
                  <a:schemeClr val="accent2"/>
                </a:solidFill>
                <a:effectLst>
                  <a:outerShdw blurRad="38100" dist="38100" dir="2700000" algn="tl">
                    <a:srgbClr val="C0C0C0"/>
                  </a:outerShdw>
                </a:effectLst>
                <a:latin typeface="Arial"/>
              </a:rPr>
              <a:t>- lon ton</a:t>
            </a:r>
          </a:p>
          <a:p>
            <a:pPr algn="l">
              <a:defRPr/>
            </a:pPr>
            <a:r>
              <a:rPr lang="en-US" sz="3200">
                <a:solidFill>
                  <a:schemeClr val="accent2"/>
                </a:solidFill>
                <a:effectLst>
                  <a:outerShdw blurRad="38100" dist="38100" dir="2700000" algn="tl">
                    <a:srgbClr val="C0C0C0"/>
                  </a:outerShdw>
                </a:effectLst>
                <a:latin typeface="Arial"/>
              </a:rPr>
              <a:t>-</a:t>
            </a:r>
            <a:r>
              <a:rPr lang="en-US" sz="3200" b="1">
                <a:solidFill>
                  <a:schemeClr val="accent2"/>
                </a:solidFill>
                <a:effectLst>
                  <a:outerShdw blurRad="38100" dist="38100" dir="2700000" algn="tl">
                    <a:srgbClr val="C0C0C0"/>
                  </a:outerShdw>
                </a:effectLst>
                <a:latin typeface="Arial"/>
              </a:rPr>
              <a:t> muôn loài</a:t>
            </a:r>
          </a:p>
          <a:p>
            <a:pPr algn="l">
              <a:defRPr/>
            </a:pPr>
            <a:r>
              <a:rPr lang="en-US" sz="3200">
                <a:solidFill>
                  <a:schemeClr val="accent2"/>
                </a:solidFill>
                <a:effectLst>
                  <a:outerShdw blurRad="38100" dist="38100" dir="2700000" algn="tl">
                    <a:srgbClr val="C0C0C0"/>
                  </a:outerShdw>
                </a:effectLst>
                <a:latin typeface="Arial"/>
              </a:rPr>
              <a:t>- </a:t>
            </a:r>
            <a:r>
              <a:rPr lang="en-US" sz="3200" b="1">
                <a:solidFill>
                  <a:schemeClr val="accent2"/>
                </a:solidFill>
                <a:effectLst>
                  <a:outerShdw blurRad="38100" dist="38100" dir="2700000" algn="tl">
                    <a:srgbClr val="C0C0C0"/>
                  </a:outerShdw>
                </a:effectLst>
                <a:latin typeface="Arial"/>
              </a:rPr>
              <a:t>giành lấy</a:t>
            </a:r>
          </a:p>
        </p:txBody>
      </p:sp>
      <p:grpSp>
        <p:nvGrpSpPr>
          <p:cNvPr id="10253" name="Group 14"/>
          <p:cNvGrpSpPr>
            <a:grpSpLocks/>
          </p:cNvGrpSpPr>
          <p:nvPr/>
        </p:nvGrpSpPr>
        <p:grpSpPr bwMode="auto">
          <a:xfrm>
            <a:off x="-76200" y="-107950"/>
            <a:ext cx="9296400" cy="7042150"/>
            <a:chOff x="-48" y="-68"/>
            <a:chExt cx="5856" cy="4436"/>
          </a:xfrm>
        </p:grpSpPr>
        <p:pic>
          <p:nvPicPr>
            <p:cNvPr id="10256" name="Picture 15" descr="BAR_EL~1"/>
            <p:cNvPicPr>
              <a:picLocks noChangeAspect="1" noChangeArrowheads="1"/>
            </p:cNvPicPr>
            <p:nvPr/>
          </p:nvPicPr>
          <p:blipFill>
            <a:blip r:embed="rId3"/>
            <a:srcRect/>
            <a:stretch>
              <a:fillRect/>
            </a:stretch>
          </p:blipFill>
          <p:spPr bwMode="auto">
            <a:xfrm>
              <a:off x="0" y="4232"/>
              <a:ext cx="5760" cy="136"/>
            </a:xfrm>
            <a:prstGeom prst="rect">
              <a:avLst/>
            </a:prstGeom>
            <a:noFill/>
            <a:ln w="9525">
              <a:noFill/>
              <a:miter lim="800000"/>
              <a:headEnd/>
              <a:tailEnd/>
            </a:ln>
          </p:spPr>
        </p:pic>
        <p:pic>
          <p:nvPicPr>
            <p:cNvPr id="10257" name="Picture 16" descr="BAR_EL~1"/>
            <p:cNvPicPr>
              <a:picLocks noChangeAspect="1" noChangeArrowheads="1"/>
            </p:cNvPicPr>
            <p:nvPr/>
          </p:nvPicPr>
          <p:blipFill>
            <a:blip r:embed="rId3"/>
            <a:srcRect/>
            <a:stretch>
              <a:fillRect/>
            </a:stretch>
          </p:blipFill>
          <p:spPr bwMode="auto">
            <a:xfrm>
              <a:off x="0" y="-68"/>
              <a:ext cx="5760" cy="135"/>
            </a:xfrm>
            <a:prstGeom prst="rect">
              <a:avLst/>
            </a:prstGeom>
            <a:noFill/>
            <a:ln w="9525">
              <a:noFill/>
              <a:miter lim="800000"/>
              <a:headEnd/>
              <a:tailEnd/>
            </a:ln>
          </p:spPr>
        </p:pic>
        <p:pic>
          <p:nvPicPr>
            <p:cNvPr id="10258" name="Picture 17" descr="BAR_EL~1"/>
            <p:cNvPicPr>
              <a:picLocks noChangeAspect="1" noChangeArrowheads="1"/>
            </p:cNvPicPr>
            <p:nvPr/>
          </p:nvPicPr>
          <p:blipFill>
            <a:blip r:embed="rId3"/>
            <a:srcRect/>
            <a:stretch>
              <a:fillRect/>
            </a:stretch>
          </p:blipFill>
          <p:spPr bwMode="auto">
            <a:xfrm rot="-5400000">
              <a:off x="-2157" y="2109"/>
              <a:ext cx="4320" cy="102"/>
            </a:xfrm>
            <a:prstGeom prst="rect">
              <a:avLst/>
            </a:prstGeom>
            <a:noFill/>
            <a:ln w="9525">
              <a:noFill/>
              <a:miter lim="800000"/>
              <a:headEnd/>
              <a:tailEnd/>
            </a:ln>
          </p:spPr>
        </p:pic>
        <p:pic>
          <p:nvPicPr>
            <p:cNvPr id="10259" name="Picture 18" descr="BAR_EL~1"/>
            <p:cNvPicPr>
              <a:picLocks noChangeAspect="1" noChangeArrowheads="1"/>
            </p:cNvPicPr>
            <p:nvPr/>
          </p:nvPicPr>
          <p:blipFill>
            <a:blip r:embed="rId3"/>
            <a:srcRect/>
            <a:stretch>
              <a:fillRect/>
            </a:stretch>
          </p:blipFill>
          <p:spPr bwMode="auto">
            <a:xfrm rot="-5400000">
              <a:off x="3597" y="2157"/>
              <a:ext cx="4320" cy="102"/>
            </a:xfrm>
            <a:prstGeom prst="rect">
              <a:avLst/>
            </a:prstGeom>
            <a:noFill/>
            <a:ln w="9525">
              <a:noFill/>
              <a:miter lim="800000"/>
              <a:headEnd/>
              <a:tailEnd/>
            </a:ln>
          </p:spPr>
        </p:pic>
      </p:grpSp>
      <p:sp>
        <p:nvSpPr>
          <p:cNvPr id="10254" name="Line 19">
            <a:hlinkClick r:id="rId4" action="ppaction://hlinksldjump"/>
          </p:cNvPr>
          <p:cNvSpPr>
            <a:spLocks noChangeShapeType="1"/>
          </p:cNvSpPr>
          <p:nvPr/>
        </p:nvSpPr>
        <p:spPr bwMode="auto">
          <a:xfrm>
            <a:off x="8534400" y="6553200"/>
            <a:ext cx="457200" cy="0"/>
          </a:xfrm>
          <a:prstGeom prst="line">
            <a:avLst/>
          </a:prstGeom>
          <a:noFill/>
          <a:ln w="76200">
            <a:solidFill>
              <a:srgbClr val="FF0000"/>
            </a:solidFill>
            <a:round/>
            <a:headEnd/>
            <a:tailEnd type="stealth" w="med" len="med"/>
          </a:ln>
        </p:spPr>
        <p:txBody>
          <a:bodyPr wrap="none" anchor="ctr"/>
          <a:lstStyle/>
          <a:p>
            <a:endParaRPr lang="en-US"/>
          </a:p>
        </p:txBody>
      </p:sp>
      <p:sp>
        <p:nvSpPr>
          <p:cNvPr id="10255" name="Rectangle 20"/>
          <p:cNvSpPr>
            <a:spLocks noChangeArrowheads="1"/>
          </p:cNvSpPr>
          <p:nvPr/>
        </p:nvSpPr>
        <p:spPr bwMode="auto">
          <a:xfrm>
            <a:off x="0" y="0"/>
            <a:ext cx="9144000" cy="523875"/>
          </a:xfrm>
          <a:prstGeom prst="rect">
            <a:avLst/>
          </a:prstGeom>
          <a:noFill/>
          <a:ln w="9525">
            <a:solidFill>
              <a:srgbClr val="000099"/>
            </a:solidFill>
            <a:miter lim="800000"/>
            <a:headEnd/>
            <a:tailEnd/>
          </a:ln>
        </p:spPr>
        <p:txBody>
          <a:bodyPr>
            <a:spAutoFit/>
          </a:bodyPr>
          <a:lstStyle/>
          <a:p>
            <a:r>
              <a:rPr lang="en-US" sz="2800" b="1" u="sng">
                <a:solidFill>
                  <a:srgbClr val="000066"/>
                </a:solidFill>
                <a:latin typeface="Times New Roman" pitchFamily="18" charset="0"/>
              </a:rPr>
              <a:t>Tập đọc</a:t>
            </a:r>
            <a:r>
              <a:rPr lang="en-US" sz="2800" b="1" u="sng">
                <a:solidFill>
                  <a:srgbClr val="000066"/>
                </a:solidFill>
              </a:rPr>
              <a:t> </a:t>
            </a:r>
            <a:r>
              <a:rPr lang="en-US" sz="2800">
                <a:solidFill>
                  <a:srgbClr val="0000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wipe(down)">
                                      <p:cBhvr>
                                        <p:cTn id="7" dur="500"/>
                                        <p:tgtEl>
                                          <p:spTgt spid="8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slide(fromBottom)">
                                      <p:cBhvr>
                                        <p:cTn id="12" dur="500"/>
                                        <p:tgtEl>
                                          <p:spTgt spid="8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204"/>
                                        </p:tgtEl>
                                        <p:attrNameLst>
                                          <p:attrName>style.visibility</p:attrName>
                                        </p:attrNameLst>
                                      </p:cBhvr>
                                      <p:to>
                                        <p:strVal val="visible"/>
                                      </p:to>
                                    </p:set>
                                    <p:animEffect transition="in" filter="wipe(down)">
                                      <p:cBhvr>
                                        <p:cTn id="17" dur="500"/>
                                        <p:tgtEl>
                                          <p:spTgt spid="82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196"/>
                                        </p:tgtEl>
                                        <p:attrNameLst>
                                          <p:attrName>style.visibility</p:attrName>
                                        </p:attrNameLst>
                                      </p:cBhvr>
                                      <p:to>
                                        <p:strVal val="visible"/>
                                      </p:to>
                                    </p:set>
                                    <p:anim calcmode="lin" valueType="num">
                                      <p:cBhvr additive="base">
                                        <p:cTn id="22" dur="500" fill="hold"/>
                                        <p:tgtEl>
                                          <p:spTgt spid="8196"/>
                                        </p:tgtEl>
                                        <p:attrNameLst>
                                          <p:attrName>ppt_x</p:attrName>
                                        </p:attrNameLst>
                                      </p:cBhvr>
                                      <p:tavLst>
                                        <p:tav tm="0">
                                          <p:val>
                                            <p:strVal val="0-#ppt_w/2"/>
                                          </p:val>
                                        </p:tav>
                                        <p:tav tm="100000">
                                          <p:val>
                                            <p:strVal val="#ppt_x"/>
                                          </p:val>
                                        </p:tav>
                                      </p:tavLst>
                                    </p:anim>
                                    <p:anim calcmode="lin" valueType="num">
                                      <p:cBhvr additive="base">
                                        <p:cTn id="23"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500" fill="hold"/>
                                        <p:tgtEl>
                                          <p:spTgt spid="8197"/>
                                        </p:tgtEl>
                                        <p:attrNameLst>
                                          <p:attrName>ppt_x</p:attrName>
                                        </p:attrNameLst>
                                      </p:cBhvr>
                                      <p:tavLst>
                                        <p:tav tm="0">
                                          <p:val>
                                            <p:strVal val="0-#ppt_w/2"/>
                                          </p:val>
                                        </p:tav>
                                        <p:tav tm="100000">
                                          <p:val>
                                            <p:strVal val="#ppt_x"/>
                                          </p:val>
                                        </p:tav>
                                      </p:tavLst>
                                    </p:anim>
                                    <p:anim calcmode="lin" valueType="num">
                                      <p:cBhvr additive="base">
                                        <p:cTn id="29"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8198"/>
                                        </p:tgtEl>
                                        <p:attrNameLst>
                                          <p:attrName>style.visibility</p:attrName>
                                        </p:attrNameLst>
                                      </p:cBhvr>
                                      <p:to>
                                        <p:strVal val="visible"/>
                                      </p:to>
                                    </p:set>
                                    <p:anim calcmode="lin" valueType="num">
                                      <p:cBhvr additive="base">
                                        <p:cTn id="34" dur="500" fill="hold"/>
                                        <p:tgtEl>
                                          <p:spTgt spid="8198"/>
                                        </p:tgtEl>
                                        <p:attrNameLst>
                                          <p:attrName>ppt_x</p:attrName>
                                        </p:attrNameLst>
                                      </p:cBhvr>
                                      <p:tavLst>
                                        <p:tav tm="0">
                                          <p:val>
                                            <p:strVal val="0-#ppt_w/2"/>
                                          </p:val>
                                        </p:tav>
                                        <p:tav tm="100000">
                                          <p:val>
                                            <p:strVal val="#ppt_x"/>
                                          </p:val>
                                        </p:tav>
                                      </p:tavLst>
                                    </p:anim>
                                    <p:anim calcmode="lin" valueType="num">
                                      <p:cBhvr additive="base">
                                        <p:cTn id="35"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8199"/>
                                        </p:tgtEl>
                                        <p:attrNameLst>
                                          <p:attrName>style.visibility</p:attrName>
                                        </p:attrNameLst>
                                      </p:cBhvr>
                                      <p:to>
                                        <p:strVal val="visible"/>
                                      </p:to>
                                    </p:set>
                                    <p:anim calcmode="lin" valueType="num">
                                      <p:cBhvr additive="base">
                                        <p:cTn id="40" dur="500" fill="hold"/>
                                        <p:tgtEl>
                                          <p:spTgt spid="8199"/>
                                        </p:tgtEl>
                                        <p:attrNameLst>
                                          <p:attrName>ppt_x</p:attrName>
                                        </p:attrNameLst>
                                      </p:cBhvr>
                                      <p:tavLst>
                                        <p:tav tm="0">
                                          <p:val>
                                            <p:strVal val="0-#ppt_w/2"/>
                                          </p:val>
                                        </p:tav>
                                        <p:tav tm="100000">
                                          <p:val>
                                            <p:strVal val="#ppt_x"/>
                                          </p:val>
                                        </p:tav>
                                      </p:tavLst>
                                    </p:anim>
                                    <p:anim calcmode="lin" valueType="num">
                                      <p:cBhvr additive="base">
                                        <p:cTn id="41" dur="500" fill="hold"/>
                                        <p:tgtEl>
                                          <p:spTgt spid="8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P spid="8199" grpId="0"/>
      <p:bldP spid="8203" grpId="0"/>
      <p:bldP spid="8204" grpId="0"/>
      <p:bldP spid="820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174</TotalTime>
  <Words>2006</Words>
  <Application>Microsoft Office PowerPoint</Application>
  <PresentationFormat>On-screen Show (4:3)</PresentationFormat>
  <Paragraphs>288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 2</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18</cp:revision>
  <dcterms:created xsi:type="dcterms:W3CDTF">2012-04-17T03:26:02Z</dcterms:created>
  <dcterms:modified xsi:type="dcterms:W3CDTF">2016-06-30T03:30:34Z</dcterms:modified>
</cp:coreProperties>
</file>