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67" r:id="rId3"/>
    <p:sldId id="266" r:id="rId4"/>
    <p:sldId id="263" r:id="rId5"/>
    <p:sldId id="264" r:id="rId6"/>
    <p:sldId id="256" r:id="rId7"/>
    <p:sldId id="258" r:id="rId8"/>
    <p:sldId id="269" r:id="rId9"/>
    <p:sldId id="274" r:id="rId10"/>
    <p:sldId id="260" r:id="rId11"/>
    <p:sldId id="275" r:id="rId12"/>
    <p:sldId id="261" r:id="rId13"/>
    <p:sldId id="276" r:id="rId14"/>
    <p:sldId id="271" r:id="rId15"/>
    <p:sldId id="273" r:id="rId16"/>
    <p:sldId id="272" r:id="rId17"/>
    <p:sldId id="270" r:id="rId18"/>
  </p:sldIdLst>
  <p:sldSz cx="9144000" cy="6858000" type="screen4x3"/>
  <p:notesSz cx="6858000" cy="9144000"/>
  <p:custDataLst>
    <p:tags r:id="rId19"/>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786" y="-1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A9CB3A15-6229-4357-92A8-FB49C67B84DD}" type="datetimeFigureOut">
              <a:rPr lang="vi-VN" smtClean="0"/>
              <a:pPr/>
              <a:t>23/04/2018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9560891-E855-464D-9CA1-0F7BC01EDD49}" type="slidenum">
              <a:rPr lang="vi-VN" smtClean="0"/>
              <a:pPr/>
              <a:t>‹#›</a:t>
            </a:fld>
            <a:endParaRPr lang="vi-VN"/>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9CB3A15-6229-4357-92A8-FB49C67B84DD}" type="datetimeFigureOut">
              <a:rPr lang="vi-VN" smtClean="0"/>
              <a:pPr/>
              <a:t>23/04/2018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9560891-E855-464D-9CA1-0F7BC01EDD49}" type="slidenum">
              <a:rPr lang="vi-VN" smtClean="0"/>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9CB3A15-6229-4357-92A8-FB49C67B84DD}" type="datetimeFigureOut">
              <a:rPr lang="vi-VN" smtClean="0"/>
              <a:pPr/>
              <a:t>23/04/2018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9560891-E855-464D-9CA1-0F7BC01EDD49}" type="slidenum">
              <a:rPr lang="vi-VN" smtClean="0"/>
              <a:pPr/>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9CB3A15-6229-4357-92A8-FB49C67B84DD}" type="datetimeFigureOut">
              <a:rPr lang="vi-VN" smtClean="0"/>
              <a:pPr/>
              <a:t>23/04/2018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9560891-E855-464D-9CA1-0F7BC01EDD49}" type="slidenum">
              <a:rPr lang="vi-VN" smtClean="0"/>
              <a:pPr/>
              <a:t>‹#›</a:t>
            </a:fld>
            <a:endParaRPr lang="vi-VN"/>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CB3A15-6229-4357-92A8-FB49C67B84DD}" type="datetimeFigureOut">
              <a:rPr lang="vi-VN" smtClean="0"/>
              <a:pPr/>
              <a:t>23/04/2018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9560891-E855-464D-9CA1-0F7BC01EDD49}" type="slidenum">
              <a:rPr lang="vi-VN" smtClean="0"/>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A9CB3A15-6229-4357-92A8-FB49C67B84DD}" type="datetimeFigureOut">
              <a:rPr lang="vi-VN" smtClean="0"/>
              <a:pPr/>
              <a:t>23/04/2018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9560891-E855-464D-9CA1-0F7BC01EDD49}" type="slidenum">
              <a:rPr lang="vi-VN" smtClean="0"/>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A9CB3A15-6229-4357-92A8-FB49C67B84DD}" type="datetimeFigureOut">
              <a:rPr lang="vi-VN" smtClean="0"/>
              <a:pPr/>
              <a:t>23/04/2018</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59560891-E855-464D-9CA1-0F7BC01EDD49}" type="slidenum">
              <a:rPr lang="vi-VN" smtClean="0"/>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A9CB3A15-6229-4357-92A8-FB49C67B84DD}" type="datetimeFigureOut">
              <a:rPr lang="vi-VN" smtClean="0"/>
              <a:pPr/>
              <a:t>23/04/2018</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59560891-E855-464D-9CA1-0F7BC01EDD49}" type="slidenum">
              <a:rPr lang="vi-VN" smtClean="0"/>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CB3A15-6229-4357-92A8-FB49C67B84DD}" type="datetimeFigureOut">
              <a:rPr lang="vi-VN" smtClean="0"/>
              <a:pPr/>
              <a:t>23/04/2018</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59560891-E855-464D-9CA1-0F7BC01EDD49}" type="slidenum">
              <a:rPr lang="vi-VN" smtClean="0"/>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CB3A15-6229-4357-92A8-FB49C67B84DD}" type="datetimeFigureOut">
              <a:rPr lang="vi-VN" smtClean="0"/>
              <a:pPr/>
              <a:t>23/04/2018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9560891-E855-464D-9CA1-0F7BC01EDD49}" type="slidenum">
              <a:rPr lang="vi-VN" smtClean="0"/>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CB3A15-6229-4357-92A8-FB49C67B84DD}" type="datetimeFigureOut">
              <a:rPr lang="vi-VN" smtClean="0"/>
              <a:pPr/>
              <a:t>23/04/2018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9560891-E855-464D-9CA1-0F7BC01EDD49}" type="slidenum">
              <a:rPr lang="vi-VN" smtClean="0"/>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B3A15-6229-4357-92A8-FB49C67B84DD}" type="datetimeFigureOut">
              <a:rPr lang="vi-VN" smtClean="0"/>
              <a:pPr/>
              <a:t>23/04/2018</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560891-E855-464D-9CA1-0F7BC01EDD49}" type="slidenum">
              <a:rPr lang="vi-VN" smtClean="0"/>
              <a:pPr/>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eca04cb798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3979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386444" y="3526819"/>
            <a:ext cx="7087197" cy="1569660"/>
          </a:xfrm>
          <a:prstGeom prst="rect">
            <a:avLst/>
          </a:prstGeom>
          <a:noFill/>
          <a:ln>
            <a:noFill/>
          </a:ln>
        </p:spPr>
        <p:txBody>
          <a:bodyPr wrap="none">
            <a:spAutoFit/>
          </a:bodyPr>
          <a:lstStyle/>
          <a:p>
            <a:pPr algn="ctr" eaLnBrk="1" hangingPunct="1">
              <a:defRPr/>
            </a:pPr>
            <a:r>
              <a:rPr lang="en-US" sz="48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Ánh</a:t>
            </a:r>
            <a:r>
              <a:rPr lang="en-US" sz="48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48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sáng</a:t>
            </a:r>
            <a:r>
              <a:rPr lang="en-US" sz="48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48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cần</a:t>
            </a:r>
            <a:r>
              <a:rPr lang="en-US" sz="48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48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cho</a:t>
            </a:r>
            <a:r>
              <a:rPr lang="en-US" sz="48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4800" b="1"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sự</a:t>
            </a:r>
            <a:r>
              <a:rPr lang="en-US" sz="4800" b="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4800" b="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sống </a:t>
            </a:r>
          </a:p>
          <a:p>
            <a:pPr algn="ctr" eaLnBrk="1" hangingPunct="1">
              <a:defRPr/>
            </a:pPr>
            <a:r>
              <a:rPr lang="en-US" sz="4800" b="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tiếp theo)</a:t>
            </a:r>
            <a:endParaRPr lang="en-US" sz="48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2052" name="Text Box 45"/>
          <p:cNvSpPr txBox="1">
            <a:spLocks noChangeArrowheads="1"/>
          </p:cNvSpPr>
          <p:nvPr/>
        </p:nvSpPr>
        <p:spPr bwMode="auto">
          <a:xfrm>
            <a:off x="2590800" y="4343400"/>
            <a:ext cx="5600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altLang="en-US" sz="4000" b="1">
                <a:solidFill>
                  <a:srgbClr val="0000CC"/>
                </a:solidFill>
                <a:latin typeface="Times New Roman" pitchFamily="18" charset="0"/>
              </a:rPr>
              <a:t>  </a:t>
            </a:r>
          </a:p>
        </p:txBody>
      </p:sp>
      <p:sp>
        <p:nvSpPr>
          <p:cNvPr id="2053" name="Text Box 45"/>
          <p:cNvSpPr txBox="1">
            <a:spLocks noChangeArrowheads="1"/>
          </p:cNvSpPr>
          <p:nvPr/>
        </p:nvSpPr>
        <p:spPr bwMode="auto">
          <a:xfrm>
            <a:off x="1804988" y="838200"/>
            <a:ext cx="56007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spcBef>
                <a:spcPct val="50000"/>
              </a:spcBef>
            </a:pPr>
            <a:r>
              <a:rPr lang="en-US" altLang="en-US" sz="4000" b="1">
                <a:solidFill>
                  <a:srgbClr val="0000CC"/>
                </a:solidFill>
                <a:latin typeface="Times New Roman" pitchFamily="18" charset="0"/>
              </a:rPr>
              <a:t> KHOA HỌC</a:t>
            </a:r>
          </a:p>
          <a:p>
            <a:pPr algn="ctr" eaLnBrk="1" hangingPunct="1">
              <a:spcBef>
                <a:spcPct val="50000"/>
              </a:spcBef>
            </a:pPr>
            <a:r>
              <a:rPr lang="en-US" altLang="en-US" sz="4000" b="1">
                <a:solidFill>
                  <a:srgbClr val="0000CC"/>
                </a:solidFill>
                <a:latin typeface="Times New Roman" pitchFamily="18" charset="0"/>
              </a:rPr>
              <a:t>TUẦN 24</a:t>
            </a:r>
          </a:p>
          <a:p>
            <a:pPr algn="ctr" eaLnBrk="1" hangingPunct="1">
              <a:spcBef>
                <a:spcPct val="50000"/>
              </a:spcBef>
            </a:pPr>
            <a:r>
              <a:rPr lang="en-US" altLang="en-US" sz="4000" b="1">
                <a:solidFill>
                  <a:srgbClr val="0000CC"/>
                </a:solidFill>
                <a:latin typeface="Times New Roman" pitchFamily="18" charset="0"/>
              </a:rPr>
              <a:t>BÀI </a:t>
            </a:r>
            <a:r>
              <a:rPr lang="en-US" altLang="en-US" sz="4000" b="1" smtClean="0">
                <a:solidFill>
                  <a:srgbClr val="0000CC"/>
                </a:solidFill>
                <a:latin typeface="Times New Roman" pitchFamily="18" charset="0"/>
              </a:rPr>
              <a:t>48</a:t>
            </a:r>
            <a:endParaRPr lang="en-US" altLang="en-US" sz="4000" b="1">
              <a:solidFill>
                <a:srgbClr val="0000CC"/>
              </a:solidFill>
              <a:latin typeface="Times New Roman" pitchFamily="18" charset="0"/>
            </a:endParaRPr>
          </a:p>
        </p:txBody>
      </p:sp>
    </p:spTree>
    <p:extLst>
      <p:ext uri="{BB962C8B-B14F-4D97-AF65-F5344CB8AC3E}">
        <p14:creationId xmlns:p14="http://schemas.microsoft.com/office/powerpoint/2010/main" val="17071549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85794"/>
          </a:xfrm>
        </p:spPr>
        <p:txBody>
          <a:bodyPr>
            <a:normAutofit fontScale="90000"/>
          </a:bodyPr>
          <a:lstStyle/>
          <a:p>
            <a:r>
              <a:rPr lang="en-US" sz="3600" dirty="0" smtClean="0">
                <a:latin typeface="Times New Roman" pitchFamily="18" charset="0"/>
                <a:cs typeface="Times New Roman" pitchFamily="18" charset="0"/>
              </a:rPr>
              <a:t>MỘT SỐĐỘNG VẬT </a:t>
            </a:r>
            <a:r>
              <a:rPr lang="en-US" sz="3600" dirty="0" err="1" smtClean="0">
                <a:latin typeface="Times New Roman" pitchFamily="18" charset="0"/>
                <a:cs typeface="Times New Roman" pitchFamily="18" charset="0"/>
              </a:rPr>
              <a:t>KiẾM</a:t>
            </a:r>
            <a:r>
              <a:rPr lang="en-US" sz="3600" dirty="0" smtClean="0">
                <a:latin typeface="Times New Roman" pitchFamily="18" charset="0"/>
                <a:cs typeface="Times New Roman" pitchFamily="18" charset="0"/>
              </a:rPr>
              <a:t> ĂN VÀO BAN NGÀY</a:t>
            </a:r>
            <a:endParaRPr lang="vi-VN" sz="3600" dirty="0">
              <a:latin typeface="Times New Roman" pitchFamily="18" charset="0"/>
              <a:cs typeface="Times New Roman" pitchFamily="18" charset="0"/>
            </a:endParaRPr>
          </a:p>
        </p:txBody>
      </p:sp>
      <p:pic>
        <p:nvPicPr>
          <p:cNvPr id="4" name="Content Placeholder 3" descr="ga-doi.jpg"/>
          <p:cNvPicPr>
            <a:picLocks noGrp="1" noChangeAspect="1"/>
          </p:cNvPicPr>
          <p:nvPr>
            <p:ph idx="1"/>
          </p:nvPr>
        </p:nvPicPr>
        <p:blipFill>
          <a:blip r:embed="rId2" cstate="print"/>
          <a:stretch>
            <a:fillRect/>
          </a:stretch>
        </p:blipFill>
        <p:spPr>
          <a:xfrm>
            <a:off x="0" y="714356"/>
            <a:ext cx="3000364" cy="2714644"/>
          </a:xfrm>
        </p:spPr>
      </p:pic>
      <p:pic>
        <p:nvPicPr>
          <p:cNvPr id="5" name="Picture 4" descr="contrau.jpg"/>
          <p:cNvPicPr>
            <a:picLocks noChangeAspect="1"/>
          </p:cNvPicPr>
          <p:nvPr/>
        </p:nvPicPr>
        <p:blipFill>
          <a:blip r:embed="rId3" cstate="print"/>
          <a:stretch>
            <a:fillRect/>
          </a:stretch>
        </p:blipFill>
        <p:spPr>
          <a:xfrm>
            <a:off x="3071802" y="714356"/>
            <a:ext cx="3000364" cy="2714644"/>
          </a:xfrm>
          <a:prstGeom prst="rect">
            <a:avLst/>
          </a:prstGeom>
        </p:spPr>
      </p:pic>
      <p:pic>
        <p:nvPicPr>
          <p:cNvPr id="6" name="Picture 5" descr="contho3.jpg"/>
          <p:cNvPicPr>
            <a:picLocks noChangeAspect="1"/>
          </p:cNvPicPr>
          <p:nvPr/>
        </p:nvPicPr>
        <p:blipFill>
          <a:blip r:embed="rId4" cstate="print"/>
          <a:stretch>
            <a:fillRect/>
          </a:stretch>
        </p:blipFill>
        <p:spPr>
          <a:xfrm>
            <a:off x="6215060" y="642918"/>
            <a:ext cx="2928940" cy="2786082"/>
          </a:xfrm>
          <a:prstGeom prst="rect">
            <a:avLst/>
          </a:prstGeom>
        </p:spPr>
      </p:pic>
      <p:sp>
        <p:nvSpPr>
          <p:cNvPr id="7" name="Left Brace 6"/>
          <p:cNvSpPr/>
          <p:nvPr/>
        </p:nvSpPr>
        <p:spPr>
          <a:xfrm rot="16200000">
            <a:off x="4165100" y="264000"/>
            <a:ext cx="795420" cy="7125420"/>
          </a:xfrm>
          <a:prstGeom prst="leftBrace">
            <a:avLst/>
          </a:prstGeom>
          <a:ln w="57150"/>
        </p:spPr>
        <p:style>
          <a:lnRef idx="3">
            <a:schemeClr val="accent2"/>
          </a:lnRef>
          <a:fillRef idx="0">
            <a:schemeClr val="accent2"/>
          </a:fillRef>
          <a:effectRef idx="2">
            <a:schemeClr val="accent2"/>
          </a:effectRef>
          <a:fontRef idx="minor">
            <a:schemeClr val="tx1"/>
          </a:fontRef>
        </p:style>
        <p:txBody>
          <a:bodyPr rtlCol="0" anchor="ctr"/>
          <a:lstStyle/>
          <a:p>
            <a:pPr algn="ctr"/>
            <a:endParaRPr lang="vi-VN"/>
          </a:p>
        </p:txBody>
      </p:sp>
      <p:sp>
        <p:nvSpPr>
          <p:cNvPr id="8" name="Rectangle 7"/>
          <p:cNvSpPr/>
          <p:nvPr/>
        </p:nvSpPr>
        <p:spPr>
          <a:xfrm>
            <a:off x="285720" y="4572008"/>
            <a:ext cx="8643998" cy="164307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600" i="1" dirty="0" err="1" smtClean="0">
                <a:solidFill>
                  <a:schemeClr val="tx1"/>
                </a:solidFill>
                <a:latin typeface="Times New Roman" pitchFamily="18" charset="0"/>
                <a:cs typeface="Times New Roman" pitchFamily="18" charset="0"/>
              </a:rPr>
              <a:t>Chúng</a:t>
            </a:r>
            <a:r>
              <a:rPr lang="en-US" sz="3600" i="1" dirty="0" smtClean="0">
                <a:solidFill>
                  <a:schemeClr val="tx1"/>
                </a:solidFill>
                <a:latin typeface="Times New Roman" pitchFamily="18" charset="0"/>
                <a:cs typeface="Times New Roman" pitchFamily="18" charset="0"/>
              </a:rPr>
              <a:t> </a:t>
            </a:r>
            <a:r>
              <a:rPr lang="en-US" sz="3600" i="1" dirty="0" err="1" smtClean="0">
                <a:solidFill>
                  <a:schemeClr val="tx1"/>
                </a:solidFill>
                <a:latin typeface="Times New Roman" pitchFamily="18" charset="0"/>
                <a:cs typeface="Times New Roman" pitchFamily="18" charset="0"/>
              </a:rPr>
              <a:t>cần</a:t>
            </a:r>
            <a:r>
              <a:rPr lang="en-US" sz="3600" i="1" dirty="0" smtClean="0">
                <a:solidFill>
                  <a:schemeClr val="tx1"/>
                </a:solidFill>
                <a:latin typeface="Times New Roman" pitchFamily="18" charset="0"/>
                <a:cs typeface="Times New Roman" pitchFamily="18" charset="0"/>
              </a:rPr>
              <a:t> </a:t>
            </a:r>
            <a:r>
              <a:rPr lang="en-US" sz="3600" i="1" dirty="0" err="1" smtClean="0">
                <a:solidFill>
                  <a:schemeClr val="tx1"/>
                </a:solidFill>
                <a:latin typeface="Times New Roman" pitchFamily="18" charset="0"/>
                <a:cs typeface="Times New Roman" pitchFamily="18" charset="0"/>
              </a:rPr>
              <a:t>ánh</a:t>
            </a:r>
            <a:r>
              <a:rPr lang="en-US" sz="3600" i="1" dirty="0" smtClean="0">
                <a:solidFill>
                  <a:schemeClr val="tx1"/>
                </a:solidFill>
                <a:latin typeface="Times New Roman" pitchFamily="18" charset="0"/>
                <a:cs typeface="Times New Roman" pitchFamily="18" charset="0"/>
              </a:rPr>
              <a:t> </a:t>
            </a:r>
            <a:r>
              <a:rPr lang="en-US" sz="3600" i="1" dirty="0" err="1" smtClean="0">
                <a:solidFill>
                  <a:schemeClr val="tx1"/>
                </a:solidFill>
                <a:latin typeface="Times New Roman" pitchFamily="18" charset="0"/>
                <a:cs typeface="Times New Roman" pitchFamily="18" charset="0"/>
              </a:rPr>
              <a:t>sáng</a:t>
            </a:r>
            <a:r>
              <a:rPr lang="en-US" sz="3600" i="1" dirty="0" smtClean="0">
                <a:solidFill>
                  <a:schemeClr val="tx1"/>
                </a:solidFill>
                <a:latin typeface="Times New Roman" pitchFamily="18" charset="0"/>
                <a:cs typeface="Times New Roman" pitchFamily="18" charset="0"/>
              </a:rPr>
              <a:t> </a:t>
            </a:r>
            <a:r>
              <a:rPr lang="en-US" sz="3600" i="1" dirty="0" err="1" smtClean="0">
                <a:solidFill>
                  <a:schemeClr val="tx1"/>
                </a:solidFill>
                <a:latin typeface="Times New Roman" pitchFamily="18" charset="0"/>
                <a:cs typeface="Times New Roman" pitchFamily="18" charset="0"/>
              </a:rPr>
              <a:t>để</a:t>
            </a:r>
            <a:r>
              <a:rPr lang="en-US" sz="3600" i="1" dirty="0" smtClean="0">
                <a:solidFill>
                  <a:schemeClr val="tx1"/>
                </a:solidFill>
                <a:latin typeface="Times New Roman" pitchFamily="18" charset="0"/>
                <a:cs typeface="Times New Roman" pitchFamily="18" charset="0"/>
              </a:rPr>
              <a:t> </a:t>
            </a:r>
            <a:r>
              <a:rPr lang="en-US" sz="3600" i="1" dirty="0" err="1" smtClean="0">
                <a:solidFill>
                  <a:schemeClr val="tx1"/>
                </a:solidFill>
                <a:latin typeface="Times New Roman" pitchFamily="18" charset="0"/>
                <a:cs typeface="Times New Roman" pitchFamily="18" charset="0"/>
              </a:rPr>
              <a:t>kiếm</a:t>
            </a:r>
            <a:r>
              <a:rPr lang="en-US" sz="3600" i="1" dirty="0" smtClean="0">
                <a:solidFill>
                  <a:schemeClr val="tx1"/>
                </a:solidFill>
                <a:latin typeface="Times New Roman" pitchFamily="18" charset="0"/>
                <a:cs typeface="Times New Roman" pitchFamily="18" charset="0"/>
              </a:rPr>
              <a:t> </a:t>
            </a:r>
            <a:r>
              <a:rPr lang="en-US" sz="3600" i="1" dirty="0" err="1" smtClean="0">
                <a:solidFill>
                  <a:schemeClr val="tx1"/>
                </a:solidFill>
                <a:latin typeface="Times New Roman" pitchFamily="18" charset="0"/>
                <a:cs typeface="Times New Roman" pitchFamily="18" charset="0"/>
              </a:rPr>
              <a:t>ăn</a:t>
            </a:r>
            <a:r>
              <a:rPr lang="en-US" sz="3600" i="1" dirty="0" smtClean="0">
                <a:solidFill>
                  <a:schemeClr val="tx1"/>
                </a:solidFill>
                <a:latin typeface="Times New Roman" pitchFamily="18" charset="0"/>
                <a:cs typeface="Times New Roman" pitchFamily="18" charset="0"/>
              </a:rPr>
              <a:t> </a:t>
            </a:r>
            <a:r>
              <a:rPr lang="en-US" sz="3600" i="1" dirty="0" err="1" smtClean="0">
                <a:solidFill>
                  <a:schemeClr val="tx1"/>
                </a:solidFill>
                <a:latin typeface="Times New Roman" pitchFamily="18" charset="0"/>
                <a:cs typeface="Times New Roman" pitchFamily="18" charset="0"/>
              </a:rPr>
              <a:t>và</a:t>
            </a:r>
            <a:r>
              <a:rPr lang="en-US" sz="3600" i="1" dirty="0" smtClean="0">
                <a:solidFill>
                  <a:schemeClr val="tx1"/>
                </a:solidFill>
                <a:latin typeface="Times New Roman" pitchFamily="18" charset="0"/>
                <a:cs typeface="Times New Roman" pitchFamily="18" charset="0"/>
              </a:rPr>
              <a:t> </a:t>
            </a:r>
            <a:r>
              <a:rPr lang="en-US" sz="3600" i="1" dirty="0" err="1" smtClean="0">
                <a:solidFill>
                  <a:schemeClr val="tx1"/>
                </a:solidFill>
                <a:latin typeface="Times New Roman" pitchFamily="18" charset="0"/>
                <a:cs typeface="Times New Roman" pitchFamily="18" charset="0"/>
              </a:rPr>
              <a:t>phát</a:t>
            </a:r>
            <a:r>
              <a:rPr lang="en-US" sz="3600" i="1" dirty="0" smtClean="0">
                <a:solidFill>
                  <a:schemeClr val="tx1"/>
                </a:solidFill>
                <a:latin typeface="Times New Roman" pitchFamily="18" charset="0"/>
                <a:cs typeface="Times New Roman" pitchFamily="18" charset="0"/>
              </a:rPr>
              <a:t> </a:t>
            </a:r>
            <a:r>
              <a:rPr lang="en-US" sz="3600" i="1" dirty="0" err="1" smtClean="0">
                <a:solidFill>
                  <a:schemeClr val="tx1"/>
                </a:solidFill>
                <a:latin typeface="Times New Roman" pitchFamily="18" charset="0"/>
                <a:cs typeface="Times New Roman" pitchFamily="18" charset="0"/>
              </a:rPr>
              <a:t>hiện</a:t>
            </a:r>
            <a:r>
              <a:rPr lang="en-US" sz="3600" i="1" dirty="0" smtClean="0">
                <a:solidFill>
                  <a:schemeClr val="tx1"/>
                </a:solidFill>
                <a:latin typeface="Times New Roman" pitchFamily="18" charset="0"/>
                <a:cs typeface="Times New Roman" pitchFamily="18" charset="0"/>
              </a:rPr>
              <a:t> </a:t>
            </a:r>
            <a:r>
              <a:rPr lang="en-US" sz="3600" i="1" dirty="0" err="1" smtClean="0">
                <a:solidFill>
                  <a:schemeClr val="tx1"/>
                </a:solidFill>
                <a:latin typeface="Times New Roman" pitchFamily="18" charset="0"/>
                <a:cs typeface="Times New Roman" pitchFamily="18" charset="0"/>
              </a:rPr>
              <a:t>nguy</a:t>
            </a:r>
            <a:r>
              <a:rPr lang="en-US" sz="3600" i="1" dirty="0" smtClean="0">
                <a:solidFill>
                  <a:schemeClr val="tx1"/>
                </a:solidFill>
                <a:latin typeface="Times New Roman" pitchFamily="18" charset="0"/>
                <a:cs typeface="Times New Roman" pitchFamily="18" charset="0"/>
              </a:rPr>
              <a:t> </a:t>
            </a:r>
            <a:r>
              <a:rPr lang="en-US" sz="3600" i="1" dirty="0" err="1" smtClean="0">
                <a:solidFill>
                  <a:schemeClr val="tx1"/>
                </a:solidFill>
                <a:latin typeface="Times New Roman" pitchFamily="18" charset="0"/>
                <a:cs typeface="Times New Roman" pitchFamily="18" charset="0"/>
              </a:rPr>
              <a:t>hiểm</a:t>
            </a:r>
            <a:r>
              <a:rPr lang="en-US" sz="3600" i="1" dirty="0" smtClean="0">
                <a:solidFill>
                  <a:schemeClr val="tx1"/>
                </a:solidFill>
                <a:latin typeface="Times New Roman" pitchFamily="18" charset="0"/>
                <a:cs typeface="Times New Roman" pitchFamily="18" charset="0"/>
              </a:rPr>
              <a:t> </a:t>
            </a:r>
            <a:r>
              <a:rPr lang="en-US" sz="3600" i="1" dirty="0" err="1" smtClean="0">
                <a:solidFill>
                  <a:schemeClr val="tx1"/>
                </a:solidFill>
                <a:latin typeface="Times New Roman" pitchFamily="18" charset="0"/>
                <a:cs typeface="Times New Roman" pitchFamily="18" charset="0"/>
              </a:rPr>
              <a:t>cần</a:t>
            </a:r>
            <a:r>
              <a:rPr lang="en-US" sz="3600" i="1" dirty="0" smtClean="0">
                <a:solidFill>
                  <a:schemeClr val="tx1"/>
                </a:solidFill>
                <a:latin typeface="Times New Roman" pitchFamily="18" charset="0"/>
                <a:cs typeface="Times New Roman" pitchFamily="18" charset="0"/>
              </a:rPr>
              <a:t> </a:t>
            </a:r>
            <a:r>
              <a:rPr lang="en-US" sz="3600" i="1" dirty="0" err="1" smtClean="0">
                <a:solidFill>
                  <a:schemeClr val="tx1"/>
                </a:solidFill>
                <a:latin typeface="Times New Roman" pitchFamily="18" charset="0"/>
                <a:cs typeface="Times New Roman" pitchFamily="18" charset="0"/>
              </a:rPr>
              <a:t>tránh</a:t>
            </a:r>
            <a:endParaRPr lang="vi-VN" sz="3600" dirty="0" smtClean="0">
              <a:solidFill>
                <a:schemeClr val="tx1"/>
              </a:solidFill>
              <a:latin typeface="Times New Roman" pitchFamily="18" charset="0"/>
              <a:cs typeface="Times New Roman" pitchFamily="18" charset="0"/>
            </a:endParaRPr>
          </a:p>
          <a:p>
            <a:pPr algn="ctr"/>
            <a:endParaRPr lang="vi-VN" sz="36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style.rotation</p:attrName>
                                        </p:attrNameLst>
                                      </p:cBhvr>
                                      <p:tavLst>
                                        <p:tav tm="0">
                                          <p:val>
                                            <p:fltVal val="360"/>
                                          </p:val>
                                        </p:tav>
                                        <p:tav tm="100000">
                                          <p:val>
                                            <p:fltVal val="0"/>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84" y="0"/>
            <a:ext cx="9787006" cy="785794"/>
          </a:xfrm>
        </p:spPr>
        <p:txBody>
          <a:bodyPr>
            <a:noAutofit/>
          </a:bodyPr>
          <a:lstStyle/>
          <a:p>
            <a:r>
              <a:rPr lang="en-US" sz="3200" dirty="0" smtClean="0">
                <a:latin typeface="Times New Roman" pitchFamily="18" charset="0"/>
                <a:cs typeface="Times New Roman" pitchFamily="18" charset="0"/>
              </a:rPr>
              <a:t>MỘT SỐ ĐỘNG VẬT </a:t>
            </a:r>
            <a:r>
              <a:rPr lang="en-US" sz="3200" dirty="0" err="1" smtClean="0">
                <a:latin typeface="Times New Roman" pitchFamily="18" charset="0"/>
                <a:cs typeface="Times New Roman" pitchFamily="18" charset="0"/>
              </a:rPr>
              <a:t>KiẾM</a:t>
            </a:r>
            <a:r>
              <a:rPr lang="en-US" sz="3200" dirty="0" smtClean="0">
                <a:latin typeface="Times New Roman" pitchFamily="18" charset="0"/>
                <a:cs typeface="Times New Roman" pitchFamily="18" charset="0"/>
              </a:rPr>
              <a:t> ĂN VÀO BAN ĐÊM</a:t>
            </a:r>
            <a:endParaRPr lang="vi-VN" sz="3200" dirty="0">
              <a:latin typeface="Times New Roman" pitchFamily="18" charset="0"/>
              <a:cs typeface="Times New Roman" pitchFamily="18" charset="0"/>
            </a:endParaRPr>
          </a:p>
        </p:txBody>
      </p:sp>
      <p:pic>
        <p:nvPicPr>
          <p:cNvPr id="4" name="Content Placeholder 3" descr="12746564_1016535658420052_358616545_n.jpg"/>
          <p:cNvPicPr>
            <a:picLocks noGrp="1" noChangeAspect="1"/>
          </p:cNvPicPr>
          <p:nvPr>
            <p:ph idx="1"/>
          </p:nvPr>
        </p:nvPicPr>
        <p:blipFill>
          <a:blip r:embed="rId2" cstate="print"/>
          <a:stretch>
            <a:fillRect/>
          </a:stretch>
        </p:blipFill>
        <p:spPr>
          <a:xfrm>
            <a:off x="0" y="785794"/>
            <a:ext cx="2643174" cy="2357454"/>
          </a:xfrm>
        </p:spPr>
      </p:pic>
      <p:pic>
        <p:nvPicPr>
          <p:cNvPr id="5" name="Picture 4" descr="Bộ ảnh nghệ thuật về Chó Sói 3 iZdesigner.jpg"/>
          <p:cNvPicPr>
            <a:picLocks noChangeAspect="1"/>
          </p:cNvPicPr>
          <p:nvPr/>
        </p:nvPicPr>
        <p:blipFill>
          <a:blip r:embed="rId3" cstate="print"/>
          <a:stretch>
            <a:fillRect/>
          </a:stretch>
        </p:blipFill>
        <p:spPr>
          <a:xfrm>
            <a:off x="2643174" y="857232"/>
            <a:ext cx="2928958" cy="2285998"/>
          </a:xfrm>
          <a:prstGeom prst="rect">
            <a:avLst/>
          </a:prstGeom>
        </p:spPr>
      </p:pic>
      <p:pic>
        <p:nvPicPr>
          <p:cNvPr id="6" name="Picture 5" descr="chuot-cong.jpg"/>
          <p:cNvPicPr>
            <a:picLocks noChangeAspect="1"/>
          </p:cNvPicPr>
          <p:nvPr/>
        </p:nvPicPr>
        <p:blipFill>
          <a:blip r:embed="rId4" cstate="print"/>
          <a:stretch>
            <a:fillRect/>
          </a:stretch>
        </p:blipFill>
        <p:spPr>
          <a:xfrm>
            <a:off x="5786446" y="828675"/>
            <a:ext cx="3143272" cy="2386011"/>
          </a:xfrm>
          <a:prstGeom prst="rect">
            <a:avLst/>
          </a:prstGeom>
        </p:spPr>
      </p:pic>
      <p:sp>
        <p:nvSpPr>
          <p:cNvPr id="7" name="Left Brace 6"/>
          <p:cNvSpPr/>
          <p:nvPr/>
        </p:nvSpPr>
        <p:spPr>
          <a:xfrm rot="16200000">
            <a:off x="4214810" y="500042"/>
            <a:ext cx="500066" cy="6072230"/>
          </a:xfrm>
          <a:prstGeom prst="leftBrace">
            <a:avLst/>
          </a:prstGeom>
          <a:ln w="57150"/>
        </p:spPr>
        <p:style>
          <a:lnRef idx="3">
            <a:schemeClr val="accent2"/>
          </a:lnRef>
          <a:fillRef idx="0">
            <a:schemeClr val="accent2"/>
          </a:fillRef>
          <a:effectRef idx="2">
            <a:schemeClr val="accent2"/>
          </a:effectRef>
          <a:fontRef idx="minor">
            <a:schemeClr val="tx1"/>
          </a:fontRef>
        </p:style>
        <p:txBody>
          <a:bodyPr rtlCol="0" anchor="ctr"/>
          <a:lstStyle/>
          <a:p>
            <a:pPr algn="ctr"/>
            <a:endParaRPr lang="vi-VN"/>
          </a:p>
        </p:txBody>
      </p:sp>
      <p:sp>
        <p:nvSpPr>
          <p:cNvPr id="8" name="Rectangle 7"/>
          <p:cNvSpPr/>
          <p:nvPr/>
        </p:nvSpPr>
        <p:spPr>
          <a:xfrm>
            <a:off x="571472" y="3929066"/>
            <a:ext cx="8143932" cy="250033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800" i="1" dirty="0" err="1" smtClean="0">
                <a:solidFill>
                  <a:schemeClr val="tx1"/>
                </a:solidFill>
                <a:latin typeface="Times New Roman" pitchFamily="18" charset="0"/>
                <a:cs typeface="Times New Roman" pitchFamily="18" charset="0"/>
              </a:rPr>
              <a:t>Đặc</a:t>
            </a:r>
            <a:r>
              <a:rPr lang="en-US" sz="2800" i="1" dirty="0" smtClean="0">
                <a:solidFill>
                  <a:schemeClr val="tx1"/>
                </a:solidFill>
                <a:latin typeface="Times New Roman" pitchFamily="18" charset="0"/>
                <a:cs typeface="Times New Roman" pitchFamily="18" charset="0"/>
              </a:rPr>
              <a:t> </a:t>
            </a:r>
            <a:r>
              <a:rPr lang="en-US" sz="2800" i="1" dirty="0" err="1" smtClean="0">
                <a:solidFill>
                  <a:schemeClr val="tx1"/>
                </a:solidFill>
                <a:latin typeface="Times New Roman" pitchFamily="18" charset="0"/>
                <a:cs typeface="Times New Roman" pitchFamily="18" charset="0"/>
              </a:rPr>
              <a:t>điểm</a:t>
            </a:r>
            <a:r>
              <a:rPr lang="en-US" sz="2800" i="1" dirty="0" smtClean="0">
                <a:solidFill>
                  <a:schemeClr val="tx1"/>
                </a:solidFill>
                <a:latin typeface="Times New Roman" pitchFamily="18" charset="0"/>
                <a:cs typeface="Times New Roman" pitchFamily="18" charset="0"/>
              </a:rPr>
              <a:t>: </a:t>
            </a:r>
            <a:r>
              <a:rPr lang="en-US" sz="2800" i="1" dirty="0" err="1" smtClean="0">
                <a:solidFill>
                  <a:schemeClr val="tx1"/>
                </a:solidFill>
                <a:latin typeface="Times New Roman" pitchFamily="18" charset="0"/>
                <a:cs typeface="Times New Roman" pitchFamily="18" charset="0"/>
              </a:rPr>
              <a:t>Chúng</a:t>
            </a:r>
            <a:r>
              <a:rPr lang="en-US" sz="2800" i="1" dirty="0" smtClean="0">
                <a:solidFill>
                  <a:schemeClr val="tx1"/>
                </a:solidFill>
                <a:latin typeface="Times New Roman" pitchFamily="18" charset="0"/>
                <a:cs typeface="Times New Roman" pitchFamily="18" charset="0"/>
              </a:rPr>
              <a:t> </a:t>
            </a:r>
            <a:r>
              <a:rPr lang="en-US" sz="2800" i="1" dirty="0" err="1" smtClean="0">
                <a:solidFill>
                  <a:schemeClr val="tx1"/>
                </a:solidFill>
                <a:latin typeface="Times New Roman" pitchFamily="18" charset="0"/>
                <a:cs typeface="Times New Roman" pitchFamily="18" charset="0"/>
              </a:rPr>
              <a:t>có</a:t>
            </a:r>
            <a:r>
              <a:rPr lang="en-US" sz="2800" i="1" dirty="0" smtClean="0">
                <a:solidFill>
                  <a:schemeClr val="tx1"/>
                </a:solidFill>
                <a:latin typeface="Times New Roman" pitchFamily="18" charset="0"/>
                <a:cs typeface="Times New Roman" pitchFamily="18" charset="0"/>
              </a:rPr>
              <a:t> </a:t>
            </a:r>
            <a:r>
              <a:rPr lang="en-US" sz="2800" i="1" dirty="0" err="1" smtClean="0">
                <a:solidFill>
                  <a:schemeClr val="tx1"/>
                </a:solidFill>
                <a:latin typeface="Times New Roman" pitchFamily="18" charset="0"/>
                <a:cs typeface="Times New Roman" pitchFamily="18" charset="0"/>
              </a:rPr>
              <a:t>đôi</a:t>
            </a:r>
            <a:r>
              <a:rPr lang="en-US" sz="2800" i="1" dirty="0" smtClean="0">
                <a:solidFill>
                  <a:schemeClr val="tx1"/>
                </a:solidFill>
                <a:latin typeface="Times New Roman" pitchFamily="18" charset="0"/>
                <a:cs typeface="Times New Roman" pitchFamily="18" charset="0"/>
              </a:rPr>
              <a:t> </a:t>
            </a:r>
            <a:r>
              <a:rPr lang="en-US" sz="2800" i="1" dirty="0" err="1" smtClean="0">
                <a:solidFill>
                  <a:schemeClr val="tx1"/>
                </a:solidFill>
                <a:latin typeface="Times New Roman" pitchFamily="18" charset="0"/>
                <a:cs typeface="Times New Roman" pitchFamily="18" charset="0"/>
              </a:rPr>
              <a:t>mắt</a:t>
            </a:r>
            <a:r>
              <a:rPr lang="en-US" sz="2800" i="1" dirty="0" smtClean="0">
                <a:solidFill>
                  <a:schemeClr val="tx1"/>
                </a:solidFill>
                <a:latin typeface="Times New Roman" pitchFamily="18" charset="0"/>
                <a:cs typeface="Times New Roman" pitchFamily="18" charset="0"/>
              </a:rPr>
              <a:t> </a:t>
            </a:r>
            <a:r>
              <a:rPr lang="en-US" sz="2800" i="1" dirty="0" err="1" smtClean="0">
                <a:solidFill>
                  <a:schemeClr val="tx1"/>
                </a:solidFill>
                <a:latin typeface="Times New Roman" pitchFamily="18" charset="0"/>
                <a:cs typeface="Times New Roman" pitchFamily="18" charset="0"/>
              </a:rPr>
              <a:t>rất</a:t>
            </a:r>
            <a:r>
              <a:rPr lang="en-US" sz="2800" i="1" dirty="0" smtClean="0">
                <a:solidFill>
                  <a:schemeClr val="tx1"/>
                </a:solidFill>
                <a:latin typeface="Times New Roman" pitchFamily="18" charset="0"/>
                <a:cs typeface="Times New Roman" pitchFamily="18" charset="0"/>
              </a:rPr>
              <a:t> </a:t>
            </a:r>
            <a:r>
              <a:rPr lang="en-US" sz="2800" i="1" dirty="0" err="1" smtClean="0">
                <a:solidFill>
                  <a:schemeClr val="tx1"/>
                </a:solidFill>
                <a:latin typeface="Times New Roman" pitchFamily="18" charset="0"/>
                <a:cs typeface="Times New Roman" pitchFamily="18" charset="0"/>
              </a:rPr>
              <a:t>tinh</a:t>
            </a:r>
            <a:r>
              <a:rPr lang="en-US" sz="2800" i="1" dirty="0" smtClean="0">
                <a:solidFill>
                  <a:schemeClr val="tx1"/>
                </a:solidFill>
                <a:latin typeface="Times New Roman" pitchFamily="18" charset="0"/>
                <a:cs typeface="Times New Roman" pitchFamily="18" charset="0"/>
              </a:rPr>
              <a:t> </a:t>
            </a:r>
            <a:r>
              <a:rPr lang="en-US" sz="2800" i="1" dirty="0" err="1" smtClean="0">
                <a:solidFill>
                  <a:schemeClr val="tx1"/>
                </a:solidFill>
                <a:latin typeface="Times New Roman" pitchFamily="18" charset="0"/>
                <a:cs typeface="Times New Roman" pitchFamily="18" charset="0"/>
              </a:rPr>
              <a:t>và</a:t>
            </a:r>
            <a:r>
              <a:rPr lang="en-US" sz="2800" i="1" dirty="0" smtClean="0">
                <a:solidFill>
                  <a:schemeClr val="tx1"/>
                </a:solidFill>
                <a:latin typeface="Times New Roman" pitchFamily="18" charset="0"/>
                <a:cs typeface="Times New Roman" pitchFamily="18" charset="0"/>
              </a:rPr>
              <a:t> </a:t>
            </a:r>
            <a:r>
              <a:rPr lang="en-US" sz="2800" i="1" dirty="0" err="1" smtClean="0">
                <a:solidFill>
                  <a:schemeClr val="tx1"/>
                </a:solidFill>
                <a:latin typeface="Times New Roman" pitchFamily="18" charset="0"/>
                <a:cs typeface="Times New Roman" pitchFamily="18" charset="0"/>
              </a:rPr>
              <a:t>cơ</a:t>
            </a:r>
            <a:r>
              <a:rPr lang="en-US" sz="2800" i="1" dirty="0" smtClean="0">
                <a:solidFill>
                  <a:schemeClr val="tx1"/>
                </a:solidFill>
                <a:latin typeface="Times New Roman" pitchFamily="18" charset="0"/>
                <a:cs typeface="Times New Roman" pitchFamily="18" charset="0"/>
              </a:rPr>
              <a:t> </a:t>
            </a:r>
            <a:r>
              <a:rPr lang="en-US" sz="2800" i="1" dirty="0" err="1" smtClean="0">
                <a:solidFill>
                  <a:schemeClr val="tx1"/>
                </a:solidFill>
                <a:latin typeface="Times New Roman" pitchFamily="18" charset="0"/>
                <a:cs typeface="Times New Roman" pitchFamily="18" charset="0"/>
              </a:rPr>
              <a:t>quan</a:t>
            </a:r>
            <a:r>
              <a:rPr lang="en-US" sz="2800" i="1" dirty="0" smtClean="0">
                <a:solidFill>
                  <a:schemeClr val="tx1"/>
                </a:solidFill>
                <a:latin typeface="Times New Roman" pitchFamily="18" charset="0"/>
                <a:cs typeface="Times New Roman" pitchFamily="18" charset="0"/>
              </a:rPr>
              <a:t> </a:t>
            </a:r>
            <a:r>
              <a:rPr lang="en-US" sz="2800" i="1" dirty="0" err="1" smtClean="0">
                <a:solidFill>
                  <a:schemeClr val="tx1"/>
                </a:solidFill>
                <a:latin typeface="Times New Roman" pitchFamily="18" charset="0"/>
                <a:cs typeface="Times New Roman" pitchFamily="18" charset="0"/>
              </a:rPr>
              <a:t>thính</a:t>
            </a:r>
            <a:r>
              <a:rPr lang="en-US" sz="2800" i="1" dirty="0" smtClean="0">
                <a:solidFill>
                  <a:schemeClr val="tx1"/>
                </a:solidFill>
                <a:latin typeface="Times New Roman" pitchFamily="18" charset="0"/>
                <a:cs typeface="Times New Roman" pitchFamily="18" charset="0"/>
              </a:rPr>
              <a:t> </a:t>
            </a:r>
            <a:r>
              <a:rPr lang="en-US" sz="2800" i="1" dirty="0" err="1" smtClean="0">
                <a:solidFill>
                  <a:schemeClr val="tx1"/>
                </a:solidFill>
                <a:latin typeface="Times New Roman" pitchFamily="18" charset="0"/>
                <a:cs typeface="Times New Roman" pitchFamily="18" charset="0"/>
              </a:rPr>
              <a:t>giác</a:t>
            </a:r>
            <a:r>
              <a:rPr lang="en-US" sz="2800" i="1" dirty="0" smtClean="0">
                <a:solidFill>
                  <a:schemeClr val="tx1"/>
                </a:solidFill>
                <a:latin typeface="Times New Roman" pitchFamily="18" charset="0"/>
                <a:cs typeface="Times New Roman" pitchFamily="18" charset="0"/>
              </a:rPr>
              <a:t>( hay tai) </a:t>
            </a:r>
            <a:r>
              <a:rPr lang="en-US" sz="2800" i="1" dirty="0" err="1" smtClean="0">
                <a:solidFill>
                  <a:schemeClr val="tx1"/>
                </a:solidFill>
                <a:latin typeface="Times New Roman" pitchFamily="18" charset="0"/>
                <a:cs typeface="Times New Roman" pitchFamily="18" charset="0"/>
              </a:rPr>
              <a:t>nhạy</a:t>
            </a:r>
            <a:r>
              <a:rPr lang="en-US" sz="2800" i="1" dirty="0" smtClean="0">
                <a:solidFill>
                  <a:schemeClr val="tx1"/>
                </a:solidFill>
                <a:latin typeface="Times New Roman" pitchFamily="18" charset="0"/>
                <a:cs typeface="Times New Roman" pitchFamily="18" charset="0"/>
              </a:rPr>
              <a:t> </a:t>
            </a:r>
            <a:r>
              <a:rPr lang="en-US" sz="2800" i="1" dirty="0" err="1" smtClean="0">
                <a:solidFill>
                  <a:schemeClr val="tx1"/>
                </a:solidFill>
                <a:latin typeface="Times New Roman" pitchFamily="18" charset="0"/>
                <a:cs typeface="Times New Roman" pitchFamily="18" charset="0"/>
              </a:rPr>
              <a:t>bén</a:t>
            </a:r>
            <a:r>
              <a:rPr lang="en-US" sz="2800" i="1" dirty="0" smtClean="0">
                <a:solidFill>
                  <a:schemeClr val="tx1"/>
                </a:solidFill>
                <a:latin typeface="Times New Roman" pitchFamily="18" charset="0"/>
                <a:cs typeface="Times New Roman" pitchFamily="18" charset="0"/>
              </a:rPr>
              <a:t>. </a:t>
            </a:r>
            <a:r>
              <a:rPr lang="en-US" sz="2800" i="1" dirty="0" err="1" smtClean="0">
                <a:solidFill>
                  <a:schemeClr val="tx1"/>
                </a:solidFill>
                <a:latin typeface="Times New Roman" pitchFamily="18" charset="0"/>
                <a:cs typeface="Times New Roman" pitchFamily="18" charset="0"/>
              </a:rPr>
              <a:t>Tuy</a:t>
            </a:r>
            <a:r>
              <a:rPr lang="en-US" sz="2800" i="1" dirty="0" smtClean="0">
                <a:solidFill>
                  <a:schemeClr val="tx1"/>
                </a:solidFill>
                <a:latin typeface="Times New Roman" pitchFamily="18" charset="0"/>
                <a:cs typeface="Times New Roman" pitchFamily="18" charset="0"/>
              </a:rPr>
              <a:t> </a:t>
            </a:r>
            <a:r>
              <a:rPr lang="en-US" sz="2800" i="1" dirty="0" err="1" smtClean="0">
                <a:solidFill>
                  <a:schemeClr val="tx1"/>
                </a:solidFill>
                <a:latin typeface="Times New Roman" pitchFamily="18" charset="0"/>
                <a:cs typeface="Times New Roman" pitchFamily="18" charset="0"/>
              </a:rPr>
              <a:t>nhiên</a:t>
            </a:r>
            <a:r>
              <a:rPr lang="en-US" sz="2800" i="1" dirty="0" smtClean="0">
                <a:solidFill>
                  <a:schemeClr val="tx1"/>
                </a:solidFill>
                <a:latin typeface="Times New Roman" pitchFamily="18" charset="0"/>
                <a:cs typeface="Times New Roman" pitchFamily="18" charset="0"/>
              </a:rPr>
              <a:t> </a:t>
            </a:r>
            <a:r>
              <a:rPr lang="en-US" sz="2800" i="1" dirty="0" err="1" smtClean="0">
                <a:solidFill>
                  <a:schemeClr val="tx1"/>
                </a:solidFill>
                <a:latin typeface="Times New Roman" pitchFamily="18" charset="0"/>
                <a:cs typeface="Times New Roman" pitchFamily="18" charset="0"/>
              </a:rPr>
              <a:t>chúng</a:t>
            </a:r>
            <a:r>
              <a:rPr lang="en-US" sz="2800" i="1" dirty="0" smtClean="0">
                <a:solidFill>
                  <a:schemeClr val="tx1"/>
                </a:solidFill>
                <a:latin typeface="Times New Roman" pitchFamily="18" charset="0"/>
                <a:cs typeface="Times New Roman" pitchFamily="18" charset="0"/>
              </a:rPr>
              <a:t> </a:t>
            </a:r>
            <a:r>
              <a:rPr lang="en-US" sz="2800" i="1" dirty="0" err="1" smtClean="0">
                <a:solidFill>
                  <a:schemeClr val="tx1"/>
                </a:solidFill>
                <a:latin typeface="Times New Roman" pitchFamily="18" charset="0"/>
                <a:cs typeface="Times New Roman" pitchFamily="18" charset="0"/>
              </a:rPr>
              <a:t>không</a:t>
            </a:r>
            <a:r>
              <a:rPr lang="en-US" sz="2800" i="1" dirty="0" smtClean="0">
                <a:solidFill>
                  <a:schemeClr val="tx1"/>
                </a:solidFill>
                <a:latin typeface="Times New Roman" pitchFamily="18" charset="0"/>
                <a:cs typeface="Times New Roman" pitchFamily="18" charset="0"/>
              </a:rPr>
              <a:t> </a:t>
            </a:r>
            <a:r>
              <a:rPr lang="en-US" sz="2800" i="1" dirty="0" err="1" smtClean="0">
                <a:solidFill>
                  <a:schemeClr val="tx1"/>
                </a:solidFill>
                <a:latin typeface="Times New Roman" pitchFamily="18" charset="0"/>
                <a:cs typeface="Times New Roman" pitchFamily="18" charset="0"/>
              </a:rPr>
              <a:t>phân</a:t>
            </a:r>
            <a:r>
              <a:rPr lang="en-US" sz="2800" i="1" dirty="0" smtClean="0">
                <a:solidFill>
                  <a:schemeClr val="tx1"/>
                </a:solidFill>
                <a:latin typeface="Times New Roman" pitchFamily="18" charset="0"/>
                <a:cs typeface="Times New Roman" pitchFamily="18" charset="0"/>
              </a:rPr>
              <a:t> </a:t>
            </a:r>
            <a:r>
              <a:rPr lang="en-US" sz="2800" i="1" dirty="0" err="1" smtClean="0">
                <a:solidFill>
                  <a:schemeClr val="tx1"/>
                </a:solidFill>
                <a:latin typeface="Times New Roman" pitchFamily="18" charset="0"/>
                <a:cs typeface="Times New Roman" pitchFamily="18" charset="0"/>
              </a:rPr>
              <a:t>biệt</a:t>
            </a:r>
            <a:r>
              <a:rPr lang="en-US" sz="2800" i="1" dirty="0" smtClean="0">
                <a:solidFill>
                  <a:schemeClr val="tx1"/>
                </a:solidFill>
                <a:latin typeface="Times New Roman" pitchFamily="18" charset="0"/>
                <a:cs typeface="Times New Roman" pitchFamily="18" charset="0"/>
              </a:rPr>
              <a:t> </a:t>
            </a:r>
            <a:r>
              <a:rPr lang="en-US" sz="2800" i="1" dirty="0" err="1" smtClean="0">
                <a:solidFill>
                  <a:schemeClr val="tx1"/>
                </a:solidFill>
                <a:latin typeface="Times New Roman" pitchFamily="18" charset="0"/>
                <a:cs typeface="Times New Roman" pitchFamily="18" charset="0"/>
              </a:rPr>
              <a:t>được</a:t>
            </a:r>
            <a:r>
              <a:rPr lang="en-US" sz="2800" i="1" dirty="0" smtClean="0">
                <a:solidFill>
                  <a:schemeClr val="tx1"/>
                </a:solidFill>
                <a:latin typeface="Times New Roman" pitchFamily="18" charset="0"/>
                <a:cs typeface="Times New Roman" pitchFamily="18" charset="0"/>
              </a:rPr>
              <a:t> </a:t>
            </a:r>
            <a:r>
              <a:rPr lang="en-US" sz="2800" i="1" dirty="0" err="1" smtClean="0">
                <a:solidFill>
                  <a:schemeClr val="tx1"/>
                </a:solidFill>
                <a:latin typeface="Times New Roman" pitchFamily="18" charset="0"/>
                <a:cs typeface="Times New Roman" pitchFamily="18" charset="0"/>
              </a:rPr>
              <a:t>màu</a:t>
            </a:r>
            <a:r>
              <a:rPr lang="en-US" sz="2800" i="1" dirty="0" smtClean="0">
                <a:solidFill>
                  <a:schemeClr val="tx1"/>
                </a:solidFill>
                <a:latin typeface="Times New Roman" pitchFamily="18" charset="0"/>
                <a:cs typeface="Times New Roman" pitchFamily="18" charset="0"/>
              </a:rPr>
              <a:t> </a:t>
            </a:r>
            <a:r>
              <a:rPr lang="en-US" sz="2800" i="1" dirty="0" err="1" smtClean="0">
                <a:solidFill>
                  <a:schemeClr val="tx1"/>
                </a:solidFill>
                <a:latin typeface="Times New Roman" pitchFamily="18" charset="0"/>
                <a:cs typeface="Times New Roman" pitchFamily="18" charset="0"/>
              </a:rPr>
              <a:t>sắc</a:t>
            </a:r>
            <a:r>
              <a:rPr lang="en-US" sz="2800" i="1" dirty="0" smtClean="0">
                <a:solidFill>
                  <a:schemeClr val="tx1"/>
                </a:solidFill>
                <a:latin typeface="Times New Roman" pitchFamily="18" charset="0"/>
                <a:cs typeface="Times New Roman" pitchFamily="18" charset="0"/>
              </a:rPr>
              <a:t> </a:t>
            </a:r>
            <a:r>
              <a:rPr lang="en-US" sz="2800" i="1" dirty="0" err="1" smtClean="0">
                <a:solidFill>
                  <a:schemeClr val="tx1"/>
                </a:solidFill>
                <a:latin typeface="Times New Roman" pitchFamily="18" charset="0"/>
                <a:cs typeface="Times New Roman" pitchFamily="18" charset="0"/>
              </a:rPr>
              <a:t>mà</a:t>
            </a:r>
            <a:r>
              <a:rPr lang="en-US" sz="2800" i="1" dirty="0" smtClean="0">
                <a:solidFill>
                  <a:schemeClr val="tx1"/>
                </a:solidFill>
                <a:latin typeface="Times New Roman" pitchFamily="18" charset="0"/>
                <a:cs typeface="Times New Roman" pitchFamily="18" charset="0"/>
              </a:rPr>
              <a:t> </a:t>
            </a:r>
            <a:r>
              <a:rPr lang="en-US" sz="2800" i="1" dirty="0" err="1" smtClean="0">
                <a:solidFill>
                  <a:schemeClr val="tx1"/>
                </a:solidFill>
                <a:latin typeface="Times New Roman" pitchFamily="18" charset="0"/>
                <a:cs typeface="Times New Roman" pitchFamily="18" charset="0"/>
              </a:rPr>
              <a:t>chỉ</a:t>
            </a:r>
            <a:r>
              <a:rPr lang="en-US" sz="2800" i="1" dirty="0" smtClean="0">
                <a:solidFill>
                  <a:schemeClr val="tx1"/>
                </a:solidFill>
                <a:latin typeface="Times New Roman" pitchFamily="18" charset="0"/>
                <a:cs typeface="Times New Roman" pitchFamily="18" charset="0"/>
              </a:rPr>
              <a:t> </a:t>
            </a:r>
            <a:r>
              <a:rPr lang="en-US" sz="2800" i="1" dirty="0" err="1" smtClean="0">
                <a:solidFill>
                  <a:schemeClr val="tx1"/>
                </a:solidFill>
                <a:latin typeface="Times New Roman" pitchFamily="18" charset="0"/>
                <a:cs typeface="Times New Roman" pitchFamily="18" charset="0"/>
              </a:rPr>
              <a:t>phân</a:t>
            </a:r>
            <a:r>
              <a:rPr lang="en-US" sz="2800" i="1" dirty="0" smtClean="0">
                <a:solidFill>
                  <a:schemeClr val="tx1"/>
                </a:solidFill>
                <a:latin typeface="Times New Roman" pitchFamily="18" charset="0"/>
                <a:cs typeface="Times New Roman" pitchFamily="18" charset="0"/>
              </a:rPr>
              <a:t> </a:t>
            </a:r>
            <a:r>
              <a:rPr lang="en-US" sz="2800" i="1" dirty="0" err="1" smtClean="0">
                <a:solidFill>
                  <a:schemeClr val="tx1"/>
                </a:solidFill>
                <a:latin typeface="Times New Roman" pitchFamily="18" charset="0"/>
                <a:cs typeface="Times New Roman" pitchFamily="18" charset="0"/>
              </a:rPr>
              <a:t>biệt</a:t>
            </a:r>
            <a:r>
              <a:rPr lang="en-US" sz="2800" i="1" dirty="0" smtClean="0">
                <a:solidFill>
                  <a:schemeClr val="tx1"/>
                </a:solidFill>
                <a:latin typeface="Times New Roman" pitchFamily="18" charset="0"/>
                <a:cs typeface="Times New Roman" pitchFamily="18" charset="0"/>
              </a:rPr>
              <a:t> </a:t>
            </a:r>
            <a:r>
              <a:rPr lang="en-US" sz="2800" i="1" dirty="0" err="1" smtClean="0">
                <a:solidFill>
                  <a:schemeClr val="tx1"/>
                </a:solidFill>
                <a:latin typeface="Times New Roman" pitchFamily="18" charset="0"/>
                <a:cs typeface="Times New Roman" pitchFamily="18" charset="0"/>
              </a:rPr>
              <a:t>được</a:t>
            </a:r>
            <a:r>
              <a:rPr lang="en-US" sz="2800" i="1" dirty="0" smtClean="0">
                <a:solidFill>
                  <a:schemeClr val="tx1"/>
                </a:solidFill>
                <a:latin typeface="Times New Roman" pitchFamily="18" charset="0"/>
                <a:cs typeface="Times New Roman" pitchFamily="18" charset="0"/>
              </a:rPr>
              <a:t> </a:t>
            </a:r>
            <a:r>
              <a:rPr lang="en-US" sz="2800" i="1" dirty="0" err="1" smtClean="0">
                <a:solidFill>
                  <a:schemeClr val="tx1"/>
                </a:solidFill>
                <a:latin typeface="Times New Roman" pitchFamily="18" charset="0"/>
                <a:cs typeface="Times New Roman" pitchFamily="18" charset="0"/>
              </a:rPr>
              <a:t>sáng</a:t>
            </a:r>
            <a:r>
              <a:rPr lang="en-US" sz="2800" i="1" dirty="0" smtClean="0">
                <a:solidFill>
                  <a:schemeClr val="tx1"/>
                </a:solidFill>
                <a:latin typeface="Times New Roman" pitchFamily="18" charset="0"/>
                <a:cs typeface="Times New Roman" pitchFamily="18" charset="0"/>
              </a:rPr>
              <a:t>, </a:t>
            </a:r>
            <a:r>
              <a:rPr lang="en-US" sz="2800" i="1" dirty="0" err="1" smtClean="0">
                <a:solidFill>
                  <a:schemeClr val="tx1"/>
                </a:solidFill>
                <a:latin typeface="Times New Roman" pitchFamily="18" charset="0"/>
                <a:cs typeface="Times New Roman" pitchFamily="18" charset="0"/>
              </a:rPr>
              <a:t>tối</a:t>
            </a:r>
            <a:r>
              <a:rPr lang="en-US" sz="2800" i="1" dirty="0" smtClean="0">
                <a:solidFill>
                  <a:schemeClr val="tx1"/>
                </a:solidFill>
                <a:latin typeface="Times New Roman" pitchFamily="18" charset="0"/>
                <a:cs typeface="Times New Roman" pitchFamily="18" charset="0"/>
              </a:rPr>
              <a:t> </a:t>
            </a:r>
            <a:r>
              <a:rPr lang="en-US" sz="2800" i="1" dirty="0" err="1" smtClean="0">
                <a:solidFill>
                  <a:schemeClr val="tx1"/>
                </a:solidFill>
                <a:latin typeface="Times New Roman" pitchFamily="18" charset="0"/>
                <a:cs typeface="Times New Roman" pitchFamily="18" charset="0"/>
              </a:rPr>
              <a:t>để</a:t>
            </a:r>
            <a:r>
              <a:rPr lang="en-US" sz="2800" i="1" dirty="0" smtClean="0">
                <a:solidFill>
                  <a:schemeClr val="tx1"/>
                </a:solidFill>
                <a:latin typeface="Times New Roman" pitchFamily="18" charset="0"/>
                <a:cs typeface="Times New Roman" pitchFamily="18" charset="0"/>
              </a:rPr>
              <a:t> </a:t>
            </a:r>
            <a:r>
              <a:rPr lang="en-US" sz="2800" i="1" dirty="0" err="1" smtClean="0">
                <a:solidFill>
                  <a:schemeClr val="tx1"/>
                </a:solidFill>
                <a:latin typeface="Times New Roman" pitchFamily="18" charset="0"/>
                <a:cs typeface="Times New Roman" pitchFamily="18" charset="0"/>
              </a:rPr>
              <a:t>phát</a:t>
            </a:r>
            <a:r>
              <a:rPr lang="en-US" sz="2800" i="1" dirty="0" smtClean="0">
                <a:solidFill>
                  <a:schemeClr val="tx1"/>
                </a:solidFill>
                <a:latin typeface="Times New Roman" pitchFamily="18" charset="0"/>
                <a:cs typeface="Times New Roman" pitchFamily="18" charset="0"/>
              </a:rPr>
              <a:t> </a:t>
            </a:r>
            <a:r>
              <a:rPr lang="en-US" sz="2800" i="1" dirty="0" err="1" smtClean="0">
                <a:solidFill>
                  <a:schemeClr val="tx1"/>
                </a:solidFill>
                <a:latin typeface="Times New Roman" pitchFamily="18" charset="0"/>
                <a:cs typeface="Times New Roman" pitchFamily="18" charset="0"/>
              </a:rPr>
              <a:t>hiện</a:t>
            </a:r>
            <a:r>
              <a:rPr lang="en-US" sz="2800" i="1" dirty="0" smtClean="0">
                <a:solidFill>
                  <a:schemeClr val="tx1"/>
                </a:solidFill>
                <a:latin typeface="Times New Roman" pitchFamily="18" charset="0"/>
                <a:cs typeface="Times New Roman" pitchFamily="18" charset="0"/>
              </a:rPr>
              <a:t> con </a:t>
            </a:r>
            <a:r>
              <a:rPr lang="en-US" sz="2800" i="1" dirty="0" err="1" smtClean="0">
                <a:solidFill>
                  <a:schemeClr val="tx1"/>
                </a:solidFill>
                <a:latin typeface="Times New Roman" pitchFamily="18" charset="0"/>
                <a:cs typeface="Times New Roman" pitchFamily="18" charset="0"/>
              </a:rPr>
              <a:t>mồi</a:t>
            </a:r>
            <a:r>
              <a:rPr lang="en-US" sz="2800" i="1" dirty="0" smtClean="0">
                <a:solidFill>
                  <a:schemeClr val="tx1"/>
                </a:solidFill>
                <a:latin typeface="Times New Roman" pitchFamily="18" charset="0"/>
                <a:cs typeface="Times New Roman" pitchFamily="18" charset="0"/>
              </a:rPr>
              <a:t> </a:t>
            </a:r>
            <a:r>
              <a:rPr lang="en-US" sz="2800" i="1" dirty="0" err="1" smtClean="0">
                <a:solidFill>
                  <a:schemeClr val="tx1"/>
                </a:solidFill>
                <a:latin typeface="Times New Roman" pitchFamily="18" charset="0"/>
                <a:cs typeface="Times New Roman" pitchFamily="18" charset="0"/>
              </a:rPr>
              <a:t>trong</a:t>
            </a:r>
            <a:r>
              <a:rPr lang="en-US" sz="2800" i="1" dirty="0" smtClean="0">
                <a:solidFill>
                  <a:schemeClr val="tx1"/>
                </a:solidFill>
                <a:latin typeface="Times New Roman" pitchFamily="18" charset="0"/>
                <a:cs typeface="Times New Roman" pitchFamily="18" charset="0"/>
              </a:rPr>
              <a:t> </a:t>
            </a:r>
            <a:r>
              <a:rPr lang="en-US" sz="2800" i="1" dirty="0" err="1" smtClean="0">
                <a:solidFill>
                  <a:schemeClr val="tx1"/>
                </a:solidFill>
                <a:latin typeface="Times New Roman" pitchFamily="18" charset="0"/>
                <a:cs typeface="Times New Roman" pitchFamily="18" charset="0"/>
              </a:rPr>
              <a:t>bóng</a:t>
            </a:r>
            <a:r>
              <a:rPr lang="en-US" sz="2800" i="1" dirty="0" smtClean="0">
                <a:solidFill>
                  <a:schemeClr val="tx1"/>
                </a:solidFill>
                <a:latin typeface="Times New Roman" pitchFamily="18" charset="0"/>
                <a:cs typeface="Times New Roman" pitchFamily="18" charset="0"/>
              </a:rPr>
              <a:t> </a:t>
            </a:r>
            <a:r>
              <a:rPr lang="en-US" sz="2800" i="1" dirty="0" err="1" smtClean="0">
                <a:solidFill>
                  <a:schemeClr val="tx1"/>
                </a:solidFill>
                <a:latin typeface="Times New Roman" pitchFamily="18" charset="0"/>
                <a:cs typeface="Times New Roman" pitchFamily="18" charset="0"/>
              </a:rPr>
              <a:t>tối</a:t>
            </a:r>
            <a:endParaRPr lang="vi-VN" sz="2800" dirty="0" smtClean="0">
              <a:solidFill>
                <a:schemeClr val="tx1"/>
              </a:solidFill>
              <a:latin typeface="Times New Roman" pitchFamily="18" charset="0"/>
              <a:cs typeface="Times New Roman" pitchFamily="18" charset="0"/>
            </a:endParaRPr>
          </a:p>
          <a:p>
            <a:r>
              <a:rPr lang="en-US" sz="2800" dirty="0" smtClean="0">
                <a:solidFill>
                  <a:schemeClr val="tx1"/>
                </a:solidFill>
                <a:latin typeface="Times New Roman" pitchFamily="18" charset="0"/>
                <a:cs typeface="Times New Roman" pitchFamily="18" charset="0"/>
              </a:rPr>
              <a:t> </a:t>
            </a:r>
            <a:endParaRPr lang="vi-VN" sz="2800" dirty="0" smtClean="0">
              <a:solidFill>
                <a:schemeClr val="tx1"/>
              </a:solidFill>
              <a:latin typeface="Times New Roman" pitchFamily="18" charset="0"/>
              <a:cs typeface="Times New Roman" pitchFamily="18" charset="0"/>
            </a:endParaRPr>
          </a:p>
          <a:p>
            <a:pPr algn="ctr"/>
            <a:endParaRPr lang="vi-VN" sz="28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4)">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81000" y="214290"/>
            <a:ext cx="8763000" cy="533400"/>
          </a:xfrm>
          <a:prstGeom prst="rect">
            <a:avLst/>
          </a:prstGeom>
          <a:solidFill>
            <a:srgbClr val="FFFFFF"/>
          </a:solidFill>
          <a:ln w="9525">
            <a:noFill/>
            <a:miter lim="800000"/>
            <a:headEnd/>
            <a:tailEnd/>
          </a:ln>
        </p:spPr>
        <p:txBody>
          <a:bodyPr anchor="ctr"/>
          <a:lstStyle/>
          <a:p>
            <a:pPr algn="ctr">
              <a:lnSpc>
                <a:spcPct val="90000"/>
              </a:lnSpc>
              <a:spcBef>
                <a:spcPct val="20000"/>
              </a:spcBef>
              <a:buClr>
                <a:schemeClr val="folHlink"/>
              </a:buClr>
              <a:buSzPct val="60000"/>
              <a:buFont typeface="Wingdings" pitchFamily="2" charset="2"/>
              <a:buNone/>
            </a:pPr>
            <a:r>
              <a:rPr lang="en-US" sz="3200" b="1" dirty="0" err="1" smtClean="0">
                <a:latin typeface="Times New Roman" pitchFamily="18" charset="0"/>
                <a:cs typeface="Times New Roman" pitchFamily="18" charset="0"/>
              </a:rPr>
              <a:t>Vai</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trò</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ánh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sáng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đối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với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vật</a:t>
            </a:r>
            <a:r>
              <a:rPr lang="en-US" sz="3200" b="1" dirty="0">
                <a:latin typeface="Times New Roman" pitchFamily="18" charset="0"/>
                <a:cs typeface="Times New Roman" pitchFamily="18" charset="0"/>
              </a:rPr>
              <a:t>.</a:t>
            </a:r>
          </a:p>
        </p:txBody>
      </p:sp>
      <p:sp>
        <p:nvSpPr>
          <p:cNvPr id="12291" name="Rectangle 3"/>
          <p:cNvSpPr>
            <a:spLocks noChangeArrowheads="1"/>
          </p:cNvSpPr>
          <p:nvPr/>
        </p:nvSpPr>
        <p:spPr bwMode="auto">
          <a:xfrm>
            <a:off x="1447800" y="76200"/>
            <a:ext cx="6324600" cy="1243013"/>
          </a:xfrm>
          <a:prstGeom prst="rect">
            <a:avLst/>
          </a:prstGeom>
          <a:noFill/>
          <a:ln w="9525">
            <a:noFill/>
            <a:miter lim="800000"/>
            <a:headEnd/>
            <a:tailEnd/>
          </a:ln>
        </p:spPr>
        <p:txBody>
          <a:bodyPr anchor="b"/>
          <a:lstStyle/>
          <a:p>
            <a:pPr>
              <a:lnSpc>
                <a:spcPct val="135000"/>
              </a:lnSpc>
              <a:spcBef>
                <a:spcPct val="100000"/>
              </a:spcBef>
              <a:spcAft>
                <a:spcPct val="999000"/>
              </a:spcAft>
            </a:pPr>
            <a:endParaRPr lang="en-US" sz="2800" b="1" dirty="0">
              <a:solidFill>
                <a:srgbClr val="0000FF"/>
              </a:solidFill>
            </a:endParaRPr>
          </a:p>
        </p:txBody>
      </p:sp>
      <p:pic>
        <p:nvPicPr>
          <p:cNvPr id="221189" name="Picture 5" descr="44"/>
          <p:cNvPicPr>
            <a:picLocks noChangeAspect="1" noChangeArrowheads="1"/>
          </p:cNvPicPr>
          <p:nvPr/>
        </p:nvPicPr>
        <p:blipFill>
          <a:blip r:embed="rId2" cstate="print"/>
          <a:srcRect/>
          <a:stretch>
            <a:fillRect/>
          </a:stretch>
        </p:blipFill>
        <p:spPr bwMode="auto">
          <a:xfrm>
            <a:off x="357158" y="3714752"/>
            <a:ext cx="4117975" cy="2438400"/>
          </a:xfrm>
          <a:prstGeom prst="rect">
            <a:avLst/>
          </a:prstGeom>
          <a:noFill/>
          <a:ln w="9525">
            <a:noFill/>
            <a:miter lim="800000"/>
            <a:headEnd/>
            <a:tailEnd/>
          </a:ln>
        </p:spPr>
      </p:pic>
      <p:pic>
        <p:nvPicPr>
          <p:cNvPr id="221192" name="Picture 8" descr="3"/>
          <p:cNvPicPr>
            <a:picLocks noChangeAspect="1" noChangeArrowheads="1"/>
          </p:cNvPicPr>
          <p:nvPr/>
        </p:nvPicPr>
        <p:blipFill>
          <a:blip r:embed="rId3" cstate="print"/>
          <a:srcRect/>
          <a:stretch>
            <a:fillRect/>
          </a:stretch>
        </p:blipFill>
        <p:spPr bwMode="auto">
          <a:xfrm>
            <a:off x="285720" y="785794"/>
            <a:ext cx="4114800" cy="2647952"/>
          </a:xfrm>
          <a:prstGeom prst="rect">
            <a:avLst/>
          </a:prstGeom>
          <a:noFill/>
          <a:ln w="9525">
            <a:noFill/>
            <a:miter lim="800000"/>
            <a:headEnd/>
            <a:tailEnd/>
          </a:ln>
        </p:spPr>
      </p:pic>
      <p:pic>
        <p:nvPicPr>
          <p:cNvPr id="221193" name="Picture 9" descr="5"/>
          <p:cNvPicPr>
            <a:picLocks noChangeAspect="1" noChangeArrowheads="1"/>
          </p:cNvPicPr>
          <p:nvPr/>
        </p:nvPicPr>
        <p:blipFill>
          <a:blip r:embed="rId4" cstate="print"/>
          <a:srcRect/>
          <a:stretch>
            <a:fillRect/>
          </a:stretch>
        </p:blipFill>
        <p:spPr bwMode="auto">
          <a:xfrm>
            <a:off x="4572000" y="3714752"/>
            <a:ext cx="4267200" cy="2432050"/>
          </a:xfrm>
          <a:prstGeom prst="rect">
            <a:avLst/>
          </a:prstGeom>
          <a:noFill/>
          <a:ln w="9525">
            <a:noFill/>
            <a:miter lim="800000"/>
            <a:headEnd/>
            <a:tailEnd/>
          </a:ln>
        </p:spPr>
      </p:pic>
      <p:pic>
        <p:nvPicPr>
          <p:cNvPr id="221194" name="Picture 10" descr="6"/>
          <p:cNvPicPr>
            <a:picLocks noChangeAspect="1" noChangeArrowheads="1"/>
          </p:cNvPicPr>
          <p:nvPr/>
        </p:nvPicPr>
        <p:blipFill>
          <a:blip r:embed="rId5" cstate="print"/>
          <a:srcRect/>
          <a:stretch>
            <a:fillRect/>
          </a:stretch>
        </p:blipFill>
        <p:spPr bwMode="auto">
          <a:xfrm>
            <a:off x="4876800" y="785794"/>
            <a:ext cx="4267200" cy="2752728"/>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642918"/>
          </a:xfrm>
        </p:spPr>
        <p:txBody>
          <a:bodyPr>
            <a:noAutofit/>
          </a:bodyPr>
          <a:lstStyle/>
          <a:p>
            <a:r>
              <a:rPr lang="en-US" sz="3200" b="1" dirty="0" err="1" smtClean="0">
                <a:latin typeface="Times New Roman" pitchFamily="18" charset="0"/>
                <a:cs typeface="Times New Roman" pitchFamily="18" charset="0"/>
              </a:rPr>
              <a:t>Vai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trò</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của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ánh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sáng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đối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với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đời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sống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động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vật</a:t>
            </a:r>
            <a:r>
              <a:rPr lang="en-US" sz="3200" b="1" dirty="0" smtClean="0">
                <a:latin typeface="Times New Roman" pitchFamily="18" charset="0"/>
                <a:cs typeface="Times New Roman" pitchFamily="18" charset="0"/>
              </a:rPr>
              <a:t>.</a:t>
            </a:r>
            <a:br>
              <a:rPr lang="en-US" sz="3200" b="1" dirty="0" smtClean="0">
                <a:latin typeface="Times New Roman" pitchFamily="18" charset="0"/>
                <a:cs typeface="Times New Roman" pitchFamily="18" charset="0"/>
              </a:rPr>
            </a:br>
            <a:endParaRPr lang="vi-VN" sz="3200" dirty="0"/>
          </a:p>
        </p:txBody>
      </p:sp>
      <p:pic>
        <p:nvPicPr>
          <p:cNvPr id="4" name="Content Placeholder 3" descr="03022016142545722-26_resize.JPG"/>
          <p:cNvPicPr>
            <a:picLocks noGrp="1" noChangeAspect="1"/>
          </p:cNvPicPr>
          <p:nvPr>
            <p:ph idx="1"/>
          </p:nvPr>
        </p:nvPicPr>
        <p:blipFill>
          <a:blip r:embed="rId2" cstate="print"/>
          <a:stretch>
            <a:fillRect/>
          </a:stretch>
        </p:blipFill>
        <p:spPr>
          <a:xfrm>
            <a:off x="0" y="928670"/>
            <a:ext cx="5143504" cy="5643602"/>
          </a:xfrm>
        </p:spPr>
      </p:pic>
      <p:sp>
        <p:nvSpPr>
          <p:cNvPr id="5" name="Rectangle 4"/>
          <p:cNvSpPr/>
          <p:nvPr/>
        </p:nvSpPr>
        <p:spPr>
          <a:xfrm>
            <a:off x="5715008" y="1071546"/>
            <a:ext cx="3000396" cy="521497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2800" b="1" dirty="0" err="1" smtClean="0">
                <a:latin typeface="Times New Roman" pitchFamily="18" charset="0"/>
                <a:cs typeface="Times New Roman" pitchFamily="18" charset="0"/>
              </a:rPr>
              <a:t>Trong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chăn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nuôi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người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thắp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đèn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điện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trong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chuồng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để</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kéo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dài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thời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gian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chiếu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sáng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trong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ngày</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kích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thích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ăn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nhiều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chóng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tăng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cân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để</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đẻ</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trứng</a:t>
            </a:r>
            <a:r>
              <a:rPr lang="en-US" sz="2800" b="1" dirty="0" smtClean="0">
                <a:latin typeface="Times New Roman" pitchFamily="18" charset="0"/>
                <a:cs typeface="Times New Roman" pitchFamily="18" charset="0"/>
              </a:rPr>
              <a:t>.</a:t>
            </a:r>
            <a:endParaRPr lang="vi-VN" sz="2800" b="1" dirty="0" smtClean="0">
              <a:latin typeface="Times New Roman" pitchFamily="18" charset="0"/>
              <a:cs typeface="Times New Roman" pitchFamily="18" charset="0"/>
            </a:endParaRPr>
          </a:p>
          <a:p>
            <a:pPr algn="just"/>
            <a:r>
              <a:rPr lang="en-US" sz="2800" b="1" dirty="0" smtClean="0">
                <a:latin typeface="Times New Roman" pitchFamily="18" charset="0"/>
                <a:cs typeface="Times New Roman" pitchFamily="18" charset="0"/>
              </a:rPr>
              <a:t> </a:t>
            </a:r>
            <a:endParaRPr lang="vi-VN" sz="2800" b="1" dirty="0" smtClean="0">
              <a:latin typeface="Times New Roman" pitchFamily="18" charset="0"/>
              <a:cs typeface="Times New Roman" pitchFamily="18" charset="0"/>
            </a:endParaRPr>
          </a:p>
          <a:p>
            <a:pPr algn="just"/>
            <a:endParaRPr lang="vi-VN"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0" y="500042"/>
            <a:ext cx="8763000" cy="533400"/>
          </a:xfrm>
          <a:prstGeom prst="rect">
            <a:avLst/>
          </a:prstGeom>
          <a:solidFill>
            <a:srgbClr val="FFFFFF"/>
          </a:solidFill>
          <a:ln w="9525">
            <a:noFill/>
            <a:miter lim="800000"/>
            <a:headEnd/>
            <a:tailEnd/>
          </a:ln>
        </p:spPr>
        <p:txBody>
          <a:bodyPr anchor="ctr"/>
          <a:lstStyle/>
          <a:p>
            <a:pPr algn="ctr">
              <a:lnSpc>
                <a:spcPct val="90000"/>
              </a:lnSpc>
              <a:spcBef>
                <a:spcPct val="20000"/>
              </a:spcBef>
              <a:buClr>
                <a:schemeClr val="folHlink"/>
              </a:buClr>
              <a:buSzPct val="60000"/>
              <a:buFont typeface="Wingdings" pitchFamily="2" charset="2"/>
              <a:buNone/>
            </a:pPr>
            <a:r>
              <a:rPr lang="en-US" sz="3200" b="1" dirty="0" err="1" smtClean="0">
                <a:latin typeface="Times New Roman" pitchFamily="18" charset="0"/>
                <a:cs typeface="Times New Roman" pitchFamily="18" charset="0"/>
              </a:rPr>
              <a:t>Vai</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trò</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ánh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sáng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đối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với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vật</a:t>
            </a:r>
            <a:endParaRPr lang="en-US" sz="3200" b="1" dirty="0">
              <a:latin typeface="Times New Roman" pitchFamily="18" charset="0"/>
              <a:cs typeface="Times New Roman" pitchFamily="18" charset="0"/>
            </a:endParaRPr>
          </a:p>
        </p:txBody>
      </p:sp>
      <p:sp>
        <p:nvSpPr>
          <p:cNvPr id="14339" name="Rectangle 3"/>
          <p:cNvSpPr>
            <a:spLocks noChangeArrowheads="1"/>
          </p:cNvSpPr>
          <p:nvPr/>
        </p:nvSpPr>
        <p:spPr bwMode="auto">
          <a:xfrm>
            <a:off x="1447800" y="76200"/>
            <a:ext cx="6324600" cy="1243013"/>
          </a:xfrm>
          <a:prstGeom prst="rect">
            <a:avLst/>
          </a:prstGeom>
          <a:noFill/>
          <a:ln w="9525">
            <a:noFill/>
            <a:miter lim="800000"/>
            <a:headEnd/>
            <a:tailEnd/>
          </a:ln>
        </p:spPr>
        <p:txBody>
          <a:bodyPr anchor="b"/>
          <a:lstStyle/>
          <a:p>
            <a:pPr>
              <a:lnSpc>
                <a:spcPct val="135000"/>
              </a:lnSpc>
              <a:spcBef>
                <a:spcPct val="100000"/>
              </a:spcBef>
              <a:spcAft>
                <a:spcPct val="999000"/>
              </a:spcAft>
            </a:pPr>
            <a:endParaRPr lang="en-US" sz="2800" b="1" dirty="0">
              <a:solidFill>
                <a:srgbClr val="0000FF"/>
              </a:solidFill>
            </a:endParaRPr>
          </a:p>
        </p:txBody>
      </p:sp>
      <p:pic>
        <p:nvPicPr>
          <p:cNvPr id="223237" name="Picture 5" descr="light2"/>
          <p:cNvPicPr>
            <a:picLocks noChangeAspect="1" noChangeArrowheads="1" noCrop="1"/>
          </p:cNvPicPr>
          <p:nvPr/>
        </p:nvPicPr>
        <p:blipFill>
          <a:blip r:embed="rId2" cstate="print"/>
          <a:srcRect/>
          <a:stretch>
            <a:fillRect/>
          </a:stretch>
        </p:blipFill>
        <p:spPr bwMode="auto">
          <a:xfrm rot="1208992">
            <a:off x="-4763" y="2439988"/>
            <a:ext cx="695326" cy="954087"/>
          </a:xfrm>
          <a:prstGeom prst="rect">
            <a:avLst/>
          </a:prstGeom>
          <a:noFill/>
          <a:ln w="9525">
            <a:noFill/>
            <a:miter lim="800000"/>
            <a:headEnd/>
            <a:tailEnd/>
          </a:ln>
        </p:spPr>
      </p:pic>
      <p:sp>
        <p:nvSpPr>
          <p:cNvPr id="223238" name="Text Box 6"/>
          <p:cNvSpPr txBox="1">
            <a:spLocks noChangeArrowheads="1"/>
          </p:cNvSpPr>
          <p:nvPr/>
        </p:nvSpPr>
        <p:spPr bwMode="auto">
          <a:xfrm>
            <a:off x="990600" y="1428736"/>
            <a:ext cx="8153400" cy="4928272"/>
          </a:xfrm>
          <a:prstGeom prst="rect">
            <a:avLst/>
          </a:prstGeom>
          <a:noFill/>
          <a:ln w="9525">
            <a:noFill/>
            <a:miter lim="800000"/>
            <a:headEnd/>
            <a:tailEnd/>
          </a:ln>
        </p:spPr>
        <p:txBody>
          <a:bodyPr wrap="square">
            <a:spAutoFit/>
          </a:bodyPr>
          <a:lstStyle/>
          <a:p>
            <a:pPr algn="just" eaLnBrk="0" hangingPunct="0">
              <a:lnSpc>
                <a:spcPct val="110000"/>
              </a:lnSpc>
            </a:pPr>
            <a:r>
              <a:rPr lang="en-US" sz="3200" dirty="0">
                <a:solidFill>
                  <a:srgbClr val="CC3300"/>
                </a:solidFill>
                <a:latin typeface="Times New Roman" pitchFamily="18" charset="0"/>
                <a:cs typeface="Times New Roman" pitchFamily="18" charset="0"/>
              </a:rPr>
              <a:t>       </a:t>
            </a:r>
            <a:r>
              <a:rPr lang="en-US" sz="3200" b="1" dirty="0" err="1">
                <a:latin typeface="Times New Roman" pitchFamily="18" charset="0"/>
                <a:cs typeface="Times New Roman" pitchFamily="18" charset="0"/>
              </a:rPr>
              <a:t>Loài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vật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cần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ánh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sáng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chuyển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tìm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thức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nước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uống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hiện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những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nguy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hiểm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cần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tránh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Ánh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sáng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chiếu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sáng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còn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ảnh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hưởng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đến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sự</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sản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vật</a:t>
            </a:r>
            <a:r>
              <a:rPr lang="en-US" sz="3200" b="1" dirty="0">
                <a:latin typeface="Times New Roman" pitchFamily="18" charset="0"/>
                <a:cs typeface="Times New Roman" pitchFamily="18" charset="0"/>
              </a:rPr>
              <a:t>.</a:t>
            </a:r>
          </a:p>
          <a:p>
            <a:pPr algn="just" eaLnBrk="0" hangingPunct="0">
              <a:lnSpc>
                <a:spcPct val="110000"/>
              </a:lnSpc>
            </a:pP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Ví</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Người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dùng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ánh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sáng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điện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kéo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dài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chiếu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sáng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trong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ngày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kích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thích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được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nhiều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chóng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tăng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đẻ</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nhiều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trứng</a:t>
            </a:r>
            <a:r>
              <a:rPr lang="en-US" sz="3200" b="1" dirty="0">
                <a:latin typeface="Times New Roman" pitchFamily="18" charset="0"/>
                <a:cs typeface="Times New Roman" pitchFamily="18" charset="0"/>
              </a:rPr>
              <a:t>.</a:t>
            </a:r>
            <a:endParaRPr kumimoji="1" lang="en-US" sz="3200" b="1" dirty="0">
              <a:latin typeface="Times New Roman" pitchFamily="18" charset="0"/>
              <a:cs typeface="Times New Roman" pitchFamily="18" charset="0"/>
            </a:endParaRPr>
          </a:p>
        </p:txBody>
      </p:sp>
    </p:spTree>
  </p:cSld>
  <p:clrMapOvr>
    <a:masterClrMapping/>
  </p:clrMapOvr>
  <p:transition>
    <p:cover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a:bodyPr>
          <a:lstStyle/>
          <a:p>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pitchFamily="18" charset="0"/>
                <a:cs typeface="Times New Roman" pitchFamily="18" charset="0"/>
              </a:rPr>
              <a:t>CÓ THỂ EM CHƯA </a:t>
            </a:r>
            <a:r>
              <a:rPr lang="en-US"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pitchFamily="18" charset="0"/>
                <a:cs typeface="Times New Roman" pitchFamily="18" charset="0"/>
              </a:rPr>
              <a:t>BiẾT</a:t>
            </a: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pitchFamily="18" charset="0"/>
                <a:cs typeface="Times New Roman" pitchFamily="18" charset="0"/>
              </a:rPr>
              <a:t>?</a:t>
            </a:r>
            <a:endParaRPr lang="vi-VN"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pitchFamily="18" charset="0"/>
              <a:cs typeface="Times New Roman" pitchFamily="18" charset="0"/>
            </a:endParaRPr>
          </a:p>
        </p:txBody>
      </p:sp>
      <p:pic>
        <p:nvPicPr>
          <p:cNvPr id="4" name="Content Placeholder 3" descr="tap-tinh-xxx-va-san-moi-duoi-anh-trang-cua-dong-vat.jpg"/>
          <p:cNvPicPr>
            <a:picLocks noGrp="1" noChangeAspect="1"/>
          </p:cNvPicPr>
          <p:nvPr>
            <p:ph idx="1"/>
          </p:nvPr>
        </p:nvPicPr>
        <p:blipFill>
          <a:blip r:embed="rId2" cstate="print"/>
          <a:stretch>
            <a:fillRect/>
          </a:stretch>
        </p:blipFill>
        <p:spPr>
          <a:xfrm>
            <a:off x="214282" y="1714488"/>
            <a:ext cx="3857652" cy="3048000"/>
          </a:xfrm>
        </p:spPr>
      </p:pic>
      <p:sp>
        <p:nvSpPr>
          <p:cNvPr id="6" name="Rounded Rectangle 5"/>
          <p:cNvSpPr/>
          <p:nvPr/>
        </p:nvSpPr>
        <p:spPr>
          <a:xfrm>
            <a:off x="4143340" y="1714464"/>
            <a:ext cx="5000660" cy="51435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endParaRPr lang="vi-VN" sz="2400" dirty="0" smtClean="0">
              <a:solidFill>
                <a:schemeClr val="tx1"/>
              </a:solidFill>
              <a:latin typeface="Times New Roman" pitchFamily="18" charset="0"/>
              <a:cs typeface="Times New Roman" pitchFamily="18" charset="0"/>
            </a:endParaRPr>
          </a:p>
          <a:p>
            <a:pPr algn="just"/>
            <a:r>
              <a:rPr lang="vi-VN" sz="2400" smtClean="0">
                <a:solidFill>
                  <a:schemeClr val="tx1"/>
                </a:solidFill>
                <a:latin typeface="Times New Roman" pitchFamily="18" charset="0"/>
                <a:cs typeface="Times New Roman" pitchFamily="18" charset="0"/>
              </a:rPr>
              <a:t>Ếch Tun-ga-ra </a:t>
            </a:r>
            <a:r>
              <a:rPr lang="vi-VN" sz="2400" dirty="0" smtClean="0">
                <a:solidFill>
                  <a:schemeClr val="tx1"/>
                </a:solidFill>
                <a:latin typeface="Times New Roman" pitchFamily="18" charset="0"/>
                <a:cs typeface="Times New Roman" pitchFamily="18" charset="0"/>
              </a:rPr>
              <a:t>sống chủ yếu tại Trung và Nam Mỹ. Loài vật này có tập tính khá kỳ lạ là chúng chủ yếu ra ngoài và kết đôi vào ban đêm để tránh làm miếng mồi ngon cho kẻ khác. Thông thường, ếch cái có thể thỏa sức lựa chọn chàng ếch có tiếng kêu vang, khỏe và “quyến rũ” nhất để kết đôi.Nhưng đến chu kỳ sinh sản mà Mặt trăng lại quá sáng, những nàng ếch kiêu kỳ đành “hạ tiêu chuẩn”, chọn bạn đời qua tiếng kêu to và gần nhất.</a:t>
            </a:r>
          </a:p>
          <a:p>
            <a:pPr algn="just"/>
            <a:endParaRPr lang="vi-VN" sz="2400" dirty="0" smtClean="0">
              <a:solidFill>
                <a:schemeClr val="tx1"/>
              </a:solidFill>
              <a:latin typeface="Times New Roman" pitchFamily="18" charset="0"/>
              <a:cs typeface="Times New Roman" pitchFamily="18" charset="0"/>
            </a:endParaRPr>
          </a:p>
          <a:p>
            <a:pPr algn="ctr"/>
            <a:endParaRPr lang="vi-VN"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404664"/>
            <a:ext cx="8964488" cy="3724096"/>
          </a:xfrm>
          <a:prstGeom prst="rect">
            <a:avLst/>
          </a:prstGeom>
        </p:spPr>
        <p:txBody>
          <a:bodyPr wrap="square">
            <a:spAutoFit/>
          </a:bodyPr>
          <a:lstStyle/>
          <a:p>
            <a:r>
              <a:rPr lang="vi-VN" sz="4000"/>
              <a:t>- Vai trò của </a:t>
            </a:r>
            <a:r>
              <a:rPr lang="vi-VN" sz="4000" smtClean="0"/>
              <a:t>ánh </a:t>
            </a:r>
            <a:r>
              <a:rPr lang="vi-VN" sz="4000"/>
              <a:t>sáng:</a:t>
            </a:r>
          </a:p>
          <a:p>
            <a:r>
              <a:rPr lang="vi-VN" sz="4000"/>
              <a:t>+ Đ/v đời sống của con người: có thức ăn, sưởi ấm, sức khỏe.</a:t>
            </a:r>
          </a:p>
          <a:p>
            <a:r>
              <a:rPr lang="vi-VN" sz="4000"/>
              <a:t>+ Đ/v động vật: di chuyển, kiếm ăn, trốn tránh kẻ thù.</a:t>
            </a:r>
          </a:p>
          <a:p>
            <a:r>
              <a:rPr lang="vi-VN"/>
              <a:t/>
            </a:r>
            <a:br>
              <a:rPr lang="vi-VN"/>
            </a:b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1491" name="Text Box 3"/>
          <p:cNvSpPr txBox="1">
            <a:spLocks noChangeArrowheads="1"/>
          </p:cNvSpPr>
          <p:nvPr/>
        </p:nvSpPr>
        <p:spPr bwMode="auto">
          <a:xfrm>
            <a:off x="0" y="214290"/>
            <a:ext cx="9144000" cy="533400"/>
          </a:xfrm>
          <a:prstGeom prst="rect">
            <a:avLst/>
          </a:prstGeom>
          <a:solidFill>
            <a:srgbClr val="FFFFFF"/>
          </a:solidFill>
          <a:ln w="9525">
            <a:noFill/>
            <a:miter lim="800000"/>
            <a:headEnd/>
            <a:tailEnd/>
          </a:ln>
        </p:spPr>
        <p:txBody>
          <a:bodyPr anchor="ctr"/>
          <a:lstStyle/>
          <a:p>
            <a:pPr algn="ctr">
              <a:lnSpc>
                <a:spcPct val="90000"/>
              </a:lnSpc>
              <a:spcBef>
                <a:spcPct val="20000"/>
              </a:spcBef>
              <a:buClr>
                <a:schemeClr val="folHlink"/>
              </a:buClr>
              <a:buSzPct val="60000"/>
              <a:buFont typeface="Wingdings" pitchFamily="2" charset="2"/>
              <a:buNone/>
            </a:pPr>
            <a:r>
              <a:rPr lang="en-US" sz="26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Vai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trò</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ánh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sáng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đối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với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sống</a:t>
            </a:r>
            <a:r>
              <a:rPr lang="en-US" sz="3200" b="1" dirty="0">
                <a:latin typeface="Times New Roman" pitchFamily="18" charset="0"/>
                <a:cs typeface="Times New Roman" pitchFamily="18" charset="0"/>
              </a:rPr>
              <a:t> con </a:t>
            </a:r>
            <a:r>
              <a:rPr lang="en-US" sz="3200" b="1" dirty="0" err="1">
                <a:latin typeface="Times New Roman" pitchFamily="18" charset="0"/>
                <a:cs typeface="Times New Roman" pitchFamily="18" charset="0"/>
              </a:rPr>
              <a:t>người</a:t>
            </a:r>
            <a:endParaRPr lang="en-US" sz="3200" b="1" dirty="0">
              <a:latin typeface="Times New Roman" pitchFamily="18" charset="0"/>
              <a:cs typeface="Times New Roman" pitchFamily="18" charset="0"/>
            </a:endParaRPr>
          </a:p>
        </p:txBody>
      </p:sp>
      <p:sp>
        <p:nvSpPr>
          <p:cNvPr id="6147" name="Rectangle 11"/>
          <p:cNvSpPr>
            <a:spLocks noChangeArrowheads="1"/>
          </p:cNvSpPr>
          <p:nvPr/>
        </p:nvSpPr>
        <p:spPr bwMode="auto">
          <a:xfrm>
            <a:off x="1447800" y="76200"/>
            <a:ext cx="6324600" cy="1243013"/>
          </a:xfrm>
          <a:prstGeom prst="rect">
            <a:avLst/>
          </a:prstGeom>
          <a:noFill/>
          <a:ln w="9525">
            <a:noFill/>
            <a:miter lim="800000"/>
            <a:headEnd/>
            <a:tailEnd/>
          </a:ln>
        </p:spPr>
        <p:txBody>
          <a:bodyPr anchor="b"/>
          <a:lstStyle/>
          <a:p>
            <a:pPr>
              <a:lnSpc>
                <a:spcPct val="135000"/>
              </a:lnSpc>
              <a:spcBef>
                <a:spcPct val="100000"/>
              </a:spcBef>
              <a:spcAft>
                <a:spcPct val="999000"/>
              </a:spcAft>
            </a:pPr>
            <a:endParaRPr lang="en-US" sz="2800" b="1" dirty="0">
              <a:solidFill>
                <a:srgbClr val="0000FF"/>
              </a:solidFill>
            </a:endParaRPr>
          </a:p>
        </p:txBody>
      </p:sp>
      <p:pic>
        <p:nvPicPr>
          <p:cNvPr id="191500" name="Picture 12" descr="03"/>
          <p:cNvPicPr>
            <a:picLocks noChangeAspect="1" noChangeArrowheads="1"/>
          </p:cNvPicPr>
          <p:nvPr/>
        </p:nvPicPr>
        <p:blipFill>
          <a:blip r:embed="rId2" cstate="print"/>
          <a:srcRect/>
          <a:stretch>
            <a:fillRect/>
          </a:stretch>
        </p:blipFill>
        <p:spPr bwMode="auto">
          <a:xfrm>
            <a:off x="4591050" y="2266950"/>
            <a:ext cx="4095750" cy="2305050"/>
          </a:xfrm>
          <a:prstGeom prst="rect">
            <a:avLst/>
          </a:prstGeom>
          <a:noFill/>
          <a:ln w="9525">
            <a:noFill/>
            <a:miter lim="800000"/>
            <a:headEnd/>
            <a:tailEnd/>
          </a:ln>
        </p:spPr>
      </p:pic>
      <p:pic>
        <p:nvPicPr>
          <p:cNvPr id="191501" name="Picture 13" descr="22"/>
          <p:cNvPicPr>
            <a:picLocks noChangeAspect="1" noChangeArrowheads="1"/>
          </p:cNvPicPr>
          <p:nvPr/>
        </p:nvPicPr>
        <p:blipFill>
          <a:blip r:embed="rId3" cstate="print"/>
          <a:srcRect/>
          <a:stretch>
            <a:fillRect/>
          </a:stretch>
        </p:blipFill>
        <p:spPr bwMode="auto">
          <a:xfrm>
            <a:off x="566738" y="2181225"/>
            <a:ext cx="3852862" cy="2390775"/>
          </a:xfrm>
          <a:prstGeom prst="rect">
            <a:avLst/>
          </a:prstGeom>
          <a:noFill/>
          <a:ln w="9525">
            <a:noFill/>
            <a:miter lim="800000"/>
            <a:headEnd/>
            <a:tailEnd/>
          </a:ln>
        </p:spPr>
      </p:pic>
      <p:pic>
        <p:nvPicPr>
          <p:cNvPr id="191503" name="Picture 15" descr="11"/>
          <p:cNvPicPr>
            <a:picLocks noChangeAspect="1" noChangeArrowheads="1"/>
          </p:cNvPicPr>
          <p:nvPr/>
        </p:nvPicPr>
        <p:blipFill>
          <a:blip r:embed="rId4" cstate="print"/>
          <a:srcRect/>
          <a:stretch>
            <a:fillRect/>
          </a:stretch>
        </p:blipFill>
        <p:spPr bwMode="auto">
          <a:xfrm>
            <a:off x="4548188" y="4614863"/>
            <a:ext cx="4062412" cy="2209800"/>
          </a:xfrm>
          <a:prstGeom prst="rect">
            <a:avLst/>
          </a:prstGeom>
          <a:noFill/>
          <a:ln w="9525">
            <a:noFill/>
            <a:miter lim="800000"/>
            <a:headEnd/>
            <a:tailEnd/>
          </a:ln>
        </p:spPr>
      </p:pic>
      <p:pic>
        <p:nvPicPr>
          <p:cNvPr id="191507" name="Picture 19" descr="2"/>
          <p:cNvPicPr>
            <a:picLocks noChangeAspect="1" noChangeArrowheads="1"/>
          </p:cNvPicPr>
          <p:nvPr/>
        </p:nvPicPr>
        <p:blipFill>
          <a:blip r:embed="rId5" cstate="print"/>
          <a:srcRect/>
          <a:stretch>
            <a:fillRect/>
          </a:stretch>
        </p:blipFill>
        <p:spPr bwMode="auto">
          <a:xfrm>
            <a:off x="457200" y="4572000"/>
            <a:ext cx="3962400" cy="2286000"/>
          </a:xfrm>
          <a:prstGeom prst="rect">
            <a:avLst/>
          </a:prstGeom>
          <a:noFill/>
          <a:ln w="9525">
            <a:noFill/>
            <a:miter lim="800000"/>
            <a:headEnd/>
            <a:tailEnd/>
          </a:ln>
        </p:spPr>
      </p:pic>
      <p:sp>
        <p:nvSpPr>
          <p:cNvPr id="8" name="Rectangle 7"/>
          <p:cNvSpPr/>
          <p:nvPr/>
        </p:nvSpPr>
        <p:spPr>
          <a:xfrm>
            <a:off x="214282" y="785794"/>
            <a:ext cx="8286808" cy="1214446"/>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dirty="0" err="1" smtClean="0">
                <a:solidFill>
                  <a:sysClr val="windowText" lastClr="000000"/>
                </a:solidFill>
                <a:latin typeface="Times New Roman" pitchFamily="18" charset="0"/>
                <a:cs typeface="Times New Roman" pitchFamily="18" charset="0"/>
              </a:rPr>
              <a:t>Quan</a:t>
            </a:r>
            <a:r>
              <a:rPr lang="en-US" sz="2800" dirty="0" smtClean="0">
                <a:solidFill>
                  <a:sysClr val="windowText" lastClr="000000"/>
                </a:solidFill>
                <a:latin typeface="Times New Roman" pitchFamily="18" charset="0"/>
                <a:cs typeface="Times New Roman" pitchFamily="18" charset="0"/>
              </a:rPr>
              <a:t> </a:t>
            </a:r>
            <a:r>
              <a:rPr lang="en-US" sz="2800" dirty="0" err="1" smtClean="0">
                <a:solidFill>
                  <a:sysClr val="windowText" lastClr="000000"/>
                </a:solidFill>
                <a:latin typeface="Times New Roman" pitchFamily="18" charset="0"/>
                <a:cs typeface="Times New Roman" pitchFamily="18" charset="0"/>
              </a:rPr>
              <a:t>sát</a:t>
            </a:r>
            <a:r>
              <a:rPr lang="en-US" sz="2800" dirty="0" smtClean="0">
                <a:solidFill>
                  <a:sysClr val="windowText" lastClr="000000"/>
                </a:solidFill>
                <a:latin typeface="Times New Roman" pitchFamily="18" charset="0"/>
                <a:cs typeface="Times New Roman" pitchFamily="18" charset="0"/>
              </a:rPr>
              <a:t> </a:t>
            </a:r>
            <a:r>
              <a:rPr lang="en-US" sz="2800" dirty="0" err="1" smtClean="0">
                <a:solidFill>
                  <a:sysClr val="windowText" lastClr="000000"/>
                </a:solidFill>
                <a:latin typeface="Times New Roman" pitchFamily="18" charset="0"/>
                <a:cs typeface="Times New Roman" pitchFamily="18" charset="0"/>
              </a:rPr>
              <a:t>các</a:t>
            </a:r>
            <a:r>
              <a:rPr lang="en-US" sz="2800" dirty="0" smtClean="0">
                <a:solidFill>
                  <a:sysClr val="windowText" lastClr="000000"/>
                </a:solidFill>
                <a:latin typeface="Times New Roman" pitchFamily="18" charset="0"/>
                <a:cs typeface="Times New Roman" pitchFamily="18" charset="0"/>
              </a:rPr>
              <a:t> </a:t>
            </a:r>
            <a:r>
              <a:rPr lang="en-US" sz="2800" dirty="0" err="1" smtClean="0">
                <a:solidFill>
                  <a:sysClr val="windowText" lastClr="000000"/>
                </a:solidFill>
                <a:latin typeface="Times New Roman" pitchFamily="18" charset="0"/>
                <a:cs typeface="Times New Roman" pitchFamily="18" charset="0"/>
              </a:rPr>
              <a:t>bức</a:t>
            </a:r>
            <a:r>
              <a:rPr lang="en-US" sz="2800" dirty="0" smtClean="0">
                <a:solidFill>
                  <a:sysClr val="windowText" lastClr="000000"/>
                </a:solidFill>
                <a:latin typeface="Times New Roman" pitchFamily="18" charset="0"/>
                <a:cs typeface="Times New Roman" pitchFamily="18" charset="0"/>
              </a:rPr>
              <a:t> </a:t>
            </a:r>
            <a:r>
              <a:rPr lang="en-US" sz="2800" dirty="0" err="1" smtClean="0">
                <a:solidFill>
                  <a:sysClr val="windowText" lastClr="000000"/>
                </a:solidFill>
                <a:latin typeface="Times New Roman" pitchFamily="18" charset="0"/>
                <a:cs typeface="Times New Roman" pitchFamily="18" charset="0"/>
              </a:rPr>
              <a:t>tranh</a:t>
            </a:r>
            <a:r>
              <a:rPr lang="en-US" sz="2800" dirty="0" smtClean="0">
                <a:solidFill>
                  <a:sysClr val="windowText" lastClr="000000"/>
                </a:solidFill>
                <a:latin typeface="Times New Roman" pitchFamily="18" charset="0"/>
                <a:cs typeface="Times New Roman" pitchFamily="18" charset="0"/>
              </a:rPr>
              <a:t> </a:t>
            </a:r>
            <a:r>
              <a:rPr lang="en-US" sz="2800" dirty="0" err="1" smtClean="0">
                <a:solidFill>
                  <a:sysClr val="windowText" lastClr="000000"/>
                </a:solidFill>
                <a:latin typeface="Times New Roman" pitchFamily="18" charset="0"/>
                <a:cs typeface="Times New Roman" pitchFamily="18" charset="0"/>
              </a:rPr>
              <a:t>trong</a:t>
            </a:r>
            <a:r>
              <a:rPr lang="en-US" sz="2800" dirty="0" smtClean="0">
                <a:solidFill>
                  <a:sysClr val="windowText" lastClr="000000"/>
                </a:solidFill>
                <a:latin typeface="Times New Roman" pitchFamily="18" charset="0"/>
                <a:cs typeface="Times New Roman" pitchFamily="18" charset="0"/>
              </a:rPr>
              <a:t> SGK </a:t>
            </a:r>
            <a:r>
              <a:rPr lang="en-US" sz="2800" dirty="0" err="1" smtClean="0">
                <a:solidFill>
                  <a:sysClr val="windowText" lastClr="000000"/>
                </a:solidFill>
                <a:latin typeface="Times New Roman" pitchFamily="18" charset="0"/>
                <a:cs typeface="Times New Roman" pitchFamily="18" charset="0"/>
              </a:rPr>
              <a:t>và</a:t>
            </a:r>
            <a:r>
              <a:rPr lang="en-US" sz="2800" dirty="0" smtClean="0">
                <a:solidFill>
                  <a:sysClr val="windowText" lastClr="000000"/>
                </a:solidFill>
                <a:latin typeface="Times New Roman" pitchFamily="18" charset="0"/>
                <a:cs typeface="Times New Roman" pitchFamily="18" charset="0"/>
              </a:rPr>
              <a:t> </a:t>
            </a:r>
            <a:r>
              <a:rPr lang="en-US" sz="2800" dirty="0" err="1" smtClean="0">
                <a:solidFill>
                  <a:sysClr val="windowText" lastClr="000000"/>
                </a:solidFill>
                <a:latin typeface="Times New Roman" pitchFamily="18" charset="0"/>
                <a:cs typeface="Times New Roman" pitchFamily="18" charset="0"/>
              </a:rPr>
              <a:t>các</a:t>
            </a:r>
            <a:r>
              <a:rPr lang="en-US" sz="2800" dirty="0" smtClean="0">
                <a:solidFill>
                  <a:sysClr val="windowText" lastClr="000000"/>
                </a:solidFill>
                <a:latin typeface="Times New Roman" pitchFamily="18" charset="0"/>
                <a:cs typeface="Times New Roman" pitchFamily="18" charset="0"/>
              </a:rPr>
              <a:t> </a:t>
            </a:r>
            <a:r>
              <a:rPr lang="en-US" sz="2800" dirty="0" err="1" smtClean="0">
                <a:solidFill>
                  <a:sysClr val="windowText" lastClr="000000"/>
                </a:solidFill>
                <a:latin typeface="Times New Roman" pitchFamily="18" charset="0"/>
                <a:cs typeface="Times New Roman" pitchFamily="18" charset="0"/>
              </a:rPr>
              <a:t>bức</a:t>
            </a:r>
            <a:r>
              <a:rPr lang="en-US" sz="2800" dirty="0" smtClean="0">
                <a:solidFill>
                  <a:sysClr val="windowText" lastClr="000000"/>
                </a:solidFill>
                <a:latin typeface="Times New Roman" pitchFamily="18" charset="0"/>
                <a:cs typeface="Times New Roman" pitchFamily="18" charset="0"/>
              </a:rPr>
              <a:t> </a:t>
            </a:r>
            <a:r>
              <a:rPr lang="en-US" sz="2800" dirty="0" err="1" smtClean="0">
                <a:solidFill>
                  <a:sysClr val="windowText" lastClr="000000"/>
                </a:solidFill>
                <a:latin typeface="Times New Roman" pitchFamily="18" charset="0"/>
                <a:cs typeface="Times New Roman" pitchFamily="18" charset="0"/>
              </a:rPr>
              <a:t>tranh</a:t>
            </a:r>
            <a:r>
              <a:rPr lang="en-US" sz="2800" dirty="0" smtClean="0">
                <a:solidFill>
                  <a:sysClr val="windowText" lastClr="000000"/>
                </a:solidFill>
                <a:latin typeface="Times New Roman" pitchFamily="18" charset="0"/>
                <a:cs typeface="Times New Roman" pitchFamily="18" charset="0"/>
              </a:rPr>
              <a:t> </a:t>
            </a:r>
            <a:r>
              <a:rPr lang="en-US" sz="2800" dirty="0" err="1" smtClean="0">
                <a:solidFill>
                  <a:sysClr val="windowText" lastClr="000000"/>
                </a:solidFill>
                <a:latin typeface="Times New Roman" pitchFamily="18" charset="0"/>
                <a:cs typeface="Times New Roman" pitchFamily="18" charset="0"/>
              </a:rPr>
              <a:t>dưới</a:t>
            </a:r>
            <a:r>
              <a:rPr lang="en-US" sz="2800" dirty="0" smtClean="0">
                <a:solidFill>
                  <a:sysClr val="windowText" lastClr="000000"/>
                </a:solidFill>
                <a:latin typeface="Times New Roman" pitchFamily="18" charset="0"/>
                <a:cs typeface="Times New Roman" pitchFamily="18" charset="0"/>
              </a:rPr>
              <a:t> </a:t>
            </a:r>
            <a:r>
              <a:rPr lang="en-US" sz="2800" dirty="0" err="1" smtClean="0">
                <a:solidFill>
                  <a:sysClr val="windowText" lastClr="000000"/>
                </a:solidFill>
                <a:latin typeface="Times New Roman" pitchFamily="18" charset="0"/>
                <a:cs typeface="Times New Roman" pitchFamily="18" charset="0"/>
              </a:rPr>
              <a:t>đâu</a:t>
            </a:r>
            <a:r>
              <a:rPr lang="en-US" sz="2800" dirty="0" smtClean="0">
                <a:solidFill>
                  <a:sysClr val="windowText" lastClr="000000"/>
                </a:solidFill>
                <a:latin typeface="Times New Roman" pitchFamily="18" charset="0"/>
                <a:cs typeface="Times New Roman" pitchFamily="18" charset="0"/>
              </a:rPr>
              <a:t>, </a:t>
            </a:r>
            <a:r>
              <a:rPr lang="en-US" sz="2800" dirty="0" err="1" smtClean="0">
                <a:solidFill>
                  <a:sysClr val="windowText" lastClr="000000"/>
                </a:solidFill>
                <a:latin typeface="Times New Roman" pitchFamily="18" charset="0"/>
                <a:cs typeface="Times New Roman" pitchFamily="18" charset="0"/>
              </a:rPr>
              <a:t>nêu</a:t>
            </a:r>
            <a:r>
              <a:rPr lang="en-US" sz="2800" dirty="0" smtClean="0">
                <a:solidFill>
                  <a:sysClr val="windowText" lastClr="000000"/>
                </a:solidFill>
                <a:latin typeface="Times New Roman" pitchFamily="18" charset="0"/>
                <a:cs typeface="Times New Roman" pitchFamily="18" charset="0"/>
              </a:rPr>
              <a:t> </a:t>
            </a:r>
            <a:r>
              <a:rPr lang="en-US" sz="2800" dirty="0" err="1" smtClean="0">
                <a:solidFill>
                  <a:sysClr val="windowText" lastClr="000000"/>
                </a:solidFill>
                <a:latin typeface="Times New Roman" pitchFamily="18" charset="0"/>
                <a:cs typeface="Times New Roman" pitchFamily="18" charset="0"/>
              </a:rPr>
              <a:t>vai</a:t>
            </a:r>
            <a:r>
              <a:rPr lang="en-US" sz="2800" dirty="0" smtClean="0">
                <a:solidFill>
                  <a:sysClr val="windowText" lastClr="000000"/>
                </a:solidFill>
                <a:latin typeface="Times New Roman" pitchFamily="18" charset="0"/>
                <a:cs typeface="Times New Roman" pitchFamily="18" charset="0"/>
              </a:rPr>
              <a:t> </a:t>
            </a:r>
            <a:r>
              <a:rPr lang="en-US" sz="2800" dirty="0" err="1" smtClean="0">
                <a:solidFill>
                  <a:sysClr val="windowText" lastClr="000000"/>
                </a:solidFill>
                <a:latin typeface="Times New Roman" pitchFamily="18" charset="0"/>
                <a:cs typeface="Times New Roman" pitchFamily="18" charset="0"/>
              </a:rPr>
              <a:t>trò</a:t>
            </a:r>
            <a:r>
              <a:rPr lang="en-US" sz="2800" dirty="0" smtClean="0">
                <a:solidFill>
                  <a:sysClr val="windowText" lastClr="000000"/>
                </a:solidFill>
                <a:latin typeface="Times New Roman" pitchFamily="18" charset="0"/>
                <a:cs typeface="Times New Roman" pitchFamily="18" charset="0"/>
              </a:rPr>
              <a:t> </a:t>
            </a:r>
            <a:r>
              <a:rPr lang="en-US" sz="2800" dirty="0" err="1" smtClean="0">
                <a:solidFill>
                  <a:sysClr val="windowText" lastClr="000000"/>
                </a:solidFill>
                <a:latin typeface="Times New Roman" pitchFamily="18" charset="0"/>
                <a:cs typeface="Times New Roman" pitchFamily="18" charset="0"/>
              </a:rPr>
              <a:t>của</a:t>
            </a:r>
            <a:r>
              <a:rPr lang="en-US" sz="2800" dirty="0" smtClean="0">
                <a:solidFill>
                  <a:sysClr val="windowText" lastClr="000000"/>
                </a:solidFill>
                <a:latin typeface="Times New Roman" pitchFamily="18" charset="0"/>
                <a:cs typeface="Times New Roman" pitchFamily="18" charset="0"/>
              </a:rPr>
              <a:t> </a:t>
            </a:r>
            <a:r>
              <a:rPr lang="en-US" sz="2800" dirty="0" err="1" smtClean="0">
                <a:solidFill>
                  <a:sysClr val="windowText" lastClr="000000"/>
                </a:solidFill>
                <a:latin typeface="Times New Roman" pitchFamily="18" charset="0"/>
                <a:cs typeface="Times New Roman" pitchFamily="18" charset="0"/>
              </a:rPr>
              <a:t>ánh</a:t>
            </a:r>
            <a:r>
              <a:rPr lang="en-US" sz="2800" dirty="0" smtClean="0">
                <a:solidFill>
                  <a:sysClr val="windowText" lastClr="000000"/>
                </a:solidFill>
                <a:latin typeface="Times New Roman" pitchFamily="18" charset="0"/>
                <a:cs typeface="Times New Roman" pitchFamily="18" charset="0"/>
              </a:rPr>
              <a:t> </a:t>
            </a:r>
            <a:r>
              <a:rPr lang="en-US" sz="2800" dirty="0" err="1" smtClean="0">
                <a:solidFill>
                  <a:sysClr val="windowText" lastClr="000000"/>
                </a:solidFill>
                <a:latin typeface="Times New Roman" pitchFamily="18" charset="0"/>
                <a:cs typeface="Times New Roman" pitchFamily="18" charset="0"/>
              </a:rPr>
              <a:t>sáng</a:t>
            </a:r>
            <a:r>
              <a:rPr lang="en-US" sz="2800" dirty="0" smtClean="0">
                <a:solidFill>
                  <a:sysClr val="windowText" lastClr="000000"/>
                </a:solidFill>
                <a:latin typeface="Times New Roman" pitchFamily="18" charset="0"/>
                <a:cs typeface="Times New Roman" pitchFamily="18" charset="0"/>
              </a:rPr>
              <a:t> </a:t>
            </a:r>
            <a:r>
              <a:rPr lang="en-US" sz="2800" dirty="0" err="1" smtClean="0">
                <a:solidFill>
                  <a:sysClr val="windowText" lastClr="000000"/>
                </a:solidFill>
                <a:latin typeface="Times New Roman" pitchFamily="18" charset="0"/>
                <a:cs typeface="Times New Roman" pitchFamily="18" charset="0"/>
              </a:rPr>
              <a:t>với</a:t>
            </a:r>
            <a:r>
              <a:rPr lang="en-US" sz="2800" dirty="0" smtClean="0">
                <a:solidFill>
                  <a:sysClr val="windowText" lastClr="000000"/>
                </a:solidFill>
                <a:latin typeface="Times New Roman" pitchFamily="18" charset="0"/>
                <a:cs typeface="Times New Roman" pitchFamily="18" charset="0"/>
              </a:rPr>
              <a:t> </a:t>
            </a:r>
            <a:r>
              <a:rPr lang="en-US" sz="2800" dirty="0" err="1" smtClean="0">
                <a:solidFill>
                  <a:sysClr val="windowText" lastClr="000000"/>
                </a:solidFill>
                <a:latin typeface="Times New Roman" pitchFamily="18" charset="0"/>
                <a:cs typeface="Times New Roman" pitchFamily="18" charset="0"/>
              </a:rPr>
              <a:t>đời</a:t>
            </a:r>
            <a:r>
              <a:rPr lang="en-US" sz="2800" dirty="0" smtClean="0">
                <a:solidFill>
                  <a:sysClr val="windowText" lastClr="000000"/>
                </a:solidFill>
                <a:latin typeface="Times New Roman" pitchFamily="18" charset="0"/>
                <a:cs typeface="Times New Roman" pitchFamily="18" charset="0"/>
              </a:rPr>
              <a:t>  </a:t>
            </a:r>
            <a:r>
              <a:rPr lang="en-US" sz="2800" dirty="0" err="1" smtClean="0">
                <a:solidFill>
                  <a:sysClr val="windowText" lastClr="000000"/>
                </a:solidFill>
                <a:latin typeface="Times New Roman" pitchFamily="18" charset="0"/>
                <a:cs typeface="Times New Roman" pitchFamily="18" charset="0"/>
              </a:rPr>
              <a:t>sống</a:t>
            </a:r>
            <a:r>
              <a:rPr lang="en-US" sz="2800" dirty="0" smtClean="0">
                <a:solidFill>
                  <a:sysClr val="windowText" lastClr="000000"/>
                </a:solidFill>
                <a:latin typeface="Times New Roman" pitchFamily="18" charset="0"/>
                <a:cs typeface="Times New Roman" pitchFamily="18" charset="0"/>
              </a:rPr>
              <a:t> con </a:t>
            </a:r>
            <a:r>
              <a:rPr lang="en-US" sz="2800" dirty="0" err="1" smtClean="0">
                <a:solidFill>
                  <a:sysClr val="windowText" lastClr="000000"/>
                </a:solidFill>
                <a:latin typeface="Times New Roman" pitchFamily="18" charset="0"/>
                <a:cs typeface="Times New Roman" pitchFamily="18" charset="0"/>
              </a:rPr>
              <a:t>người</a:t>
            </a:r>
            <a:endParaRPr lang="vi-VN" sz="2800" dirty="0">
              <a:solidFill>
                <a:sysClr val="windowText" lastClr="000000"/>
              </a:solidFill>
              <a:latin typeface="Times New Roman" pitchFamily="18" charset="0"/>
              <a:cs typeface="Times New Roman" pitchFamily="18" charset="0"/>
            </a:endParaRPr>
          </a:p>
        </p:txBody>
      </p:sp>
    </p:spTree>
  </p:cSld>
  <p:clrMapOvr>
    <a:masterClrMapping/>
  </p:clrMapOvr>
  <p:transition>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latin typeface="Times New Roman" pitchFamily="18" charset="0"/>
                <a:cs typeface="Times New Roman" pitchFamily="18" charset="0"/>
              </a:rPr>
              <a:t>Vai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trò</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ánh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sống</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con </a:t>
            </a:r>
            <a:r>
              <a:rPr lang="en-US" dirty="0" err="1" smtClean="0">
                <a:latin typeface="Times New Roman" pitchFamily="18" charset="0"/>
                <a:cs typeface="Times New Roman" pitchFamily="18" charset="0"/>
              </a:rPr>
              <a:t>người</a:t>
            </a:r>
            <a:endParaRPr lang="vi-VN"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32" y="1600200"/>
          <a:ext cx="9144032" cy="4686320"/>
        </p:xfrm>
        <a:graphic>
          <a:graphicData uri="http://schemas.openxmlformats.org/drawingml/2006/table">
            <a:tbl>
              <a:tblPr firstRow="1" bandRow="1">
                <a:tableStyleId>{5940675A-B579-460E-94D1-54222C63F5DA}</a:tableStyleId>
              </a:tblPr>
              <a:tblGrid>
                <a:gridCol w="4572032"/>
                <a:gridCol w="4572000"/>
              </a:tblGrid>
              <a:tr h="1200152">
                <a:tc>
                  <a:txBody>
                    <a:bodyPr/>
                    <a:lstStyle/>
                    <a:p>
                      <a:pPr algn="ctr"/>
                      <a:r>
                        <a:rPr lang="en-US" sz="2800" dirty="0" err="1" smtClean="0">
                          <a:latin typeface="Times New Roman" pitchFamily="18" charset="0"/>
                          <a:cs typeface="Times New Roman" pitchFamily="18" charset="0"/>
                        </a:rPr>
                        <a:t>Vai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trò</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của</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ánh</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sáng</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v</a:t>
                      </a:r>
                      <a:r>
                        <a:rPr lang="en-US" sz="2800" dirty="0" err="1" smtClean="0">
                          <a:latin typeface="Times New Roman" pitchFamily="18" charset="0"/>
                          <a:cs typeface="Times New Roman" pitchFamily="18" charset="0"/>
                        </a:rPr>
                        <a:t>ới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việc</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nhìn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nhận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thế</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giới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xung</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quanh</a:t>
                      </a:r>
                      <a:endParaRPr lang="vi-VN" sz="2800" dirty="0">
                        <a:latin typeface="Times New Roman" pitchFamily="18" charset="0"/>
                        <a:cs typeface="Times New Roman" pitchFamily="18" charset="0"/>
                      </a:endParaRPr>
                    </a:p>
                  </a:txBody>
                  <a:tcPr/>
                </a:tc>
                <a:tc>
                  <a:txBody>
                    <a:bodyPr/>
                    <a:lstStyle/>
                    <a:p>
                      <a:pPr algn="ctr"/>
                      <a:r>
                        <a:rPr lang="en-US" sz="2800" dirty="0" err="1" smtClean="0">
                          <a:latin typeface="Times New Roman" pitchFamily="18" charset="0"/>
                          <a:cs typeface="Times New Roman" pitchFamily="18" charset="0"/>
                        </a:rPr>
                        <a:t>Vai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trò</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của</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ánh</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sáng</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v</a:t>
                      </a:r>
                      <a:r>
                        <a:rPr lang="en-US" sz="2800" dirty="0" err="1" smtClean="0">
                          <a:latin typeface="Times New Roman" pitchFamily="18" charset="0"/>
                          <a:cs typeface="Times New Roman" pitchFamily="18" charset="0"/>
                        </a:rPr>
                        <a:t>ới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sức</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khỏe</a:t>
                      </a:r>
                      <a:r>
                        <a:rPr lang="en-US" sz="2800" baseline="0" dirty="0" smtClean="0">
                          <a:latin typeface="Times New Roman" pitchFamily="18" charset="0"/>
                          <a:cs typeface="Times New Roman" pitchFamily="18" charset="0"/>
                        </a:rPr>
                        <a:t> con </a:t>
                      </a:r>
                      <a:r>
                        <a:rPr lang="en-US" sz="2800" baseline="0" dirty="0" err="1" smtClean="0">
                          <a:latin typeface="Times New Roman" pitchFamily="18" charset="0"/>
                          <a:cs typeface="Times New Roman" pitchFamily="18" charset="0"/>
                        </a:rPr>
                        <a:t>người</a:t>
                      </a:r>
                      <a:endParaRPr lang="vi-VN" sz="2800" dirty="0">
                        <a:latin typeface="Times New Roman" pitchFamily="18" charset="0"/>
                        <a:cs typeface="Times New Roman" pitchFamily="18" charset="0"/>
                      </a:endParaRPr>
                    </a:p>
                  </a:txBody>
                  <a:tcPr/>
                </a:tc>
              </a:tr>
              <a:tr h="3486168">
                <a:tc>
                  <a:txBody>
                    <a:bodyPr/>
                    <a:lstStyle/>
                    <a:p>
                      <a:endParaRPr lang="vi-VN" sz="2800" dirty="0">
                        <a:latin typeface="Times New Roman" pitchFamily="18" charset="0"/>
                        <a:cs typeface="Times New Roman" pitchFamily="18" charset="0"/>
                      </a:endParaRPr>
                    </a:p>
                  </a:txBody>
                  <a:tcPr/>
                </a:tc>
                <a:tc>
                  <a:txBody>
                    <a:bodyPr/>
                    <a:lstStyle/>
                    <a:p>
                      <a:pPr>
                        <a:buFontTx/>
                        <a:buNone/>
                      </a:pPr>
                      <a:endParaRPr lang="vi-VN" sz="28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latin typeface="Times New Roman" pitchFamily="18" charset="0"/>
                <a:cs typeface="Times New Roman" pitchFamily="18" charset="0"/>
              </a:rPr>
              <a:t>Vai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trò</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ánh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sống</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con </a:t>
            </a:r>
            <a:r>
              <a:rPr lang="en-US" dirty="0" err="1" smtClean="0">
                <a:latin typeface="Times New Roman" pitchFamily="18" charset="0"/>
                <a:cs typeface="Times New Roman" pitchFamily="18" charset="0"/>
              </a:rPr>
              <a:t>người</a:t>
            </a:r>
            <a:endParaRPr lang="vi-VN"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0" y="1600200"/>
          <a:ext cx="9144000" cy="5132072"/>
        </p:xfrm>
        <a:graphic>
          <a:graphicData uri="http://schemas.openxmlformats.org/drawingml/2006/table">
            <a:tbl>
              <a:tblPr firstRow="1" bandRow="1">
                <a:tableStyleId>{5940675A-B579-460E-94D1-54222C63F5DA}</a:tableStyleId>
              </a:tblPr>
              <a:tblGrid>
                <a:gridCol w="4572000"/>
                <a:gridCol w="4572000"/>
              </a:tblGrid>
              <a:tr h="1200152">
                <a:tc>
                  <a:txBody>
                    <a:bodyPr/>
                    <a:lstStyle/>
                    <a:p>
                      <a:pPr algn="ctr"/>
                      <a:r>
                        <a:rPr lang="en-US" sz="2800" dirty="0" err="1" smtClean="0">
                          <a:latin typeface="Times New Roman" pitchFamily="18" charset="0"/>
                          <a:cs typeface="Times New Roman" pitchFamily="18" charset="0"/>
                        </a:rPr>
                        <a:t>Vai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trò</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của</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ánh</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sáng</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v</a:t>
                      </a:r>
                      <a:r>
                        <a:rPr lang="en-US" sz="2800" dirty="0" err="1" smtClean="0">
                          <a:latin typeface="Times New Roman" pitchFamily="18" charset="0"/>
                          <a:cs typeface="Times New Roman" pitchFamily="18" charset="0"/>
                        </a:rPr>
                        <a:t>ới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việc</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nhìn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nhận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thế</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giới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xung</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quanh</a:t>
                      </a:r>
                      <a:endParaRPr lang="vi-VN" sz="2800" dirty="0">
                        <a:latin typeface="Times New Roman" pitchFamily="18" charset="0"/>
                        <a:cs typeface="Times New Roman" pitchFamily="18" charset="0"/>
                      </a:endParaRPr>
                    </a:p>
                  </a:txBody>
                  <a:tcPr/>
                </a:tc>
                <a:tc>
                  <a:txBody>
                    <a:bodyPr/>
                    <a:lstStyle/>
                    <a:p>
                      <a:pPr algn="ctr"/>
                      <a:r>
                        <a:rPr lang="en-US" sz="2800" dirty="0" err="1" smtClean="0">
                          <a:latin typeface="Times New Roman" pitchFamily="18" charset="0"/>
                          <a:cs typeface="Times New Roman" pitchFamily="18" charset="0"/>
                        </a:rPr>
                        <a:t>Vai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trò</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của</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ánh</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sáng</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v</a:t>
                      </a:r>
                      <a:r>
                        <a:rPr lang="en-US" sz="2800" dirty="0" err="1" smtClean="0">
                          <a:latin typeface="Times New Roman" pitchFamily="18" charset="0"/>
                          <a:cs typeface="Times New Roman" pitchFamily="18" charset="0"/>
                        </a:rPr>
                        <a:t>ới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sức</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khỏe</a:t>
                      </a:r>
                      <a:r>
                        <a:rPr lang="en-US" sz="2800" baseline="0" dirty="0" smtClean="0">
                          <a:latin typeface="Times New Roman" pitchFamily="18" charset="0"/>
                          <a:cs typeface="Times New Roman" pitchFamily="18" charset="0"/>
                        </a:rPr>
                        <a:t> con </a:t>
                      </a:r>
                      <a:r>
                        <a:rPr lang="en-US" sz="2800" baseline="0" dirty="0" err="1" smtClean="0">
                          <a:latin typeface="Times New Roman" pitchFamily="18" charset="0"/>
                          <a:cs typeface="Times New Roman" pitchFamily="18" charset="0"/>
                        </a:rPr>
                        <a:t>người</a:t>
                      </a:r>
                      <a:endParaRPr lang="vi-VN" sz="2800" dirty="0">
                        <a:latin typeface="Times New Roman" pitchFamily="18" charset="0"/>
                        <a:cs typeface="Times New Roman" pitchFamily="18" charset="0"/>
                      </a:endParaRPr>
                    </a:p>
                  </a:txBody>
                  <a:tcPr/>
                </a:tc>
              </a:tr>
              <a:tr h="1200152">
                <a:tc>
                  <a:txBody>
                    <a:bodyPr/>
                    <a:lstStyle/>
                    <a:p>
                      <a:pPr>
                        <a:buFontTx/>
                        <a:buChar char="-"/>
                      </a:pPr>
                      <a:r>
                        <a:rPr lang="en-US" sz="2800" kern="1200" dirty="0" err="1" smtClean="0">
                          <a:solidFill>
                            <a:schemeClr val="tx1"/>
                          </a:solidFill>
                          <a:latin typeface="Times New Roman" pitchFamily="18" charset="0"/>
                          <a:ea typeface="+mn-ea"/>
                          <a:cs typeface="Times New Roman" pitchFamily="18" charset="0"/>
                        </a:rPr>
                        <a:t>Giúp</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chúng</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ta</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nhìn</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thấy</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mọi</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vật</a:t>
                      </a:r>
                      <a:endParaRPr lang="en-US" sz="2800" kern="1200" dirty="0" smtClean="0">
                        <a:solidFill>
                          <a:schemeClr val="tx1"/>
                        </a:solidFill>
                        <a:latin typeface="Times New Roman" pitchFamily="18" charset="0"/>
                        <a:ea typeface="+mn-ea"/>
                        <a:cs typeface="Times New Roman" pitchFamily="18" charset="0"/>
                      </a:endParaRPr>
                    </a:p>
                    <a:p>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Giúp</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chúng</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ta</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phân</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biệt</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được</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kích</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thước</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hình</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dáng</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màu</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sắc</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của</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mọi</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vật</a:t>
                      </a:r>
                      <a:endParaRPr lang="vi-VN" sz="2800" kern="1200" dirty="0" smtClean="0">
                        <a:solidFill>
                          <a:schemeClr val="tx1"/>
                        </a:solidFill>
                        <a:latin typeface="Times New Roman" pitchFamily="18" charset="0"/>
                        <a:ea typeface="+mn-ea"/>
                        <a:cs typeface="Times New Roman" pitchFamily="18" charset="0"/>
                      </a:endParaRPr>
                    </a:p>
                    <a:p>
                      <a:r>
                        <a:rPr lang="en-US" sz="2800" kern="1200" dirty="0" smtClean="0">
                          <a:solidFill>
                            <a:schemeClr val="tx1"/>
                          </a:solidFill>
                          <a:latin typeface="Times New Roman" pitchFamily="18" charset="0"/>
                          <a:ea typeface="+mn-ea"/>
                          <a:cs typeface="Times New Roman" pitchFamily="18" charset="0"/>
                        </a:rPr>
                        <a:t>=&gt; </a:t>
                      </a:r>
                      <a:r>
                        <a:rPr lang="en-US" sz="2800" kern="1200" dirty="0" err="1" smtClean="0">
                          <a:solidFill>
                            <a:schemeClr val="tx1"/>
                          </a:solidFill>
                          <a:latin typeface="Times New Roman" pitchFamily="18" charset="0"/>
                          <a:ea typeface="+mn-ea"/>
                          <a:cs typeface="Times New Roman" pitchFamily="18" charset="0"/>
                        </a:rPr>
                        <a:t>Cảm</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nhận</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được</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vẻ</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đẹp</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của</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mọi</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vật</a:t>
                      </a:r>
                      <a:endParaRPr lang="vi-VN" sz="2800" kern="1200" dirty="0" smtClean="0">
                        <a:solidFill>
                          <a:schemeClr val="tx1"/>
                        </a:solidFill>
                        <a:latin typeface="Times New Roman" pitchFamily="18" charset="0"/>
                        <a:ea typeface="+mn-ea"/>
                        <a:cs typeface="Times New Roman" pitchFamily="18" charset="0"/>
                      </a:endParaRPr>
                    </a:p>
                  </a:txBody>
                  <a:tcPr/>
                </a:tc>
                <a:tc>
                  <a:txBody>
                    <a:bodyPr/>
                    <a:lstStyle/>
                    <a:p>
                      <a:pPr>
                        <a:buFontTx/>
                        <a:buChar char="-"/>
                      </a:pPr>
                      <a:r>
                        <a:rPr lang="en-US" sz="2800" kern="1200" dirty="0" err="1" smtClean="0">
                          <a:solidFill>
                            <a:schemeClr val="tx1"/>
                          </a:solidFill>
                          <a:latin typeface="Times New Roman" pitchFamily="18" charset="0"/>
                          <a:ea typeface="+mn-ea"/>
                          <a:cs typeface="Times New Roman" pitchFamily="18" charset="0"/>
                        </a:rPr>
                        <a:t>Giúp</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chúng</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ta</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có</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thức</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ăn</a:t>
                      </a:r>
                      <a:r>
                        <a:rPr lang="en-US" sz="2800" kern="1200" dirty="0" smtClean="0">
                          <a:solidFill>
                            <a:schemeClr val="tx1"/>
                          </a:solidFill>
                          <a:latin typeface="Times New Roman" pitchFamily="18" charset="0"/>
                          <a:ea typeface="+mn-ea"/>
                          <a:cs typeface="Times New Roman" pitchFamily="18" charset="0"/>
                        </a:rPr>
                        <a:t>.</a:t>
                      </a:r>
                    </a:p>
                    <a:p>
                      <a:pPr>
                        <a:buFontTx/>
                        <a:buNone/>
                      </a:pPr>
                      <a:r>
                        <a:rPr lang="en-US" sz="2800" kern="1200" dirty="0" smtClean="0">
                          <a:solidFill>
                            <a:schemeClr val="tx1"/>
                          </a:solidFill>
                          <a:latin typeface="Times New Roman" pitchFamily="18" charset="0"/>
                          <a:ea typeface="+mn-ea"/>
                          <a:cs typeface="Times New Roman" pitchFamily="18" charset="0"/>
                        </a:rPr>
                        <a:t> ( </a:t>
                      </a:r>
                      <a:r>
                        <a:rPr lang="en-US" sz="2800" kern="1200" dirty="0" err="1" smtClean="0">
                          <a:solidFill>
                            <a:schemeClr val="tx1"/>
                          </a:solidFill>
                          <a:latin typeface="Times New Roman" pitchFamily="18" charset="0"/>
                          <a:ea typeface="+mn-ea"/>
                          <a:cs typeface="Times New Roman" pitchFamily="18" charset="0"/>
                        </a:rPr>
                        <a:t>đem</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lại</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sự</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sống</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cho</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các</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loài</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thực</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vật</a:t>
                      </a:r>
                      <a:r>
                        <a:rPr lang="en-US" sz="2800" kern="1200" dirty="0" smtClean="0">
                          <a:solidFill>
                            <a:schemeClr val="tx1"/>
                          </a:solidFill>
                          <a:latin typeface="Times New Roman" pitchFamily="18" charset="0"/>
                          <a:ea typeface="+mn-ea"/>
                          <a:cs typeface="Times New Roman" pitchFamily="18" charset="0"/>
                        </a:rPr>
                        <a:t> , </a:t>
                      </a:r>
                      <a:r>
                        <a:rPr lang="en-US" sz="2800" kern="1200" dirty="0" err="1" smtClean="0">
                          <a:solidFill>
                            <a:schemeClr val="tx1"/>
                          </a:solidFill>
                          <a:latin typeface="Times New Roman" pitchFamily="18" charset="0"/>
                          <a:ea typeface="+mn-ea"/>
                          <a:cs typeface="Times New Roman" pitchFamily="18" charset="0"/>
                        </a:rPr>
                        <a:t>thực</a:t>
                      </a:r>
                      <a:r>
                        <a:rPr lang="en-US" sz="2800" kern="1200" baseline="0" dirty="0" smtClean="0">
                          <a:solidFill>
                            <a:schemeClr val="tx1"/>
                          </a:solidFill>
                          <a:latin typeface="Times New Roman" pitchFamily="18" charset="0"/>
                          <a:ea typeface="+mn-ea"/>
                          <a:cs typeface="Times New Roman" pitchFamily="18" charset="0"/>
                        </a:rPr>
                        <a:t> </a:t>
                      </a:r>
                      <a:r>
                        <a:rPr lang="en-US" sz="2800" kern="1200" baseline="0" dirty="0" err="1" smtClean="0">
                          <a:solidFill>
                            <a:schemeClr val="tx1"/>
                          </a:solidFill>
                          <a:latin typeface="Times New Roman" pitchFamily="18" charset="0"/>
                          <a:ea typeface="+mn-ea"/>
                          <a:cs typeface="Times New Roman" pitchFamily="18" charset="0"/>
                        </a:rPr>
                        <a:t>vật</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cung</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cấp</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thức</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ăn</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cho</a:t>
                      </a:r>
                      <a:r>
                        <a:rPr lang="en-US" sz="2800" kern="1200" dirty="0" smtClean="0">
                          <a:solidFill>
                            <a:schemeClr val="tx1"/>
                          </a:solidFill>
                          <a:latin typeface="Times New Roman" pitchFamily="18" charset="0"/>
                          <a:ea typeface="+mn-ea"/>
                          <a:cs typeface="Times New Roman" pitchFamily="18" charset="0"/>
                        </a:rPr>
                        <a:t> con </a:t>
                      </a:r>
                      <a:r>
                        <a:rPr lang="en-US" sz="2800" kern="1200" dirty="0" err="1" smtClean="0">
                          <a:solidFill>
                            <a:schemeClr val="tx1"/>
                          </a:solidFill>
                          <a:latin typeface="Times New Roman" pitchFamily="18" charset="0"/>
                          <a:ea typeface="+mn-ea"/>
                          <a:cs typeface="Times New Roman" pitchFamily="18" charset="0"/>
                        </a:rPr>
                        <a:t>người</a:t>
                      </a:r>
                      <a:r>
                        <a:rPr lang="en-US" sz="2800" kern="1200" dirty="0" smtClean="0">
                          <a:solidFill>
                            <a:schemeClr val="tx1"/>
                          </a:solidFill>
                          <a:latin typeface="Times New Roman" pitchFamily="18" charset="0"/>
                          <a:ea typeface="+mn-ea"/>
                          <a:cs typeface="Times New Roman" pitchFamily="18" charset="0"/>
                        </a:rPr>
                        <a:t>)</a:t>
                      </a:r>
                      <a:endParaRPr lang="vi-VN" sz="2800" kern="1200" dirty="0" smtClean="0">
                        <a:solidFill>
                          <a:schemeClr val="tx1"/>
                        </a:solidFill>
                        <a:latin typeface="Times New Roman" pitchFamily="18" charset="0"/>
                        <a:ea typeface="+mn-ea"/>
                        <a:cs typeface="Times New Roman" pitchFamily="18" charset="0"/>
                      </a:endParaRPr>
                    </a:p>
                    <a:p>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Sưởi</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ấm</a:t>
                      </a:r>
                      <a:r>
                        <a:rPr lang="en-US" sz="2800" kern="1200" dirty="0" smtClean="0">
                          <a:solidFill>
                            <a:schemeClr val="tx1"/>
                          </a:solidFill>
                          <a:latin typeface="Times New Roman" pitchFamily="18" charset="0"/>
                          <a:ea typeface="+mn-ea"/>
                          <a:cs typeface="Times New Roman" pitchFamily="18" charset="0"/>
                        </a:rPr>
                        <a:t>.</a:t>
                      </a:r>
                      <a:endParaRPr lang="vi-VN" sz="2800" kern="1200" dirty="0" smtClean="0">
                        <a:solidFill>
                          <a:schemeClr val="tx1"/>
                        </a:solidFill>
                        <a:latin typeface="Times New Roman" pitchFamily="18" charset="0"/>
                        <a:ea typeface="+mn-ea"/>
                        <a:cs typeface="Times New Roman" pitchFamily="18" charset="0"/>
                      </a:endParaRPr>
                    </a:p>
                    <a:p>
                      <a:r>
                        <a:rPr lang="en-US" sz="2800" kern="1200" dirty="0" smtClean="0">
                          <a:solidFill>
                            <a:schemeClr val="tx1"/>
                          </a:solidFill>
                          <a:latin typeface="Times New Roman" pitchFamily="18" charset="0"/>
                          <a:ea typeface="+mn-ea"/>
                          <a:cs typeface="Times New Roman" pitchFamily="18" charset="0"/>
                        </a:rPr>
                        <a:t>- Cho </a:t>
                      </a:r>
                      <a:r>
                        <a:rPr lang="en-US" sz="2800" kern="1200" dirty="0" err="1" smtClean="0">
                          <a:solidFill>
                            <a:schemeClr val="tx1"/>
                          </a:solidFill>
                          <a:latin typeface="Times New Roman" pitchFamily="18" charset="0"/>
                          <a:ea typeface="+mn-ea"/>
                          <a:cs typeface="Times New Roman" pitchFamily="18" charset="0"/>
                        </a:rPr>
                        <a:t>ta</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sức</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khỏe</a:t>
                      </a:r>
                      <a:r>
                        <a:rPr lang="en-US" sz="2800" kern="1200" dirty="0" smtClean="0">
                          <a:solidFill>
                            <a:schemeClr val="tx1"/>
                          </a:solidFill>
                          <a:latin typeface="Times New Roman" pitchFamily="18" charset="0"/>
                          <a:ea typeface="+mn-ea"/>
                          <a:cs typeface="Times New Roman" pitchFamily="18" charset="0"/>
                        </a:rPr>
                        <a:t> ( </a:t>
                      </a:r>
                      <a:r>
                        <a:rPr lang="en-US" sz="2800" kern="1200" dirty="0" err="1" smtClean="0">
                          <a:solidFill>
                            <a:schemeClr val="tx1"/>
                          </a:solidFill>
                          <a:latin typeface="Times New Roman" pitchFamily="18" charset="0"/>
                          <a:ea typeface="+mn-ea"/>
                          <a:cs typeface="Times New Roman" pitchFamily="18" charset="0"/>
                        </a:rPr>
                        <a:t>Ánh</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sáng</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mặt</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trời</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vào</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buổi</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sáng</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sớm</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Cung</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cấp</a:t>
                      </a:r>
                      <a:r>
                        <a:rPr lang="en-US" sz="2800" kern="1200" dirty="0" smtClean="0">
                          <a:solidFill>
                            <a:schemeClr val="tx1"/>
                          </a:solidFill>
                          <a:latin typeface="Times New Roman" pitchFamily="18" charset="0"/>
                          <a:ea typeface="+mn-ea"/>
                          <a:cs typeface="Times New Roman" pitchFamily="18" charset="0"/>
                        </a:rPr>
                        <a:t> vitamin D </a:t>
                      </a:r>
                      <a:r>
                        <a:rPr lang="en-US" sz="2800" kern="1200" dirty="0" err="1" smtClean="0">
                          <a:solidFill>
                            <a:schemeClr val="tx1"/>
                          </a:solidFill>
                          <a:latin typeface="Times New Roman" pitchFamily="18" charset="0"/>
                          <a:ea typeface="+mn-ea"/>
                          <a:cs typeface="Times New Roman" pitchFamily="18" charset="0"/>
                        </a:rPr>
                        <a:t>giúp</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cơ</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thể</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chúng</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ta</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khỏe</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mạnh</a:t>
                      </a:r>
                      <a:r>
                        <a:rPr lang="en-US" sz="2800" kern="1200" dirty="0" smtClean="0">
                          <a:solidFill>
                            <a:schemeClr val="tx1"/>
                          </a:solidFill>
                          <a:latin typeface="Times New Roman" pitchFamily="18" charset="0"/>
                          <a:ea typeface="+mn-ea"/>
                          <a:cs typeface="Times New Roman" pitchFamily="18" charset="0"/>
                        </a:rPr>
                        <a:t> </a:t>
                      </a:r>
                      <a:r>
                        <a:rPr lang="en-US" sz="2800" kern="1200" dirty="0" err="1" smtClean="0">
                          <a:solidFill>
                            <a:schemeClr val="tx1"/>
                          </a:solidFill>
                          <a:latin typeface="Times New Roman" pitchFamily="18" charset="0"/>
                          <a:ea typeface="+mn-ea"/>
                          <a:cs typeface="Times New Roman" pitchFamily="18" charset="0"/>
                        </a:rPr>
                        <a:t>hơn</a:t>
                      </a:r>
                      <a:r>
                        <a:rPr lang="en-US" sz="2800" kern="1200" dirty="0" smtClean="0">
                          <a:solidFill>
                            <a:schemeClr val="tx1"/>
                          </a:solidFill>
                          <a:latin typeface="Times New Roman" pitchFamily="18" charset="0"/>
                          <a:ea typeface="+mn-ea"/>
                          <a:cs typeface="Times New Roman" pitchFamily="18" charset="0"/>
                        </a:rPr>
                        <a:t>)</a:t>
                      </a:r>
                      <a:endParaRPr lang="vi-VN" sz="28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85729"/>
            <a:ext cx="7772400" cy="1071570"/>
          </a:xfrm>
        </p:spPr>
        <p:txBody>
          <a:bodyPr>
            <a:normAutofit fontScale="90000"/>
          </a:bodyPr>
          <a:lstStyle/>
          <a:p>
            <a:r>
              <a:rPr lang="en-US" dirty="0" err="1" smtClean="0">
                <a:latin typeface="Times New Roman" pitchFamily="18" charset="0"/>
                <a:cs typeface="Times New Roman" pitchFamily="18" charset="0"/>
              </a:rPr>
              <a:t>Vai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trò</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ánh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sống</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con </a:t>
            </a:r>
            <a:r>
              <a:rPr lang="en-US" dirty="0" err="1" smtClean="0">
                <a:latin typeface="Times New Roman" pitchFamily="18" charset="0"/>
                <a:cs typeface="Times New Roman" pitchFamily="18" charset="0"/>
              </a:rPr>
              <a:t>người</a:t>
            </a:r>
            <a:endParaRPr lang="vi-VN" dirty="0"/>
          </a:p>
        </p:txBody>
      </p:sp>
      <p:sp>
        <p:nvSpPr>
          <p:cNvPr id="3" name="Subtitle 2"/>
          <p:cNvSpPr>
            <a:spLocks noGrp="1"/>
          </p:cNvSpPr>
          <p:nvPr>
            <p:ph type="subTitle" idx="1"/>
          </p:nvPr>
        </p:nvSpPr>
        <p:spPr>
          <a:xfrm>
            <a:off x="0" y="1643050"/>
            <a:ext cx="9144000" cy="5214950"/>
          </a:xfrm>
        </p:spPr>
        <p:txBody>
          <a:bodyPr/>
          <a:lstStyle/>
          <a:p>
            <a:endParaRPr lang="vi-VN" dirty="0"/>
          </a:p>
        </p:txBody>
      </p:sp>
      <p:pic>
        <p:nvPicPr>
          <p:cNvPr id="4" name="Picture 3" descr="hoa_hong_cau_vong_8_maua.jpg"/>
          <p:cNvPicPr>
            <a:picLocks noChangeAspect="1"/>
          </p:cNvPicPr>
          <p:nvPr/>
        </p:nvPicPr>
        <p:blipFill>
          <a:blip r:embed="rId2" cstate="print"/>
          <a:stretch>
            <a:fillRect/>
          </a:stretch>
        </p:blipFill>
        <p:spPr>
          <a:xfrm>
            <a:off x="3929058" y="1714488"/>
            <a:ext cx="5214942" cy="4714884"/>
          </a:xfrm>
          <a:prstGeom prst="rect">
            <a:avLst/>
          </a:prstGeom>
        </p:spPr>
      </p:pic>
      <p:sp>
        <p:nvSpPr>
          <p:cNvPr id="5" name="Right Arrow 4"/>
          <p:cNvSpPr/>
          <p:nvPr/>
        </p:nvSpPr>
        <p:spPr>
          <a:xfrm>
            <a:off x="0" y="2571744"/>
            <a:ext cx="3929058" cy="321471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err="1" smtClean="0">
                <a:solidFill>
                  <a:schemeClr val="tx1"/>
                </a:solidFill>
                <a:latin typeface="Times New Roman" pitchFamily="18" charset="0"/>
                <a:cs typeface="Times New Roman" pitchFamily="18" charset="0"/>
              </a:rPr>
              <a:t>Giúp</a:t>
            </a:r>
            <a:r>
              <a:rPr lang="en-US" sz="2800" dirty="0" smtClean="0">
                <a:solidFill>
                  <a:schemeClr val="tx1"/>
                </a:solidFill>
                <a:latin typeface="Times New Roman" pitchFamily="18" charset="0"/>
                <a:cs typeface="Times New Roman" pitchFamily="18" charset="0"/>
              </a:rPr>
              <a:t> con </a:t>
            </a:r>
            <a:r>
              <a:rPr lang="en-US" sz="2800" dirty="0" err="1" smtClean="0">
                <a:solidFill>
                  <a:schemeClr val="tx1"/>
                </a:solidFill>
                <a:latin typeface="Times New Roman" pitchFamily="18" charset="0"/>
                <a:cs typeface="Times New Roman" pitchFamily="18" charset="0"/>
              </a:rPr>
              <a:t>người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phân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biệt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được</a:t>
            </a:r>
            <a:endParaRPr lang="en-US" sz="2800" dirty="0" smtClean="0">
              <a:solidFill>
                <a:schemeClr val="tx1"/>
              </a:solidFill>
              <a:latin typeface="Times New Roman" pitchFamily="18" charset="0"/>
              <a:cs typeface="Times New Roman" pitchFamily="18" charset="0"/>
            </a:endParaRPr>
          </a:p>
          <a:p>
            <a:pPr algn="ct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màu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sắc</a:t>
            </a:r>
            <a:endParaRPr lang="vi-VN" sz="28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1000"/>
                                        <p:tgtEl>
                                          <p:spTgt spid="5"/>
                                        </p:tgtEl>
                                      </p:cBhvr>
                                    </p:animEffect>
                                  </p:childTnLst>
                                </p:cTn>
                              </p:par>
                              <p:par>
                                <p:cTn id="8" presetID="18" presetClass="entr" presetSubtype="1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latin typeface="Times New Roman" pitchFamily="18" charset="0"/>
                <a:cs typeface="Times New Roman" pitchFamily="18" charset="0"/>
              </a:rPr>
              <a:t>Vai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trò</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ánh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sống</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con </a:t>
            </a:r>
            <a:r>
              <a:rPr lang="en-US" dirty="0" err="1" smtClean="0">
                <a:latin typeface="Times New Roman" pitchFamily="18" charset="0"/>
                <a:cs typeface="Times New Roman" pitchFamily="18" charset="0"/>
              </a:rPr>
              <a:t>người</a:t>
            </a:r>
            <a:endParaRPr lang="vi-VN" dirty="0"/>
          </a:p>
        </p:txBody>
      </p:sp>
      <p:sp>
        <p:nvSpPr>
          <p:cNvPr id="5" name="Right Arrow 4"/>
          <p:cNvSpPr/>
          <p:nvPr/>
        </p:nvSpPr>
        <p:spPr>
          <a:xfrm>
            <a:off x="0" y="2357430"/>
            <a:ext cx="4143372" cy="3000396"/>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err="1" smtClean="0">
                <a:solidFill>
                  <a:schemeClr val="tx1"/>
                </a:solidFill>
                <a:latin typeface="Times New Roman" pitchFamily="18" charset="0"/>
                <a:cs typeface="Times New Roman" pitchFamily="18" charset="0"/>
              </a:rPr>
              <a:t>Giúp</a:t>
            </a:r>
            <a:r>
              <a:rPr lang="en-US" sz="2800" dirty="0" smtClean="0">
                <a:solidFill>
                  <a:schemeClr val="tx1"/>
                </a:solidFill>
                <a:latin typeface="Times New Roman" pitchFamily="18" charset="0"/>
                <a:cs typeface="Times New Roman" pitchFamily="18" charset="0"/>
              </a:rPr>
              <a:t> con </a:t>
            </a:r>
            <a:r>
              <a:rPr lang="en-US" sz="2800" dirty="0" err="1" smtClean="0">
                <a:solidFill>
                  <a:schemeClr val="tx1"/>
                </a:solidFill>
                <a:latin typeface="Times New Roman" pitchFamily="18" charset="0"/>
                <a:cs typeface="Times New Roman" pitchFamily="18" charset="0"/>
              </a:rPr>
              <a:t>người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cảm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nhận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vẻ</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đẹp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của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thế</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giới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xung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quanh</a:t>
            </a:r>
            <a:endParaRPr lang="en-US" sz="2800" dirty="0" smtClean="0">
              <a:solidFill>
                <a:schemeClr val="tx1"/>
              </a:solidFill>
              <a:latin typeface="Times New Roman" pitchFamily="18" charset="0"/>
              <a:cs typeface="Times New Roman" pitchFamily="18" charset="0"/>
            </a:endParaRPr>
          </a:p>
        </p:txBody>
      </p:sp>
      <p:pic>
        <p:nvPicPr>
          <p:cNvPr id="7" name="Content Placeholder 6" descr="Anh-Dep-Thien-Nhien-13.jpg"/>
          <p:cNvPicPr>
            <a:picLocks noGrp="1" noChangeAspect="1"/>
          </p:cNvPicPr>
          <p:nvPr>
            <p:ph idx="1"/>
          </p:nvPr>
        </p:nvPicPr>
        <p:blipFill>
          <a:blip r:embed="rId2" cstate="print"/>
          <a:stretch>
            <a:fillRect/>
          </a:stretch>
        </p:blipFill>
        <p:spPr>
          <a:xfrm>
            <a:off x="4143372" y="1600200"/>
            <a:ext cx="4049398" cy="45259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nodeType="click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7"/>
                                        </p:tgtEl>
                                        <p:attrNameLst>
                                          <p:attrName>ppt_y</p:attrName>
                                        </p:attrNameLst>
                                      </p:cBhvr>
                                      <p:tavLst>
                                        <p:tav tm="0">
                                          <p:val>
                                            <p:strVal val="#ppt_y"/>
                                          </p:val>
                                        </p:tav>
                                        <p:tav tm="100000">
                                          <p:val>
                                            <p:strVal val="#ppt_y"/>
                                          </p:val>
                                        </p:tav>
                                      </p:tavLst>
                                    </p:anim>
                                    <p:anim calcmode="lin" valueType="num">
                                      <p:cBhvr>
                                        <p:cTn id="1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0" y="285728"/>
            <a:ext cx="9144000" cy="1033466"/>
          </a:xfrm>
          <a:prstGeom prst="rect">
            <a:avLst/>
          </a:prstGeom>
          <a:solidFill>
            <a:srgbClr val="FFFFFF"/>
          </a:solidFill>
          <a:ln w="9525">
            <a:noFill/>
            <a:miter lim="800000"/>
            <a:headEnd/>
            <a:tailEnd/>
          </a:ln>
        </p:spPr>
        <p:txBody>
          <a:bodyPr anchor="ctr"/>
          <a:lstStyle/>
          <a:p>
            <a:pPr algn="ctr">
              <a:lnSpc>
                <a:spcPct val="90000"/>
              </a:lnSpc>
              <a:spcBef>
                <a:spcPct val="20000"/>
              </a:spcBef>
              <a:buClr>
                <a:schemeClr val="folHlink"/>
              </a:buClr>
              <a:buSzPct val="60000"/>
              <a:buFont typeface="Wingdings" pitchFamily="2" charset="2"/>
              <a:buNone/>
            </a:pPr>
            <a:r>
              <a:rPr lang="en-US" sz="26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Vai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trò</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ánh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sáng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đối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với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sống</a:t>
            </a:r>
            <a:r>
              <a:rPr lang="en-US" sz="3200" b="1" dirty="0">
                <a:latin typeface="Times New Roman" pitchFamily="18" charset="0"/>
                <a:cs typeface="Times New Roman" pitchFamily="18" charset="0"/>
              </a:rPr>
              <a:t> con </a:t>
            </a:r>
            <a:r>
              <a:rPr lang="en-US" sz="3200" b="1" dirty="0" err="1">
                <a:latin typeface="Times New Roman" pitchFamily="18" charset="0"/>
                <a:cs typeface="Times New Roman" pitchFamily="18" charset="0"/>
              </a:rPr>
              <a:t>người</a:t>
            </a:r>
            <a:endParaRPr lang="en-US" sz="3200" b="1" dirty="0">
              <a:latin typeface="Times New Roman" pitchFamily="18" charset="0"/>
              <a:cs typeface="Times New Roman" pitchFamily="18" charset="0"/>
            </a:endParaRPr>
          </a:p>
        </p:txBody>
      </p:sp>
      <p:sp>
        <p:nvSpPr>
          <p:cNvPr id="9219" name="Rectangle 3"/>
          <p:cNvSpPr>
            <a:spLocks noChangeArrowheads="1"/>
          </p:cNvSpPr>
          <p:nvPr/>
        </p:nvSpPr>
        <p:spPr bwMode="auto">
          <a:xfrm>
            <a:off x="1447800" y="76200"/>
            <a:ext cx="6324600" cy="1243013"/>
          </a:xfrm>
          <a:prstGeom prst="rect">
            <a:avLst/>
          </a:prstGeom>
          <a:noFill/>
          <a:ln w="9525">
            <a:noFill/>
            <a:miter lim="800000"/>
            <a:headEnd/>
            <a:tailEnd/>
          </a:ln>
        </p:spPr>
        <p:txBody>
          <a:bodyPr anchor="b"/>
          <a:lstStyle/>
          <a:p>
            <a:pPr>
              <a:lnSpc>
                <a:spcPct val="135000"/>
              </a:lnSpc>
              <a:spcBef>
                <a:spcPct val="100000"/>
              </a:spcBef>
              <a:spcAft>
                <a:spcPct val="999000"/>
              </a:spcAft>
            </a:pPr>
            <a:endParaRPr lang="en-US" sz="2800" b="1" dirty="0">
              <a:solidFill>
                <a:srgbClr val="0000FF"/>
              </a:solidFill>
            </a:endParaRPr>
          </a:p>
        </p:txBody>
      </p:sp>
      <p:pic>
        <p:nvPicPr>
          <p:cNvPr id="216071" name="Picture 7" descr="light2"/>
          <p:cNvPicPr>
            <a:picLocks noChangeAspect="1" noChangeArrowheads="1" noCrop="1"/>
          </p:cNvPicPr>
          <p:nvPr/>
        </p:nvPicPr>
        <p:blipFill>
          <a:blip r:embed="rId2" cstate="print"/>
          <a:srcRect/>
          <a:stretch>
            <a:fillRect/>
          </a:stretch>
        </p:blipFill>
        <p:spPr bwMode="auto">
          <a:xfrm rot="1208992">
            <a:off x="290513" y="2633663"/>
            <a:ext cx="747712" cy="1281112"/>
          </a:xfrm>
          <a:prstGeom prst="rect">
            <a:avLst/>
          </a:prstGeom>
          <a:noFill/>
          <a:ln w="9525">
            <a:noFill/>
            <a:miter lim="800000"/>
            <a:headEnd/>
            <a:tailEnd/>
          </a:ln>
        </p:spPr>
      </p:pic>
      <p:sp>
        <p:nvSpPr>
          <p:cNvPr id="216072" name="Text Box 8"/>
          <p:cNvSpPr txBox="1">
            <a:spLocks noChangeArrowheads="1"/>
          </p:cNvSpPr>
          <p:nvPr/>
        </p:nvSpPr>
        <p:spPr bwMode="auto">
          <a:xfrm>
            <a:off x="1295400" y="1571612"/>
            <a:ext cx="6934200" cy="4928272"/>
          </a:xfrm>
          <a:prstGeom prst="rect">
            <a:avLst/>
          </a:prstGeom>
          <a:noFill/>
          <a:ln w="9525">
            <a:noFill/>
            <a:miter lim="800000"/>
            <a:headEnd/>
            <a:tailEnd/>
          </a:ln>
        </p:spPr>
        <p:txBody>
          <a:bodyPr wrap="square">
            <a:spAutoFit/>
          </a:bodyPr>
          <a:lstStyle/>
          <a:p>
            <a:pPr algn="l" eaLnBrk="0" hangingPunct="0">
              <a:lnSpc>
                <a:spcPct val="110000"/>
              </a:lnSpc>
            </a:pPr>
            <a:r>
              <a:rPr lang="en-US" sz="3200" dirty="0">
                <a:solidFill>
                  <a:srgbClr val="FF0000"/>
                </a:solidFill>
                <a:latin typeface="Times New Roman" pitchFamily="18" charset="0"/>
                <a:cs typeface="Times New Roman" pitchFamily="18" charset="0"/>
              </a:rPr>
              <a:t>   *</a:t>
            </a:r>
            <a:r>
              <a:rPr lang="en-US" sz="3200" dirty="0">
                <a:solidFill>
                  <a:srgbClr val="CC3300"/>
                </a:solidFill>
                <a:latin typeface="Times New Roman" pitchFamily="18" charset="0"/>
                <a:cs typeface="Times New Roman" pitchFamily="18" charset="0"/>
              </a:rPr>
              <a:t> </a:t>
            </a:r>
            <a:r>
              <a:rPr lang="en-US" sz="3200" b="1" dirty="0" err="1">
                <a:latin typeface="Times New Roman" pitchFamily="18" charset="0"/>
                <a:cs typeface="Times New Roman" pitchFamily="18" charset="0"/>
              </a:rPr>
              <a:t>Nếu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mặt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không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chiếu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sáng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khắp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sẽ</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tối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đen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như</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Chúng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sẽ</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không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nhìn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thấy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mọi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vật</a:t>
            </a:r>
            <a:r>
              <a:rPr lang="en-US" sz="3200" b="1" dirty="0">
                <a:latin typeface="Times New Roman" pitchFamily="18" charset="0"/>
                <a:cs typeface="Times New Roman" pitchFamily="18" charset="0"/>
              </a:rPr>
              <a:t>.</a:t>
            </a:r>
          </a:p>
          <a:p>
            <a:pPr algn="l" eaLnBrk="0" hangingPunct="0">
              <a:lnSpc>
                <a:spcPct val="110000"/>
              </a:lnSpc>
            </a:pPr>
            <a:r>
              <a:rPr lang="en-US" sz="3200" b="1" dirty="0">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Ánh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sáng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mỗi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chúng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trong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suốt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cuộc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giúp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chúng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thức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sưởi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ấm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sức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khỏe</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Nhờ</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ánh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sáng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chúng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cảm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nhận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được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tất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vẻ</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đẹp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thiên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nhiên</a:t>
            </a:r>
            <a:r>
              <a:rPr lang="en-US" sz="3200" b="1" dirty="0">
                <a:latin typeface="Times New Roman" pitchFamily="18" charset="0"/>
                <a:cs typeface="Times New Roman" pitchFamily="18" charset="0"/>
              </a:rPr>
              <a:t>.</a:t>
            </a:r>
            <a:endParaRPr kumimoji="1" lang="en-US" sz="3200" b="1" dirty="0">
              <a:latin typeface="Times New Roman" pitchFamily="18" charset="0"/>
              <a:cs typeface="Times New Roman" pitchFamily="18" charset="0"/>
            </a:endParaRPr>
          </a:p>
        </p:txBody>
      </p:sp>
    </p:spTree>
  </p:cSld>
  <p:clrMapOvr>
    <a:masterClrMapping/>
  </p:clrMapOvr>
  <p:transition>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29718" cy="1143000"/>
          </a:xfrm>
        </p:spPr>
        <p:txBody>
          <a:bodyPr>
            <a:normAutofit fontScale="90000"/>
          </a:bodyPr>
          <a:lstStyle/>
          <a:p>
            <a:r>
              <a:rPr lang="en-US" b="1" dirty="0" smtClean="0">
                <a:latin typeface="Times New Roman" pitchFamily="18" charset="0"/>
                <a:cs typeface="Times New Roman" pitchFamily="18" charset="0"/>
              </a:rPr>
              <a:t>2. </a:t>
            </a:r>
            <a:r>
              <a:rPr lang="en-US" b="1" dirty="0" err="1" smtClean="0">
                <a:latin typeface="Times New Roman" pitchFamily="18" charset="0"/>
                <a:cs typeface="Times New Roman" pitchFamily="18" charset="0"/>
              </a:rPr>
              <a:t>Vai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trò</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của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ánh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sáng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đối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với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đời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sống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động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vật</a:t>
            </a:r>
            <a:r>
              <a:rPr lang="en-US" b="1" dirty="0" smtClean="0">
                <a:latin typeface="Times New Roman" pitchFamily="18" charset="0"/>
                <a:cs typeface="Times New Roman" pitchFamily="18" charset="0"/>
              </a:rPr>
              <a:t>.</a:t>
            </a:r>
            <a:br>
              <a:rPr lang="en-US" b="1" dirty="0" smtClean="0">
                <a:latin typeface="Times New Roman" pitchFamily="18" charset="0"/>
                <a:cs typeface="Times New Roman" pitchFamily="18" charset="0"/>
              </a:rPr>
            </a:br>
            <a:endParaRPr lang="vi-VN" dirty="0"/>
          </a:p>
        </p:txBody>
      </p:sp>
      <p:sp>
        <p:nvSpPr>
          <p:cNvPr id="3" name="Content Placeholder 2"/>
          <p:cNvSpPr>
            <a:spLocks noGrp="1"/>
          </p:cNvSpPr>
          <p:nvPr>
            <p:ph idx="1"/>
          </p:nvPr>
        </p:nvSpPr>
        <p:spPr/>
        <p:txBody>
          <a:bodyPr/>
          <a:lstStyle/>
          <a:p>
            <a:endParaRPr lang="vi-VN"/>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414cae9257e9c945de1484e2873e932047b1b6"/>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67&quot;/&gt;&lt;/object&gt;&lt;object type=&quot;3&quot; unique_id=&quot;10006&quot;&gt;&lt;property id=&quot;20148&quot; value=&quot;5&quot;/&gt;&lt;property id=&quot;20300&quot; value=&quot;Slide 3&quot;/&gt;&lt;property id=&quot;20307&quot; value=&quot;266&quot;/&gt;&lt;/object&gt;&lt;object type=&quot;3&quot; unique_id=&quot;10007&quot;&gt;&lt;property id=&quot;20148&quot; value=&quot;5&quot;/&gt;&lt;property id=&quot;20300&quot; value=&quot;Slide 4 - &amp;quot;Vai trò của ánh sáng với đời sống&amp;#x0D;&amp;#x0A; con người&amp;quot;&quot;/&gt;&lt;property id=&quot;20307&quot; value=&quot;263&quot;/&gt;&lt;/object&gt;&lt;object type=&quot;3&quot; unique_id=&quot;10008&quot;&gt;&lt;property id=&quot;20148&quot; value=&quot;5&quot;/&gt;&lt;property id=&quot;20300&quot; value=&quot;Slide 5 - &amp;quot;Vai trò của ánh sáng với đời sống&amp;#x0D;&amp;#x0A; con người&amp;quot;&quot;/&gt;&lt;property id=&quot;20307&quot; value=&quot;264&quot;/&gt;&lt;/object&gt;&lt;object type=&quot;3&quot; unique_id=&quot;10009&quot;&gt;&lt;property id=&quot;20148&quot; value=&quot;5&quot;/&gt;&lt;property id=&quot;20300&quot; value=&quot;Slide 6 - &amp;quot;Vai trò của ánh sáng với đời sống&amp;#x0D;&amp;#x0A; con người&amp;quot;&quot;/&gt;&lt;property id=&quot;20307&quot; value=&quot;256&quot;/&gt;&lt;/object&gt;&lt;object type=&quot;3&quot; unique_id=&quot;10010&quot;&gt;&lt;property id=&quot;20148&quot; value=&quot;5&quot;/&gt;&lt;property id=&quot;20300&quot; value=&quot;Slide 7 - &amp;quot;Vai trò của ánh sáng với đời sống&amp;#x0D;&amp;#x0A; con người&amp;quot;&quot;/&gt;&lt;property id=&quot;20307&quot; value=&quot;258&quot;/&gt;&lt;/object&gt;&lt;object type=&quot;3&quot; unique_id=&quot;10011&quot;&gt;&lt;property id=&quot;20148&quot; value=&quot;5&quot;/&gt;&lt;property id=&quot;20300&quot; value=&quot;Slide 8&quot;/&gt;&lt;property id=&quot;20307&quot; value=&quot;269&quot;/&gt;&lt;/object&gt;&lt;object type=&quot;3&quot; unique_id=&quot;10012&quot;&gt;&lt;property id=&quot;20148&quot; value=&quot;5&quot;/&gt;&lt;property id=&quot;20300&quot; value=&quot;Slide 9 - &amp;quot;2. Vai trò của ánh sáng đối với đời sống động vật.&amp;#x0D;&amp;#x0A;&amp;quot;&quot;/&gt;&lt;property id=&quot;20307&quot; value=&quot;274&quot;/&gt;&lt;/object&gt;&lt;object type=&quot;3&quot; unique_id=&quot;10013&quot;&gt;&lt;property id=&quot;20148&quot; value=&quot;5&quot;/&gt;&lt;property id=&quot;20300&quot; value=&quot;Slide 10 - &amp;quot;MỘT SỐĐỘNG VẬT KiẾM ĂN VÀO BAN NGÀY&amp;quot;&quot;/&gt;&lt;property id=&quot;20307&quot; value=&quot;260&quot;/&gt;&lt;/object&gt;&lt;object type=&quot;3&quot; unique_id=&quot;10014&quot;&gt;&lt;property id=&quot;20148&quot; value=&quot;5&quot;/&gt;&lt;property id=&quot;20300&quot; value=&quot;Slide 11&quot;/&gt;&lt;property id=&quot;20307&quot; value=&quot;275&quot;/&gt;&lt;/object&gt;&lt;object type=&quot;3&quot; unique_id=&quot;10015&quot;&gt;&lt;property id=&quot;20148&quot; value=&quot;5&quot;/&gt;&lt;property id=&quot;20300&quot; value=&quot;Slide 12 - &amp;quot;MỘT SỐ ĐỘNG VẬT KiẾM ĂN VÀO BAN ĐÊM&amp;quot;&quot;/&gt;&lt;property id=&quot;20307&quot; value=&quot;261&quot;/&gt;&lt;/object&gt;&lt;object type=&quot;3&quot; unique_id=&quot;10016&quot;&gt;&lt;property id=&quot;20148&quot; value=&quot;5&quot;/&gt;&lt;property id=&quot;20300&quot; value=&quot;Slide 13&quot;/&gt;&lt;property id=&quot;20307&quot; value=&quot;276&quot;/&gt;&lt;/object&gt;&lt;object type=&quot;3&quot; unique_id=&quot;10017&quot;&gt;&lt;property id=&quot;20148&quot; value=&quot;5&quot;/&gt;&lt;property id=&quot;20300&quot; value=&quot;Slide 14&quot;/&gt;&lt;property id=&quot;20307&quot; value=&quot;271&quot;/&gt;&lt;/object&gt;&lt;object type=&quot;3&quot; unique_id=&quot;10018&quot;&gt;&lt;property id=&quot;20148&quot; value=&quot;5&quot;/&gt;&lt;property id=&quot;20300&quot; value=&quot;Slide 15 - &amp;quot;Vai trò của ánh sáng đối với đời sống động vật.&amp;#x0D;&amp;#x0A;&amp;quot;&quot;/&gt;&lt;property id=&quot;20307&quot; value=&quot;273&quot;/&gt;&lt;/object&gt;&lt;object type=&quot;3&quot; unique_id=&quot;10019&quot;&gt;&lt;property id=&quot;20148&quot; value=&quot;5&quot;/&gt;&lt;property id=&quot;20300&quot; value=&quot;Slide 16&quot;/&gt;&lt;property id=&quot;20307&quot; value=&quot;272&quot;/&gt;&lt;/object&gt;&lt;object type=&quot;3&quot; unique_id=&quot;10020&quot;&gt;&lt;property id=&quot;20148&quot; value=&quot;5&quot;/&gt;&lt;property id=&quot;20300&quot; value=&quot;Slide 17 - &amp;quot;CÓ THỂ EM CHƯA BiẾT?&amp;quot;&quot;/&gt;&lt;property id=&quot;20307&quot; value=&quot;270&quot;/&gt;&lt;/object&gt;&lt;object type=&quot;3&quot; unique_id=&quot;10040&quot;&gt;&lt;property id=&quot;20148&quot; value=&quot;5&quot;/&gt;&lt;property id=&quot;20300&quot; value=&quot;Slide 1&quot;/&gt;&lt;property id=&quot;20307&quot; value=&quot;277&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879</TotalTime>
  <Words>733</Words>
  <Application>Microsoft Office PowerPoint</Application>
  <PresentationFormat>On-screen Show (4:3)</PresentationFormat>
  <Paragraphs>49</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Vai trò của ánh sáng với đời sống  con người</vt:lpstr>
      <vt:lpstr>Vai trò của ánh sáng với đời sống  con người</vt:lpstr>
      <vt:lpstr>Vai trò của ánh sáng với đời sống  con người</vt:lpstr>
      <vt:lpstr>Vai trò của ánh sáng với đời sống  con người</vt:lpstr>
      <vt:lpstr>PowerPoint Presentation</vt:lpstr>
      <vt:lpstr>2. Vai trò của ánh sáng đối với đời sống động vật. </vt:lpstr>
      <vt:lpstr>MỘT SỐĐỘNG VẬT KiẾM ĂN VÀO BAN NGÀY</vt:lpstr>
      <vt:lpstr>PowerPoint Presentation</vt:lpstr>
      <vt:lpstr>MỘT SỐ ĐỘNG VẬT KiẾM ĂN VÀO BAN ĐÊM</vt:lpstr>
      <vt:lpstr>PowerPoint Presentation</vt:lpstr>
      <vt:lpstr>PowerPoint Presentation</vt:lpstr>
      <vt:lpstr>Vai trò của ánh sáng đối với đời sống động vật. </vt:lpstr>
      <vt:lpstr>PowerPoint Presentation</vt:lpstr>
      <vt:lpstr>CÓ THỂ EM CHƯA BiẾT?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Nhiệt liệt chào mừng các thầy, cô về dự giờ lớp 4A</dc:title>
  <dc:creator>HOME</dc:creator>
  <cp:lastModifiedBy>MTC</cp:lastModifiedBy>
  <cp:revision>18</cp:revision>
  <dcterms:created xsi:type="dcterms:W3CDTF">2016-02-21T02:41:42Z</dcterms:created>
  <dcterms:modified xsi:type="dcterms:W3CDTF">2018-04-23T03:12:08Z</dcterms:modified>
</cp:coreProperties>
</file>