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281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83" r:id="rId13"/>
    <p:sldId id="279" r:id="rId14"/>
    <p:sldId id="276" r:id="rId15"/>
    <p:sldId id="277" r:id="rId16"/>
    <p:sldId id="278" r:id="rId17"/>
    <p:sldId id="285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33"/>
    <a:srgbClr val="092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9809A-0917-4B31-9E2E-88D135AE8D64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5F2E8-8D24-44DC-B087-F1A88393E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3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3CF-C096-43BE-8BA7-83A67599650C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D03CF-C096-43BE-8BA7-83A67599650C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9853F-80BB-4A37-B21A-6FAF74641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8.png"/><Relationship Id="rId7" Type="http://schemas.openxmlformats.org/officeDocument/2006/relationships/image" Target="../media/image20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image" Target="../media/image22.gif"/><Relationship Id="rId5" Type="http://schemas.openxmlformats.org/officeDocument/2006/relationships/image" Target="../media/image19.wmf"/><Relationship Id="rId10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wmf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9"/>
          <p:cNvSpPr>
            <a:spLocks noChangeArrowheads="1"/>
          </p:cNvSpPr>
          <p:nvPr/>
        </p:nvSpPr>
        <p:spPr bwMode="auto">
          <a:xfrm>
            <a:off x="4787900" y="4416425"/>
            <a:ext cx="482600" cy="3810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0" hangingPunct="0"/>
            <a:endParaRPr lang="en-US" sz="3600" b="1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9" name="Rounded Rectangle 29"/>
          <p:cNvSpPr>
            <a:spLocks noChangeArrowheads="1"/>
          </p:cNvSpPr>
          <p:nvPr/>
        </p:nvSpPr>
        <p:spPr bwMode="auto">
          <a:xfrm>
            <a:off x="4914900" y="4543425"/>
            <a:ext cx="482600" cy="3810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0" hangingPunct="0"/>
            <a:endParaRPr lang="en-US" sz="3600" b="1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2053" name="Picture 15" descr="b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7975" y="-61913"/>
            <a:ext cx="1593850" cy="161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6" descr="b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-61913"/>
            <a:ext cx="1757363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0830js5b15daddi012pz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98625"/>
            <a:ext cx="1030288" cy="59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5" descr="0830js5b15daddi012pz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3713" y="1916113"/>
            <a:ext cx="1030287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WordArt 13"/>
          <p:cNvSpPr>
            <a:spLocks noChangeArrowheads="1" noChangeShapeType="1" noTextEdit="1"/>
          </p:cNvSpPr>
          <p:nvPr/>
        </p:nvSpPr>
        <p:spPr bwMode="auto">
          <a:xfrm>
            <a:off x="2514600" y="1920050"/>
            <a:ext cx="3240087" cy="985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b="1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8" name="WordArt 14"/>
          <p:cNvSpPr>
            <a:spLocks noChangeArrowheads="1" noChangeShapeType="1" noTextEdit="1"/>
          </p:cNvSpPr>
          <p:nvPr/>
        </p:nvSpPr>
        <p:spPr bwMode="auto">
          <a:xfrm>
            <a:off x="1042988" y="2997200"/>
            <a:ext cx="4249737" cy="1747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BẢNG CHIA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5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pic>
        <p:nvPicPr>
          <p:cNvPr id="2060" name="Picture 3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89180"/>
            <a:ext cx="52578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ute-Flower-Floral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886200" y="5334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6600"/>
                </a:solidFill>
                <a:latin typeface="VNI-Times" pitchFamily="2" charset="0"/>
              </a:rPr>
              <a:t>ù</a:t>
            </a:r>
            <a:endParaRPr lang="en-US" sz="2800" b="1" dirty="0">
              <a:solidFill>
                <a:srgbClr val="006600"/>
              </a:solidFill>
              <a:latin typeface="VNI-Times" pitchFamily="2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 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3810000" y="2971800"/>
            <a:ext cx="53340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15 : 5 = 3 (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) 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0" y="2971800"/>
            <a:ext cx="44196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dirty="0"/>
              <a:t>       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  <p:bldP spid="64524" grpId="0" animBg="1"/>
      <p:bldP spid="645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2514600" y="533400"/>
            <a:ext cx="4267200" cy="1295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6" descr="blulin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-3304381" y="3304381"/>
            <a:ext cx="67437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blulin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5672932" y="3386931"/>
            <a:ext cx="68056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78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9144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52600" y="3464004"/>
            <a:ext cx="5867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kern="1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Ô </a:t>
            </a:r>
            <a:r>
              <a:rPr lang="en-US" sz="6600" b="1" kern="1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cửa</a:t>
            </a:r>
            <a:r>
              <a:rPr lang="en-US" sz="6600" b="1" kern="1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</a:t>
            </a:r>
            <a:r>
              <a:rPr lang="en-US" sz="6600" b="1" kern="1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bí</a:t>
            </a:r>
            <a:r>
              <a:rPr lang="en-US" sz="6600" b="1" kern="1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</a:t>
            </a:r>
            <a:r>
              <a:rPr lang="en-US" sz="6600" b="1" kern="1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mật</a:t>
            </a:r>
            <a:endParaRPr lang="en-US" sz="6600" b="1" kern="1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13" name="Picture 24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685800"/>
            <a:ext cx="22098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8862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334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862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0" name="Picture 4" descr="j030493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191000"/>
            <a:ext cx="2362200" cy="2116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9141" name="Picture 5" descr="3599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7620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3" name="Picture 7" descr="3616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0600" y="7620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4" name="Picture 8" descr="5503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43600" y="41148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9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14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9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14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9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14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9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14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304800" y="32004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rial" pitchFamily="34" charset="0"/>
              </a:rPr>
              <a:t>May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rial" pitchFamily="34" charset="0"/>
              </a:rPr>
              <a:t>mắn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.VnArial" pitchFamily="34" charset="0"/>
            </a:endParaRPr>
          </a:p>
        </p:txBody>
      </p:sp>
      <p:sp>
        <p:nvSpPr>
          <p:cNvPr id="19460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5791200"/>
            <a:ext cx="8382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vi-VN" sz="1800">
              <a:latin typeface="Arial" charset="0"/>
            </a:endParaRPr>
          </a:p>
        </p:txBody>
      </p:sp>
      <p:sp>
        <p:nvSpPr>
          <p:cNvPr id="231447" name="AutoShape 23"/>
          <p:cNvSpPr>
            <a:spLocks noChangeArrowheads="1"/>
          </p:cNvSpPr>
          <p:nvPr/>
        </p:nvSpPr>
        <p:spPr bwMode="auto">
          <a:xfrm>
            <a:off x="0" y="2057400"/>
            <a:ext cx="9144000" cy="34290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Phần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thưởng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của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bạn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là</a:t>
            </a:r>
            <a:endParaRPr lang="en-US" sz="3600" dirty="0" smtClean="0">
              <a:solidFill>
                <a:srgbClr val="0000FF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một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chiếc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kẹo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mút</a:t>
            </a:r>
            <a:r>
              <a:rPr lang="en-US" sz="3600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3142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05400" y="5791200"/>
            <a:ext cx="26670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.VnArial" pitchFamily="34" charset="0"/>
              </a:rPr>
              <a:t>PhÇn </a:t>
            </a:r>
            <a:r>
              <a:rPr lang="en-US" sz="3200" smtClean="0">
                <a:solidFill>
                  <a:srgbClr val="FF0066"/>
                </a:solidFill>
                <a:latin typeface=".VnArial" pitchFamily="34" charset="0"/>
              </a:rPr>
              <a:t>th­ưëng</a:t>
            </a:r>
            <a:endParaRPr lang="en-US" sz="3200">
              <a:solidFill>
                <a:srgbClr val="FF0066"/>
              </a:solidFill>
              <a:latin typeface=".VnArial" pitchFamily="34" charset="0"/>
            </a:endParaRPr>
          </a:p>
        </p:txBody>
      </p:sp>
      <p:pic>
        <p:nvPicPr>
          <p:cNvPr id="14" name="Picture 4" descr="j030493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8600"/>
            <a:ext cx="1752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/>
      <p:bldP spid="231426" grpId="1"/>
      <p:bldP spid="231447" grpId="0" animBg="1"/>
      <p:bldP spid="2314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853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latin typeface=".VnArial" pitchFamily="34" charset="0"/>
              </a:rPr>
              <a:t>Bao</a:t>
            </a:r>
            <a:r>
              <a:rPr lang="en-US" sz="3600" b="1" dirty="0">
                <a:latin typeface=".VnArial" pitchFamily="34" charset="0"/>
              </a:rPr>
              <a:t> </a:t>
            </a:r>
            <a:r>
              <a:rPr lang="en-US" sz="3600" b="1" dirty="0" err="1">
                <a:latin typeface=".VnArial" pitchFamily="34" charset="0"/>
              </a:rPr>
              <a:t>nhiªu</a:t>
            </a:r>
            <a:r>
              <a:rPr lang="en-US" sz="3600" b="1" dirty="0">
                <a:latin typeface=".VnArial" pitchFamily="34" charset="0"/>
              </a:rPr>
              <a:t> </a:t>
            </a:r>
            <a:r>
              <a:rPr lang="en-US" sz="3600" b="1" dirty="0" err="1">
                <a:latin typeface=".VnArial" pitchFamily="34" charset="0"/>
              </a:rPr>
              <a:t>chia</a:t>
            </a:r>
            <a:r>
              <a:rPr lang="en-US" sz="3600" b="1" dirty="0">
                <a:latin typeface=".VnArial" pitchFamily="34" charset="0"/>
              </a:rPr>
              <a:t> 5 ®­</a:t>
            </a:r>
            <a:r>
              <a:rPr lang="en-US" sz="3600" b="1" dirty="0" err="1">
                <a:latin typeface=".VnArial" pitchFamily="34" charset="0"/>
              </a:rPr>
              <a:t>îc</a:t>
            </a:r>
            <a:r>
              <a:rPr lang="en-US" sz="3600" b="1" dirty="0">
                <a:latin typeface=".VnArial" pitchFamily="34" charset="0"/>
              </a:rPr>
              <a:t> </a:t>
            </a:r>
            <a:r>
              <a:rPr lang="en-US" sz="3600" b="1" dirty="0" smtClean="0">
                <a:latin typeface=".VnArial" pitchFamily="34" charset="0"/>
              </a:rPr>
              <a:t>10</a:t>
            </a:r>
            <a:endParaRPr lang="en-US" sz="3600" b="1" dirty="0">
              <a:latin typeface=".VnArial" pitchFamily="34" charset="0"/>
            </a:endParaRPr>
          </a:p>
          <a:p>
            <a:pPr algn="l" eaLnBrk="0" hangingPunct="0">
              <a:spcBef>
                <a:spcPct val="50000"/>
              </a:spcBef>
            </a:pPr>
            <a:endParaRPr lang="en-US" sz="3200" b="1" dirty="0">
              <a:latin typeface=".VnArial" pitchFamily="34" charset="0"/>
            </a:endParaRPr>
          </a:p>
        </p:txBody>
      </p:sp>
      <p:sp>
        <p:nvSpPr>
          <p:cNvPr id="21507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715000"/>
            <a:ext cx="8382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vi-VN" sz="1800">
              <a:latin typeface="Arial" charset="0"/>
            </a:endParaRPr>
          </a:p>
        </p:txBody>
      </p:sp>
      <p:sp>
        <p:nvSpPr>
          <p:cNvPr id="222236" name="Text Box 28"/>
          <p:cNvSpPr txBox="1">
            <a:spLocks noChangeArrowheads="1"/>
          </p:cNvSpPr>
          <p:nvPr/>
        </p:nvSpPr>
        <p:spPr bwMode="auto">
          <a:xfrm>
            <a:off x="609600" y="2895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.VnTime" pitchFamily="34" charset="0"/>
              </a:rPr>
              <a:t>§¸p ¸n:</a:t>
            </a:r>
            <a:r>
              <a:rPr lang="en-US" sz="4400" dirty="0">
                <a:solidFill>
                  <a:srgbClr val="0000FF"/>
                </a:solidFill>
                <a:latin typeface=".VnTime" pitchFamily="34" charset="0"/>
              </a:rPr>
              <a:t> 5</a:t>
            </a:r>
            <a:r>
              <a:rPr lang="en-US" sz="4400" b="1" dirty="0">
                <a:solidFill>
                  <a:srgbClr val="0000FF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23142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81600" y="5715000"/>
            <a:ext cx="26670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.VnArial" pitchFamily="34" charset="0"/>
              </a:rPr>
              <a:t>PhÇn th­ëng</a:t>
            </a:r>
          </a:p>
        </p:txBody>
      </p:sp>
      <p:sp>
        <p:nvSpPr>
          <p:cNvPr id="16" name="AutoShape 27" descr="Dark downward diagonal"/>
          <p:cNvSpPr>
            <a:spLocks noChangeArrowheads="1"/>
          </p:cNvSpPr>
          <p:nvPr/>
        </p:nvSpPr>
        <p:spPr bwMode="auto">
          <a:xfrm>
            <a:off x="609600" y="2286000"/>
            <a:ext cx="7848600" cy="25908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 smtClean="0">
                <a:cs typeface="Times New Roman" pitchFamily="18" charset="0"/>
              </a:rPr>
              <a:t>Phần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thưởng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của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bạn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là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một</a:t>
            </a:r>
            <a:endParaRPr lang="en-US" sz="3600" b="1" dirty="0" smtClean="0"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cs typeface="Times New Roman" pitchFamily="18" charset="0"/>
              </a:rPr>
              <a:t>chiếc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bút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chì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xinh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 err="1" smtClean="0">
                <a:cs typeface="Times New Roman" pitchFamily="18" charset="0"/>
              </a:rPr>
              <a:t>xắn</a:t>
            </a:r>
            <a:r>
              <a:rPr lang="en-US" sz="3600" b="1" dirty="0" smtClean="0">
                <a:cs typeface="Times New Roman" pitchFamily="18" charset="0"/>
              </a:rPr>
              <a:t>.</a:t>
            </a:r>
            <a:endParaRPr lang="en-US" sz="3600" b="1" dirty="0">
              <a:cs typeface="Times New Roman" pitchFamily="18" charset="0"/>
            </a:endParaRPr>
          </a:p>
        </p:txBody>
      </p:sp>
      <p:pic>
        <p:nvPicPr>
          <p:cNvPr id="54" name="Picture 7" descr="3616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/>
      <p:bldP spid="222212" grpId="1"/>
      <p:bldP spid="222236" grpId="0"/>
      <p:bldP spid="231428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609600" y="2362200"/>
            <a:ext cx="853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>
                <a:latin typeface=".VnTime" pitchFamily="34" charset="0"/>
              </a:rPr>
              <a:t>N¨m m­¬i chia n¨m b»ng m­êi</a:t>
            </a:r>
          </a:p>
          <a:p>
            <a:pPr algn="l"/>
            <a:r>
              <a:rPr lang="en-US" sz="3600" b="1">
                <a:latin typeface=".VnTime" pitchFamily="34" charset="0"/>
              </a:rPr>
              <a:t>Bèn m­¬i chia n¨m th× lµ bao nhiªu?</a:t>
            </a:r>
          </a:p>
        </p:txBody>
      </p:sp>
      <p:sp>
        <p:nvSpPr>
          <p:cNvPr id="2253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5791200"/>
            <a:ext cx="8382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vi-VN" sz="1800">
              <a:latin typeface="Arial" charset="0"/>
            </a:endParaRPr>
          </a:p>
        </p:txBody>
      </p:sp>
      <p:sp>
        <p:nvSpPr>
          <p:cNvPr id="235546" name="Text Box 26"/>
          <p:cNvSpPr txBox="1">
            <a:spLocks noChangeArrowheads="1"/>
          </p:cNvSpPr>
          <p:nvPr/>
        </p:nvSpPr>
        <p:spPr bwMode="auto">
          <a:xfrm>
            <a:off x="1752600" y="2590800"/>
            <a:ext cx="5105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 b="1" dirty="0">
                <a:solidFill>
                  <a:srgbClr val="FF3300"/>
                </a:solidFill>
                <a:latin typeface=".VnTime" pitchFamily="34" charset="0"/>
              </a:rPr>
              <a:t>§¸p ¸n: 8</a:t>
            </a:r>
          </a:p>
        </p:txBody>
      </p:sp>
      <p:sp>
        <p:nvSpPr>
          <p:cNvPr id="235547" name="AutoShape 27" descr="Dark downward diagonal"/>
          <p:cNvSpPr>
            <a:spLocks noChangeArrowheads="1"/>
          </p:cNvSpPr>
          <p:nvPr/>
        </p:nvSpPr>
        <p:spPr bwMode="auto">
          <a:xfrm>
            <a:off x="609600" y="2133600"/>
            <a:ext cx="7848600" cy="25908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 smtClean="0"/>
              <a:t>Phần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thưởng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của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một</a:t>
            </a:r>
            <a:r>
              <a:rPr lang="en-US" sz="3600" b="1" dirty="0" smtClean="0"/>
              <a:t> </a:t>
            </a:r>
          </a:p>
          <a:p>
            <a:pPr algn="ctr"/>
            <a:r>
              <a:rPr lang="en-US" sz="3600" b="1" dirty="0" err="1" smtClean="0"/>
              <a:t>hộp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sữa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23142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05400" y="5791200"/>
            <a:ext cx="26670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.VnArial" pitchFamily="34" charset="0"/>
              </a:rPr>
              <a:t>PhÇn th­ëng</a:t>
            </a:r>
          </a:p>
        </p:txBody>
      </p:sp>
      <p:pic>
        <p:nvPicPr>
          <p:cNvPr id="8" name="Picture 5" descr="3599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24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/>
      <p:bldP spid="235546" grpId="0"/>
      <p:bldP spid="235547" grpId="0" animBg="1"/>
      <p:bldP spid="2314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1371600" y="2971800"/>
            <a:ext cx="678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200" b="1" dirty="0" err="1" smtClean="0"/>
              <a:t>Đọc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thuộc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bảng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chia</a:t>
            </a:r>
            <a:r>
              <a:rPr lang="en-US" sz="3200" b="1" dirty="0" smtClean="0"/>
              <a:t> 5.</a:t>
            </a:r>
            <a:endParaRPr lang="en-US" sz="3200" b="1" dirty="0"/>
          </a:p>
        </p:txBody>
      </p:sp>
      <p:sp>
        <p:nvSpPr>
          <p:cNvPr id="2355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715000"/>
            <a:ext cx="8382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vi-VN" sz="1800">
              <a:latin typeface="Arial" charset="0"/>
            </a:endParaRPr>
          </a:p>
        </p:txBody>
      </p:sp>
      <p:sp>
        <p:nvSpPr>
          <p:cNvPr id="226330" name="AutoShape 26"/>
          <p:cNvSpPr>
            <a:spLocks noChangeArrowheads="1"/>
          </p:cNvSpPr>
          <p:nvPr/>
        </p:nvSpPr>
        <p:spPr bwMode="auto">
          <a:xfrm>
            <a:off x="1143000" y="2209800"/>
            <a:ext cx="7239000" cy="25146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thưởng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bạn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cái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bánh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142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181600" y="5715000"/>
            <a:ext cx="26670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solidFill>
                  <a:srgbClr val="FF0066"/>
                </a:solidFill>
                <a:latin typeface=".VnArial" pitchFamily="34" charset="0"/>
              </a:rPr>
              <a:t>PhÇn</a:t>
            </a:r>
            <a:r>
              <a:rPr lang="en-US" sz="3200" dirty="0">
                <a:solidFill>
                  <a:srgbClr val="FF0066"/>
                </a:solidFill>
                <a:latin typeface=".VnArial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.VnArial" pitchFamily="34" charset="0"/>
              </a:rPr>
              <a:t>th­ëng</a:t>
            </a:r>
            <a:endParaRPr lang="en-US" sz="3200" dirty="0">
              <a:solidFill>
                <a:srgbClr val="FF0066"/>
              </a:solidFill>
              <a:latin typeface=".VnArial" pitchFamily="34" charset="0"/>
            </a:endParaRPr>
          </a:p>
        </p:txBody>
      </p:sp>
      <p:pic>
        <p:nvPicPr>
          <p:cNvPr id="7" name="Picture 8" descr="550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286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/>
      <p:bldP spid="226330" grpId="0" animBg="1"/>
      <p:bldP spid="2314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2672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324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53149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5467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5567363" y="3271837"/>
            <a:ext cx="6858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3238500" y="32385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 descr="Misc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53200"/>
            <a:ext cx="9144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6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2286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7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2286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WordArt 18"/>
          <p:cNvSpPr>
            <a:spLocks noChangeArrowheads="1" noChangeShapeType="1" noTextEdit="1"/>
          </p:cNvSpPr>
          <p:nvPr/>
        </p:nvSpPr>
        <p:spPr bwMode="auto">
          <a:xfrm>
            <a:off x="1828800" y="1828800"/>
            <a:ext cx="5791200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Xin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tr</a:t>
            </a:r>
            <a:r>
              <a:rPr lang="vi-VN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ân </a:t>
            </a:r>
            <a:r>
              <a:rPr lang="vi-VN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trọng cảm ơn các thầy cô giáo</a:t>
            </a:r>
            <a:endParaRPr lang="en-US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Arial"/>
              <a:cs typeface="Arial"/>
            </a:endParaRPr>
          </a:p>
        </p:txBody>
      </p:sp>
      <p:pic>
        <p:nvPicPr>
          <p:cNvPr id="13331" name="Picture 19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40386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0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1148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1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25908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2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467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3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7244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24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25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26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27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54864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8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29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010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0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9527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31" descr="blumen-pflanzen0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te-Flower-Floral-Backgroun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95600" y="17526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 </a:t>
            </a:r>
            <a:r>
              <a:rPr lang="en-US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cũ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743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real-floral-frame-powerpoin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"/>
            <a:ext cx="9144000" cy="6772275"/>
          </a:xfrm>
          <a:prstGeom prst="rect">
            <a:avLst/>
          </a:prstGeom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886200" y="639763"/>
            <a:ext cx="1752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352800" y="12192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838200" y="3962400"/>
            <a:ext cx="3810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.VnTime" pitchFamily="34" charset="0"/>
              </a:rPr>
              <a:t>      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5  </a:t>
            </a:r>
            <a:r>
              <a:rPr lang="en-US" sz="36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3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=  15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248400" y="1447800"/>
            <a:ext cx="24384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37924" name="AutoShape 4"/>
          <p:cNvSpPr>
            <a:spLocks noChangeArrowheads="1"/>
          </p:cNvSpPr>
          <p:nvPr/>
        </p:nvSpPr>
        <p:spPr bwMode="auto">
          <a:xfrm>
            <a:off x="609600" y="2209800"/>
            <a:ext cx="1252538" cy="1371600"/>
          </a:xfrm>
          <a:prstGeom prst="flowChartProcess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8" name="AutoShape 8"/>
          <p:cNvSpPr>
            <a:spLocks noChangeArrowheads="1"/>
          </p:cNvSpPr>
          <p:nvPr/>
        </p:nvSpPr>
        <p:spPr bwMode="auto">
          <a:xfrm>
            <a:off x="685800" y="31242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5" name="AutoShape 5"/>
          <p:cNvSpPr>
            <a:spLocks noChangeArrowheads="1"/>
          </p:cNvSpPr>
          <p:nvPr/>
        </p:nvSpPr>
        <p:spPr bwMode="auto">
          <a:xfrm>
            <a:off x="1066800" y="27432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6" name="AutoShape 6"/>
          <p:cNvSpPr>
            <a:spLocks noChangeArrowheads="1"/>
          </p:cNvSpPr>
          <p:nvPr/>
        </p:nvSpPr>
        <p:spPr bwMode="auto">
          <a:xfrm>
            <a:off x="1447800" y="31242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7" name="AutoShape 7"/>
          <p:cNvSpPr>
            <a:spLocks noChangeArrowheads="1"/>
          </p:cNvSpPr>
          <p:nvPr/>
        </p:nvSpPr>
        <p:spPr bwMode="auto">
          <a:xfrm>
            <a:off x="1447800" y="22860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9" name="AutoShape 9"/>
          <p:cNvSpPr>
            <a:spLocks noChangeArrowheads="1"/>
          </p:cNvSpPr>
          <p:nvPr/>
        </p:nvSpPr>
        <p:spPr bwMode="auto">
          <a:xfrm>
            <a:off x="685800" y="22860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209800" y="2209800"/>
            <a:ext cx="1252538" cy="1371600"/>
          </a:xfrm>
          <a:prstGeom prst="flowChartProcess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810000" y="2209800"/>
            <a:ext cx="1252538" cy="1371600"/>
          </a:xfrm>
          <a:prstGeom prst="flowChartProcess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286000" y="31242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667000" y="27432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971800" y="22860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286000" y="22860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648200" y="31242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886200" y="31242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267200" y="27432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648200" y="22860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886200" y="22860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971800" y="31242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71600" y="3962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0" y="3962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2800" y="3962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05000" y="46482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660033"/>
                </a:solidFill>
              </a:rPr>
              <a:t>:</a:t>
            </a:r>
            <a:endParaRPr lang="en-US" sz="4800" dirty="0">
              <a:solidFill>
                <a:srgbClr val="66003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19400" y="46482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660033"/>
                </a:solidFill>
              </a:rPr>
              <a:t>=</a:t>
            </a:r>
            <a:endParaRPr lang="en-US" sz="48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64292E-7 L -0.22084 0.1195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5.64292E-7 L 0.09583 0.1195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5.64292E-7 L 0.1125 0.1084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49159" grpId="0" animBg="1"/>
      <p:bldP spid="337924" grpId="0" animBg="1"/>
      <p:bldP spid="337928" grpId="0" animBg="1"/>
      <p:bldP spid="337925" grpId="0" animBg="1"/>
      <p:bldP spid="337926" grpId="0" animBg="1"/>
      <p:bldP spid="337927" grpId="0" animBg="1"/>
      <p:bldP spid="337929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1" grpId="0"/>
      <p:bldP spid="31" grpId="1"/>
      <p:bldP spid="35" grpId="0"/>
      <p:bldP spid="35" grpId="1"/>
      <p:bldP spid="36" grpId="0"/>
      <p:bldP spid="36" grpId="1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real-floral-frame-powerpoin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"/>
            <a:ext cx="9144000" cy="6772275"/>
          </a:xfrm>
          <a:prstGeom prst="rect">
            <a:avLst/>
          </a:prstGeom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371600" y="4114800"/>
            <a:ext cx="3810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</a:t>
            </a:r>
            <a:r>
              <a:rPr lang="en-US" sz="4000" b="1">
                <a:latin typeface=".VnTime" pitchFamily="34" charset="0"/>
              </a:rPr>
              <a:t>5  x  4</a:t>
            </a:r>
            <a:r>
              <a:rPr lang="en-US" sz="4000">
                <a:latin typeface=".VnTime" pitchFamily="34" charset="0"/>
              </a:rPr>
              <a:t>   </a:t>
            </a:r>
            <a:r>
              <a:rPr lang="en-US" sz="4000" b="1">
                <a:latin typeface=".VnTime" pitchFamily="34" charset="0"/>
              </a:rPr>
              <a:t>=  20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371600" y="5089525"/>
            <a:ext cx="3810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.VnTime" pitchFamily="34" charset="0"/>
              </a:rPr>
              <a:t>     </a:t>
            </a:r>
            <a:r>
              <a:rPr lang="en-US" sz="4000" b="1">
                <a:latin typeface=".VnTime" pitchFamily="34" charset="0"/>
              </a:rPr>
              <a:t>20  :  5</a:t>
            </a:r>
            <a:r>
              <a:rPr lang="en-US" sz="4000">
                <a:latin typeface=".VnTime" pitchFamily="34" charset="0"/>
              </a:rPr>
              <a:t>   </a:t>
            </a:r>
            <a:r>
              <a:rPr lang="en-US" sz="4000" b="1">
                <a:latin typeface=".VnTime" pitchFamily="34" charset="0"/>
              </a:rPr>
              <a:t>=  4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477000" y="1447800"/>
            <a:ext cx="22098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.VnTime" pitchFamily="34" charset="0"/>
              </a:rPr>
              <a:t>   </a:t>
            </a:r>
            <a:r>
              <a:rPr lang="en-US" sz="3200" b="1" dirty="0">
                <a:latin typeface=".VnTime" pitchFamily="34" charset="0"/>
              </a:rPr>
              <a:t>5 : 5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b="1" dirty="0" smtClean="0">
                <a:latin typeface=".VnTime" pitchFamily="34" charset="0"/>
              </a:rPr>
              <a:t>= 1</a:t>
            </a:r>
            <a:endParaRPr lang="en-US" sz="36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400800" y="1981200"/>
            <a:ext cx="22860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.VnTime" pitchFamily="34" charset="0"/>
              </a:rPr>
              <a:t>  </a:t>
            </a:r>
            <a:r>
              <a:rPr lang="en-US" sz="3200" b="1" dirty="0">
                <a:latin typeface=".VnTime" pitchFamily="34" charset="0"/>
              </a:rPr>
              <a:t>10 : 5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b="1" dirty="0">
                <a:latin typeface=".VnTime" pitchFamily="34" charset="0"/>
              </a:rPr>
              <a:t>= 2</a:t>
            </a:r>
            <a:endParaRPr lang="en-US" sz="36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6172200" y="2514600"/>
            <a:ext cx="2743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.VnTime" pitchFamily="34" charset="0"/>
              </a:rPr>
              <a:t>    </a:t>
            </a:r>
            <a:r>
              <a:rPr lang="en-US" sz="3200" b="1" dirty="0">
                <a:latin typeface=".VnTime" pitchFamily="34" charset="0"/>
              </a:rPr>
              <a:t>15 : 5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b="1" dirty="0">
                <a:latin typeface=".VnTime" pitchFamily="34" charset="0"/>
              </a:rPr>
              <a:t>=</a:t>
            </a:r>
            <a:r>
              <a:rPr lang="en-US" sz="36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 dirty="0">
                <a:latin typeface=".VnTime" pitchFamily="34" charset="0"/>
              </a:rPr>
              <a:t>3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019800" y="3048000"/>
            <a:ext cx="2895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.VnTime" pitchFamily="34" charset="0"/>
              </a:rPr>
              <a:t>     </a:t>
            </a:r>
            <a:r>
              <a:rPr lang="en-US" sz="3200" b="1">
                <a:latin typeface=".VnTime" pitchFamily="34" charset="0"/>
              </a:rPr>
              <a:t>20 : 5</a:t>
            </a:r>
            <a:r>
              <a:rPr lang="en-US" sz="3200">
                <a:latin typeface=".VnTime" pitchFamily="34" charset="0"/>
              </a:rPr>
              <a:t> </a:t>
            </a:r>
            <a:r>
              <a:rPr lang="en-US" sz="3200" b="1">
                <a:latin typeface=".VnTime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b="1">
                <a:latin typeface=".VnTime" pitchFamily="34" charset="0"/>
              </a:rPr>
              <a:t>4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6019800" y="3581400"/>
            <a:ext cx="31242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.VnTime" pitchFamily="34" charset="0"/>
              </a:rPr>
              <a:t>      </a:t>
            </a:r>
            <a:r>
              <a:rPr lang="en-US" sz="3200" b="1" dirty="0">
                <a:latin typeface=".VnTime" pitchFamily="34" charset="0"/>
              </a:rPr>
              <a:t>25 : 5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b="1" dirty="0">
                <a:latin typeface=".VnTime" pitchFamily="34" charset="0"/>
              </a:rPr>
              <a:t>= ...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019800" y="4114800"/>
            <a:ext cx="3124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.VnTime" pitchFamily="34" charset="0"/>
              </a:rPr>
              <a:t>     </a:t>
            </a:r>
            <a:r>
              <a:rPr lang="en-US" sz="3200" b="1" dirty="0">
                <a:latin typeface=".VnTime" pitchFamily="34" charset="0"/>
              </a:rPr>
              <a:t>30 : 5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b="1" dirty="0">
                <a:latin typeface=".VnTime" pitchFamily="34" charset="0"/>
              </a:rPr>
              <a:t>= ...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6019800" y="4648200"/>
            <a:ext cx="3124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.VnTime" pitchFamily="34" charset="0"/>
              </a:rPr>
              <a:t>     </a:t>
            </a:r>
            <a:r>
              <a:rPr lang="en-US" sz="3200" b="1" dirty="0">
                <a:latin typeface=".VnTime" pitchFamily="34" charset="0"/>
              </a:rPr>
              <a:t>35 : 5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b="1" dirty="0">
                <a:latin typeface=".VnTime" pitchFamily="34" charset="0"/>
              </a:rPr>
              <a:t>= ...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6019800" y="5181600"/>
            <a:ext cx="3124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.VnTime" pitchFamily="34" charset="0"/>
              </a:rPr>
              <a:t>     </a:t>
            </a:r>
            <a:r>
              <a:rPr lang="en-US" sz="3200" b="1">
                <a:latin typeface=".VnTime" pitchFamily="34" charset="0"/>
              </a:rPr>
              <a:t>40 : 5</a:t>
            </a:r>
            <a:r>
              <a:rPr lang="en-US" sz="3200">
                <a:latin typeface=".VnTime" pitchFamily="34" charset="0"/>
              </a:rPr>
              <a:t> </a:t>
            </a:r>
            <a:r>
              <a:rPr lang="en-US" sz="3200" b="1">
                <a:latin typeface=".VnTime" pitchFamily="34" charset="0"/>
              </a:rPr>
              <a:t>= ...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6019800" y="5715000"/>
            <a:ext cx="3124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.VnTime" pitchFamily="34" charset="0"/>
              </a:rPr>
              <a:t>     </a:t>
            </a:r>
            <a:r>
              <a:rPr lang="en-US" sz="3200" b="1">
                <a:latin typeface=".VnTime" pitchFamily="34" charset="0"/>
              </a:rPr>
              <a:t>45 : 5</a:t>
            </a:r>
            <a:r>
              <a:rPr lang="en-US" sz="3200">
                <a:latin typeface=".VnTime" pitchFamily="34" charset="0"/>
              </a:rPr>
              <a:t> </a:t>
            </a:r>
            <a:r>
              <a:rPr lang="en-US" sz="3200" b="1">
                <a:latin typeface=".VnTime" pitchFamily="34" charset="0"/>
              </a:rPr>
              <a:t>= ...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6019800" y="6216650"/>
            <a:ext cx="3124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.VnTime" pitchFamily="34" charset="0"/>
              </a:rPr>
              <a:t>     </a:t>
            </a:r>
            <a:r>
              <a:rPr lang="en-US" sz="3200" b="1">
                <a:latin typeface=".VnTime" pitchFamily="34" charset="0"/>
              </a:rPr>
              <a:t>50 : 5</a:t>
            </a:r>
            <a:r>
              <a:rPr lang="en-US" sz="3200">
                <a:latin typeface=".VnTime" pitchFamily="34" charset="0"/>
              </a:rPr>
              <a:t> </a:t>
            </a:r>
            <a:r>
              <a:rPr lang="en-US" sz="3200" b="1">
                <a:latin typeface=".VnTime" pitchFamily="34" charset="0"/>
              </a:rPr>
              <a:t>= ...</a:t>
            </a:r>
          </a:p>
        </p:txBody>
      </p:sp>
      <p:sp>
        <p:nvSpPr>
          <p:cNvPr id="337924" name="AutoShape 4"/>
          <p:cNvSpPr>
            <a:spLocks noChangeArrowheads="1"/>
          </p:cNvSpPr>
          <p:nvPr/>
        </p:nvSpPr>
        <p:spPr bwMode="auto">
          <a:xfrm>
            <a:off x="152400" y="2057400"/>
            <a:ext cx="1252538" cy="1371600"/>
          </a:xfrm>
          <a:prstGeom prst="flowChartProcess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5" name="AutoShape 5"/>
          <p:cNvSpPr>
            <a:spLocks noChangeArrowheads="1"/>
          </p:cNvSpPr>
          <p:nvPr/>
        </p:nvSpPr>
        <p:spPr bwMode="auto">
          <a:xfrm>
            <a:off x="609600" y="25908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6" name="AutoShape 6"/>
          <p:cNvSpPr>
            <a:spLocks noChangeArrowheads="1"/>
          </p:cNvSpPr>
          <p:nvPr/>
        </p:nvSpPr>
        <p:spPr bwMode="auto">
          <a:xfrm>
            <a:off x="990600" y="29718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7" name="AutoShape 7"/>
          <p:cNvSpPr>
            <a:spLocks noChangeArrowheads="1"/>
          </p:cNvSpPr>
          <p:nvPr/>
        </p:nvSpPr>
        <p:spPr bwMode="auto">
          <a:xfrm>
            <a:off x="228600" y="21336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8" name="AutoShape 8"/>
          <p:cNvSpPr>
            <a:spLocks noChangeArrowheads="1"/>
          </p:cNvSpPr>
          <p:nvPr/>
        </p:nvSpPr>
        <p:spPr bwMode="auto">
          <a:xfrm>
            <a:off x="228600" y="29718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29" name="AutoShape 9"/>
          <p:cNvSpPr>
            <a:spLocks noChangeArrowheads="1"/>
          </p:cNvSpPr>
          <p:nvPr/>
        </p:nvSpPr>
        <p:spPr bwMode="auto">
          <a:xfrm>
            <a:off x="990600" y="21336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676400" y="2057400"/>
            <a:ext cx="1252538" cy="1371600"/>
          </a:xfrm>
          <a:prstGeom prst="flowChartProcess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133600" y="25908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514600" y="29718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752600" y="21336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752600" y="29718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514600" y="21336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200400" y="2057400"/>
            <a:ext cx="1252538" cy="1371600"/>
          </a:xfrm>
          <a:prstGeom prst="flowChartProcess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657600" y="25908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038600" y="29718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276600" y="21336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276600" y="29718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4038600" y="21336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4724400" y="2057400"/>
            <a:ext cx="1252538" cy="1371600"/>
          </a:xfrm>
          <a:prstGeom prst="flowChartProcess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181600" y="25908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562600" y="29718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800600" y="21336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4800600" y="29718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5562600" y="2133600"/>
            <a:ext cx="381000" cy="3571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77" name="Text Box 61"/>
          <p:cNvSpPr txBox="1">
            <a:spLocks noChangeArrowheads="1"/>
          </p:cNvSpPr>
          <p:nvPr/>
        </p:nvSpPr>
        <p:spPr bwMode="auto">
          <a:xfrm>
            <a:off x="8001000" y="3505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34878" name="Text Box 62"/>
          <p:cNvSpPr txBox="1">
            <a:spLocks noChangeArrowheads="1"/>
          </p:cNvSpPr>
          <p:nvPr/>
        </p:nvSpPr>
        <p:spPr bwMode="auto">
          <a:xfrm>
            <a:off x="8001000" y="41148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34879" name="Text Box 63"/>
          <p:cNvSpPr txBox="1">
            <a:spLocks noChangeArrowheads="1"/>
          </p:cNvSpPr>
          <p:nvPr/>
        </p:nvSpPr>
        <p:spPr bwMode="auto">
          <a:xfrm>
            <a:off x="8001000" y="4648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34880" name="Text Box 64"/>
          <p:cNvSpPr txBox="1">
            <a:spLocks noChangeArrowheads="1"/>
          </p:cNvSpPr>
          <p:nvPr/>
        </p:nvSpPr>
        <p:spPr bwMode="auto">
          <a:xfrm>
            <a:off x="8001000" y="518160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8</a:t>
            </a:r>
          </a:p>
        </p:txBody>
      </p:sp>
      <p:sp>
        <p:nvSpPr>
          <p:cNvPr id="34881" name="Text Box 65"/>
          <p:cNvSpPr txBox="1">
            <a:spLocks noChangeArrowheads="1"/>
          </p:cNvSpPr>
          <p:nvPr/>
        </p:nvSpPr>
        <p:spPr bwMode="auto">
          <a:xfrm>
            <a:off x="8001000" y="571500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9</a:t>
            </a:r>
          </a:p>
        </p:txBody>
      </p:sp>
      <p:sp>
        <p:nvSpPr>
          <p:cNvPr id="34882" name="Text Box 66"/>
          <p:cNvSpPr txBox="1">
            <a:spLocks noChangeArrowheads="1"/>
          </p:cNvSpPr>
          <p:nvPr/>
        </p:nvSpPr>
        <p:spPr bwMode="auto">
          <a:xfrm>
            <a:off x="7848600" y="6248400"/>
            <a:ext cx="114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34898" name="Rectangle 82"/>
          <p:cNvSpPr>
            <a:spLocks noChangeArrowheads="1"/>
          </p:cNvSpPr>
          <p:nvPr/>
        </p:nvSpPr>
        <p:spPr bwMode="auto">
          <a:xfrm>
            <a:off x="2362200" y="2057400"/>
            <a:ext cx="3200400" cy="480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 x 1 = 5 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 x 2 = 10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 x 3 = 15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 x 4 = 20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 x 5 = 25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 x 6 = 30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 x 7 = 35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 x 8 = 40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 x 9 = 45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 x 10= 50</a:t>
            </a: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3810000" y="685800"/>
            <a:ext cx="1752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3352800" y="12192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rot="16200000" flipH="1">
            <a:off x="3962400" y="4191000"/>
            <a:ext cx="4953000" cy="76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337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337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75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8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4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4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3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6" dur="500"/>
                                        <p:tgtEl>
                                          <p:spTgt spid="3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3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3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3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3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3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  <p:bldP spid="34823" grpId="1" animBg="1"/>
      <p:bldP spid="34824" grpId="0" animBg="1"/>
      <p:bldP spid="34824" grpId="1" animBg="1"/>
      <p:bldP spid="34825" grpId="0" animBg="1"/>
      <p:bldP spid="34826" grpId="0" animBg="1"/>
      <p:bldP spid="34827" grpId="0" animBg="1"/>
      <p:bldP spid="34828" grpId="0" animBg="1"/>
      <p:bldP spid="34829" grpId="0" animBg="1"/>
      <p:bldP spid="34830" grpId="0" animBg="1"/>
      <p:bldP spid="34831" grpId="0" animBg="1"/>
      <p:bldP spid="34832" grpId="0" animBg="1"/>
      <p:bldP spid="34833" grpId="0" animBg="1"/>
      <p:bldP spid="34834" grpId="0" animBg="1"/>
      <p:bldP spid="337924" grpId="0" animBg="1"/>
      <p:bldP spid="337924" grpId="1" animBg="1"/>
      <p:bldP spid="337925" grpId="0" animBg="1"/>
      <p:bldP spid="337925" grpId="1" animBg="1"/>
      <p:bldP spid="337926" grpId="0" animBg="1"/>
      <p:bldP spid="337926" grpId="1" animBg="1"/>
      <p:bldP spid="337927" grpId="0" animBg="1"/>
      <p:bldP spid="337927" grpId="1" animBg="1"/>
      <p:bldP spid="337928" grpId="0" animBg="1"/>
      <p:bldP spid="337928" grpId="1" animBg="1"/>
      <p:bldP spid="337929" grpId="0" animBg="1"/>
      <p:bldP spid="337929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34877" grpId="0"/>
      <p:bldP spid="34878" grpId="0"/>
      <p:bldP spid="34879" grpId="0"/>
      <p:bldP spid="34880" grpId="0"/>
      <p:bldP spid="34881" grpId="0"/>
      <p:bldP spid="34882" grpId="0"/>
      <p:bldP spid="348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al-floral-frame-powerpoin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"/>
            <a:ext cx="9144000" cy="6772275"/>
          </a:xfrm>
          <a:prstGeom prst="rect">
            <a:avLst/>
          </a:prstGeom>
        </p:spPr>
      </p:pic>
      <p:pic>
        <p:nvPicPr>
          <p:cNvPr id="11267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3968" y="4880768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2590800" y="457200"/>
            <a:ext cx="4114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i="1" kern="10" dirty="0" err="1" smtClean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kern="10" dirty="0" smtClean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0" dirty="0" err="1" smtClean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i="1" kern="10" dirty="0" smtClean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0" dirty="0" err="1" smtClean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i="1" kern="10" dirty="0" smtClean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0" dirty="0" err="1" smtClean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kern="10" dirty="0" smtClean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b="1" i="1" kern="10" dirty="0">
              <a:ln w="9525">
                <a:solidFill>
                  <a:srgbClr val="996633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10001">
                    <a:srgbClr val="000040"/>
                  </a:gs>
                  <a:gs pos="25000">
                    <a:srgbClr val="400040"/>
                  </a:gs>
                  <a:gs pos="37500">
                    <a:srgbClr val="8F0040"/>
                  </a:gs>
                  <a:gs pos="45000">
                    <a:srgbClr val="F27300"/>
                  </a:gs>
                  <a:gs pos="50000">
                    <a:srgbClr val="FFBF00"/>
                  </a:gs>
                  <a:gs pos="55000">
                    <a:srgbClr val="F27300"/>
                  </a:gs>
                  <a:gs pos="62500">
                    <a:srgbClr val="8F0040"/>
                  </a:gs>
                  <a:gs pos="75000">
                    <a:srgbClr val="400040"/>
                  </a:gs>
                  <a:gs pos="89999">
                    <a:srgbClr val="000040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352800" y="17526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2971800" y="1676400"/>
            <a:ext cx="91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600" b="1" dirty="0">
                <a:solidFill>
                  <a:srgbClr val="FF6600"/>
                </a:solidFill>
                <a:latin typeface="Arial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5 10  15  20  25  30  35  40  45  50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733800" y="1752600"/>
            <a:ext cx="457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191000" y="1752600"/>
            <a:ext cx="53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endParaRPr lang="en-US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1275" name="Rectangle 5"/>
          <p:cNvSpPr>
            <a:spLocks noChangeArrowheads="1"/>
          </p:cNvSpPr>
          <p:nvPr/>
        </p:nvSpPr>
        <p:spPr bwMode="auto">
          <a:xfrm>
            <a:off x="4876800" y="1828800"/>
            <a:ext cx="53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endParaRPr lang="en-US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1276" name="Rectangle 7"/>
          <p:cNvSpPr>
            <a:spLocks noChangeArrowheads="1"/>
          </p:cNvSpPr>
          <p:nvPr/>
        </p:nvSpPr>
        <p:spPr bwMode="auto">
          <a:xfrm>
            <a:off x="5181600" y="1676400"/>
            <a:ext cx="1066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600" b="1" dirty="0">
                <a:solidFill>
                  <a:srgbClr val="FF6600"/>
                </a:solidFill>
                <a:latin typeface="Arial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1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2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3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4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6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7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8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9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10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 descr="School-Days-PP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752600" y="762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                 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2971800" y="1676400"/>
            <a:ext cx="91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600" b="1" dirty="0">
                <a:solidFill>
                  <a:srgbClr val="FF6600"/>
                </a:solidFill>
                <a:latin typeface="Arial" charset="0"/>
              </a:rPr>
              <a:t>  </a:t>
            </a:r>
            <a:r>
              <a:rPr lang="en-US" sz="2800" b="1" dirty="0">
                <a:solidFill>
                  <a:srgbClr val="FF6600"/>
                </a:solidFill>
                <a:latin typeface="Arial" charset="0"/>
              </a:rPr>
              <a:t>5 10  15  20  25  30  35  40  45  50</a:t>
            </a: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3733800" y="1752600"/>
            <a:ext cx="457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>
                <a:solidFill>
                  <a:srgbClr val="FF6600"/>
                </a:solidFill>
                <a:latin typeface="Arial" charset="0"/>
              </a:rPr>
              <a:t>: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  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:</a:t>
            </a:r>
          </a:p>
        </p:txBody>
      </p: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4191000" y="1752600"/>
            <a:ext cx="53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>
                <a:solidFill>
                  <a:srgbClr val="FF6600"/>
                </a:solidFill>
                <a:latin typeface="Arial" charset="0"/>
              </a:rPr>
              <a:t>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55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55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55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endParaRPr lang="en-US" sz="2800" b="1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4876800" y="1828800"/>
            <a:ext cx="53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=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endParaRPr lang="en-US" sz="2800" b="1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81600" y="1676400"/>
            <a:ext cx="1066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600" b="1">
                <a:solidFill>
                  <a:srgbClr val="FF6600"/>
                </a:solidFill>
                <a:latin typeface="Arial" charset="0"/>
              </a:rPr>
              <a:t>  </a:t>
            </a:r>
            <a:r>
              <a:rPr lang="en-US" sz="2800" b="1">
                <a:solidFill>
                  <a:srgbClr val="FF6600"/>
                </a:solidFill>
                <a:latin typeface="Arial" charset="0"/>
              </a:rPr>
              <a:t>1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2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3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4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5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6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7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8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 9</a:t>
            </a:r>
            <a:br>
              <a:rPr lang="en-US" sz="2800" b="1">
                <a:solidFill>
                  <a:srgbClr val="FF6600"/>
                </a:solidFill>
                <a:latin typeface="Arial" charset="0"/>
              </a:rPr>
            </a:br>
            <a:r>
              <a:rPr lang="en-US" sz="2800" b="1">
                <a:solidFill>
                  <a:srgbClr val="FF6600"/>
                </a:solidFill>
                <a:latin typeface="Arial" charset="0"/>
              </a:rPr>
              <a:t> 10</a:t>
            </a:r>
          </a:p>
        </p:txBody>
      </p:sp>
      <p:pic>
        <p:nvPicPr>
          <p:cNvPr id="14453" name="Picture 117" descr="FRTBSK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181600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1" name="Picture 155" descr="PINEAPL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048000"/>
            <a:ext cx="508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8"/>
          <p:cNvGrpSpPr>
            <a:grpSpLocks noChangeAspect="1"/>
          </p:cNvGrpSpPr>
          <p:nvPr/>
        </p:nvGrpSpPr>
        <p:grpSpPr bwMode="auto">
          <a:xfrm>
            <a:off x="4191000" y="3962400"/>
            <a:ext cx="433388" cy="444500"/>
            <a:chOff x="2928" y="1968"/>
            <a:chExt cx="367" cy="376"/>
          </a:xfrm>
        </p:grpSpPr>
        <p:sp>
          <p:nvSpPr>
            <p:cNvPr id="12302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2928" y="1968"/>
              <a:ext cx="367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20"/>
            <p:cNvSpPr>
              <a:spLocks/>
            </p:cNvSpPr>
            <p:nvPr/>
          </p:nvSpPr>
          <p:spPr bwMode="auto">
            <a:xfrm>
              <a:off x="2946" y="1971"/>
              <a:ext cx="347" cy="349"/>
            </a:xfrm>
            <a:custGeom>
              <a:avLst/>
              <a:gdLst>
                <a:gd name="T0" fmla="*/ 30 w 692"/>
                <a:gd name="T1" fmla="*/ 24 h 699"/>
                <a:gd name="T2" fmla="*/ 30 w 692"/>
                <a:gd name="T3" fmla="*/ 14 h 699"/>
                <a:gd name="T4" fmla="*/ 24 w 692"/>
                <a:gd name="T5" fmla="*/ 13 h 699"/>
                <a:gd name="T6" fmla="*/ 23 w 692"/>
                <a:gd name="T7" fmla="*/ 40 h 699"/>
                <a:gd name="T8" fmla="*/ 18 w 692"/>
                <a:gd name="T9" fmla="*/ 50 h 699"/>
                <a:gd name="T10" fmla="*/ 5 w 692"/>
                <a:gd name="T11" fmla="*/ 62 h 699"/>
                <a:gd name="T12" fmla="*/ 7 w 692"/>
                <a:gd name="T13" fmla="*/ 81 h 699"/>
                <a:gd name="T14" fmla="*/ 0 w 692"/>
                <a:gd name="T15" fmla="*/ 96 h 699"/>
                <a:gd name="T16" fmla="*/ 6 w 692"/>
                <a:gd name="T17" fmla="*/ 113 h 699"/>
                <a:gd name="T18" fmla="*/ 15 w 692"/>
                <a:gd name="T19" fmla="*/ 120 h 699"/>
                <a:gd name="T20" fmla="*/ 9 w 692"/>
                <a:gd name="T21" fmla="*/ 131 h 699"/>
                <a:gd name="T22" fmla="*/ 12 w 692"/>
                <a:gd name="T23" fmla="*/ 147 h 699"/>
                <a:gd name="T24" fmla="*/ 26 w 692"/>
                <a:gd name="T25" fmla="*/ 160 h 699"/>
                <a:gd name="T26" fmla="*/ 43 w 692"/>
                <a:gd name="T27" fmla="*/ 157 h 699"/>
                <a:gd name="T28" fmla="*/ 52 w 692"/>
                <a:gd name="T29" fmla="*/ 145 h 699"/>
                <a:gd name="T30" fmla="*/ 58 w 692"/>
                <a:gd name="T31" fmla="*/ 146 h 699"/>
                <a:gd name="T32" fmla="*/ 60 w 692"/>
                <a:gd name="T33" fmla="*/ 155 h 699"/>
                <a:gd name="T34" fmla="*/ 74 w 692"/>
                <a:gd name="T35" fmla="*/ 167 h 699"/>
                <a:gd name="T36" fmla="*/ 94 w 692"/>
                <a:gd name="T37" fmla="*/ 162 h 699"/>
                <a:gd name="T38" fmla="*/ 101 w 692"/>
                <a:gd name="T39" fmla="*/ 171 h 699"/>
                <a:gd name="T40" fmla="*/ 117 w 692"/>
                <a:gd name="T41" fmla="*/ 174 h 699"/>
                <a:gd name="T42" fmla="*/ 130 w 692"/>
                <a:gd name="T43" fmla="*/ 169 h 699"/>
                <a:gd name="T44" fmla="*/ 141 w 692"/>
                <a:gd name="T45" fmla="*/ 171 h 699"/>
                <a:gd name="T46" fmla="*/ 152 w 692"/>
                <a:gd name="T47" fmla="*/ 168 h 699"/>
                <a:gd name="T48" fmla="*/ 157 w 692"/>
                <a:gd name="T49" fmla="*/ 162 h 699"/>
                <a:gd name="T50" fmla="*/ 159 w 692"/>
                <a:gd name="T51" fmla="*/ 153 h 699"/>
                <a:gd name="T52" fmla="*/ 155 w 692"/>
                <a:gd name="T53" fmla="*/ 144 h 699"/>
                <a:gd name="T54" fmla="*/ 165 w 692"/>
                <a:gd name="T55" fmla="*/ 141 h 699"/>
                <a:gd name="T56" fmla="*/ 173 w 692"/>
                <a:gd name="T57" fmla="*/ 131 h 699"/>
                <a:gd name="T58" fmla="*/ 174 w 692"/>
                <a:gd name="T59" fmla="*/ 118 h 699"/>
                <a:gd name="T60" fmla="*/ 169 w 692"/>
                <a:gd name="T61" fmla="*/ 109 h 699"/>
                <a:gd name="T62" fmla="*/ 163 w 692"/>
                <a:gd name="T63" fmla="*/ 104 h 699"/>
                <a:gd name="T64" fmla="*/ 165 w 692"/>
                <a:gd name="T65" fmla="*/ 92 h 699"/>
                <a:gd name="T66" fmla="*/ 161 w 692"/>
                <a:gd name="T67" fmla="*/ 75 h 699"/>
                <a:gd name="T68" fmla="*/ 157 w 692"/>
                <a:gd name="T69" fmla="*/ 70 h 699"/>
                <a:gd name="T70" fmla="*/ 153 w 692"/>
                <a:gd name="T71" fmla="*/ 68 h 699"/>
                <a:gd name="T72" fmla="*/ 155 w 692"/>
                <a:gd name="T73" fmla="*/ 62 h 699"/>
                <a:gd name="T74" fmla="*/ 156 w 692"/>
                <a:gd name="T75" fmla="*/ 51 h 699"/>
                <a:gd name="T76" fmla="*/ 150 w 692"/>
                <a:gd name="T77" fmla="*/ 40 h 699"/>
                <a:gd name="T78" fmla="*/ 140 w 692"/>
                <a:gd name="T79" fmla="*/ 34 h 699"/>
                <a:gd name="T80" fmla="*/ 131 w 692"/>
                <a:gd name="T81" fmla="*/ 34 h 699"/>
                <a:gd name="T82" fmla="*/ 124 w 692"/>
                <a:gd name="T83" fmla="*/ 34 h 699"/>
                <a:gd name="T84" fmla="*/ 119 w 692"/>
                <a:gd name="T85" fmla="*/ 25 h 699"/>
                <a:gd name="T86" fmla="*/ 110 w 692"/>
                <a:gd name="T87" fmla="*/ 18 h 699"/>
                <a:gd name="T88" fmla="*/ 100 w 692"/>
                <a:gd name="T89" fmla="*/ 17 h 699"/>
                <a:gd name="T90" fmla="*/ 90 w 692"/>
                <a:gd name="T91" fmla="*/ 21 h 699"/>
                <a:gd name="T92" fmla="*/ 83 w 692"/>
                <a:gd name="T93" fmla="*/ 30 h 699"/>
                <a:gd name="T94" fmla="*/ 77 w 692"/>
                <a:gd name="T95" fmla="*/ 28 h 699"/>
                <a:gd name="T96" fmla="*/ 79 w 692"/>
                <a:gd name="T97" fmla="*/ 24 h 699"/>
                <a:gd name="T98" fmla="*/ 84 w 692"/>
                <a:gd name="T99" fmla="*/ 17 h 699"/>
                <a:gd name="T100" fmla="*/ 86 w 692"/>
                <a:gd name="T101" fmla="*/ 13 h 699"/>
                <a:gd name="T102" fmla="*/ 80 w 692"/>
                <a:gd name="T103" fmla="*/ 8 h 699"/>
                <a:gd name="T104" fmla="*/ 81 w 692"/>
                <a:gd name="T105" fmla="*/ 3 h 699"/>
                <a:gd name="T106" fmla="*/ 79 w 692"/>
                <a:gd name="T107" fmla="*/ 0 h 699"/>
                <a:gd name="T108" fmla="*/ 68 w 692"/>
                <a:gd name="T109" fmla="*/ 2 h 699"/>
                <a:gd name="T110" fmla="*/ 58 w 692"/>
                <a:gd name="T111" fmla="*/ 8 h 699"/>
                <a:gd name="T112" fmla="*/ 55 w 692"/>
                <a:gd name="T113" fmla="*/ 7 h 699"/>
                <a:gd name="T114" fmla="*/ 52 w 692"/>
                <a:gd name="T115" fmla="*/ 7 h 699"/>
                <a:gd name="T116" fmla="*/ 41 w 692"/>
                <a:gd name="T117" fmla="*/ 14 h 699"/>
                <a:gd name="T118" fmla="*/ 32 w 692"/>
                <a:gd name="T119" fmla="*/ 27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2"/>
                <a:gd name="T181" fmla="*/ 0 h 699"/>
                <a:gd name="T182" fmla="*/ 692 w 692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2" h="699">
                  <a:moveTo>
                    <a:pt x="121" y="136"/>
                  </a:moveTo>
                  <a:lnTo>
                    <a:pt x="118" y="118"/>
                  </a:lnTo>
                  <a:lnTo>
                    <a:pt x="117" y="98"/>
                  </a:lnTo>
                  <a:lnTo>
                    <a:pt x="119" y="79"/>
                  </a:lnTo>
                  <a:lnTo>
                    <a:pt x="124" y="64"/>
                  </a:lnTo>
                  <a:lnTo>
                    <a:pt x="117" y="57"/>
                  </a:lnTo>
                  <a:lnTo>
                    <a:pt x="109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8" y="80"/>
                  </a:lnTo>
                  <a:lnTo>
                    <a:pt x="86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8" y="199"/>
                  </a:lnTo>
                  <a:lnTo>
                    <a:pt x="70" y="202"/>
                  </a:lnTo>
                  <a:lnTo>
                    <a:pt x="50" y="213"/>
                  </a:lnTo>
                  <a:lnTo>
                    <a:pt x="32" y="229"/>
                  </a:lnTo>
                  <a:lnTo>
                    <a:pt x="19" y="249"/>
                  </a:lnTo>
                  <a:lnTo>
                    <a:pt x="12" y="273"/>
                  </a:lnTo>
                  <a:lnTo>
                    <a:pt x="15" y="298"/>
                  </a:lnTo>
                  <a:lnTo>
                    <a:pt x="27" y="327"/>
                  </a:lnTo>
                  <a:lnTo>
                    <a:pt x="12" y="342"/>
                  </a:lnTo>
                  <a:lnTo>
                    <a:pt x="3" y="363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0" y="433"/>
                  </a:lnTo>
                  <a:lnTo>
                    <a:pt x="24" y="452"/>
                  </a:lnTo>
                  <a:lnTo>
                    <a:pt x="44" y="466"/>
                  </a:lnTo>
                  <a:lnTo>
                    <a:pt x="70" y="474"/>
                  </a:lnTo>
                  <a:lnTo>
                    <a:pt x="60" y="482"/>
                  </a:lnTo>
                  <a:lnTo>
                    <a:pt x="50" y="494"/>
                  </a:lnTo>
                  <a:lnTo>
                    <a:pt x="41" y="509"/>
                  </a:lnTo>
                  <a:lnTo>
                    <a:pt x="35" y="525"/>
                  </a:lnTo>
                  <a:lnTo>
                    <a:pt x="33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0" y="630"/>
                  </a:lnTo>
                  <a:lnTo>
                    <a:pt x="102" y="640"/>
                  </a:lnTo>
                  <a:lnTo>
                    <a:pt x="126" y="642"/>
                  </a:lnTo>
                  <a:lnTo>
                    <a:pt x="148" y="639"/>
                  </a:lnTo>
                  <a:lnTo>
                    <a:pt x="169" y="630"/>
                  </a:lnTo>
                  <a:lnTo>
                    <a:pt x="186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1" y="587"/>
                  </a:lnTo>
                  <a:lnTo>
                    <a:pt x="235" y="587"/>
                  </a:lnTo>
                  <a:lnTo>
                    <a:pt x="233" y="604"/>
                  </a:lnTo>
                  <a:lnTo>
                    <a:pt x="240" y="623"/>
                  </a:lnTo>
                  <a:lnTo>
                    <a:pt x="254" y="641"/>
                  </a:lnTo>
                  <a:lnTo>
                    <a:pt x="272" y="656"/>
                  </a:lnTo>
                  <a:lnTo>
                    <a:pt x="295" y="668"/>
                  </a:lnTo>
                  <a:lnTo>
                    <a:pt x="321" y="671"/>
                  </a:lnTo>
                  <a:lnTo>
                    <a:pt x="347" y="665"/>
                  </a:lnTo>
                  <a:lnTo>
                    <a:pt x="373" y="648"/>
                  </a:lnTo>
                  <a:lnTo>
                    <a:pt x="377" y="662"/>
                  </a:lnTo>
                  <a:lnTo>
                    <a:pt x="388" y="676"/>
                  </a:lnTo>
                  <a:lnTo>
                    <a:pt x="402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6" y="686"/>
                  </a:lnTo>
                  <a:lnTo>
                    <a:pt x="508" y="667"/>
                  </a:lnTo>
                  <a:lnTo>
                    <a:pt x="518" y="678"/>
                  </a:lnTo>
                  <a:lnTo>
                    <a:pt x="530" y="684"/>
                  </a:lnTo>
                  <a:lnTo>
                    <a:pt x="545" y="687"/>
                  </a:lnTo>
                  <a:lnTo>
                    <a:pt x="561" y="687"/>
                  </a:lnTo>
                  <a:lnTo>
                    <a:pt x="577" y="685"/>
                  </a:lnTo>
                  <a:lnTo>
                    <a:pt x="591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0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1" y="577"/>
                  </a:lnTo>
                  <a:lnTo>
                    <a:pt x="645" y="573"/>
                  </a:lnTo>
                  <a:lnTo>
                    <a:pt x="658" y="566"/>
                  </a:lnTo>
                  <a:lnTo>
                    <a:pt x="669" y="556"/>
                  </a:lnTo>
                  <a:lnTo>
                    <a:pt x="680" y="542"/>
                  </a:lnTo>
                  <a:lnTo>
                    <a:pt x="688" y="526"/>
                  </a:lnTo>
                  <a:lnTo>
                    <a:pt x="692" y="508"/>
                  </a:lnTo>
                  <a:lnTo>
                    <a:pt x="692" y="488"/>
                  </a:lnTo>
                  <a:lnTo>
                    <a:pt x="690" y="474"/>
                  </a:lnTo>
                  <a:lnTo>
                    <a:pt x="685" y="462"/>
                  </a:lnTo>
                  <a:lnTo>
                    <a:pt x="680" y="449"/>
                  </a:lnTo>
                  <a:lnTo>
                    <a:pt x="673" y="439"/>
                  </a:lnTo>
                  <a:lnTo>
                    <a:pt x="665" y="430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8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2" y="303"/>
                  </a:lnTo>
                  <a:lnTo>
                    <a:pt x="636" y="295"/>
                  </a:lnTo>
                  <a:lnTo>
                    <a:pt x="630" y="288"/>
                  </a:lnTo>
                  <a:lnTo>
                    <a:pt x="625" y="282"/>
                  </a:lnTo>
                  <a:lnTo>
                    <a:pt x="620" y="277"/>
                  </a:lnTo>
                  <a:lnTo>
                    <a:pt x="614" y="275"/>
                  </a:lnTo>
                  <a:lnTo>
                    <a:pt x="610" y="273"/>
                  </a:lnTo>
                  <a:lnTo>
                    <a:pt x="605" y="272"/>
                  </a:lnTo>
                  <a:lnTo>
                    <a:pt x="612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1" y="221"/>
                  </a:lnTo>
                  <a:lnTo>
                    <a:pt x="620" y="205"/>
                  </a:lnTo>
                  <a:lnTo>
                    <a:pt x="615" y="189"/>
                  </a:lnTo>
                  <a:lnTo>
                    <a:pt x="607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69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1" y="132"/>
                  </a:lnTo>
                  <a:lnTo>
                    <a:pt x="520" y="136"/>
                  </a:lnTo>
                  <a:lnTo>
                    <a:pt x="508" y="140"/>
                  </a:lnTo>
                  <a:lnTo>
                    <a:pt x="497" y="147"/>
                  </a:lnTo>
                  <a:lnTo>
                    <a:pt x="492" y="136"/>
                  </a:lnTo>
                  <a:lnTo>
                    <a:pt x="486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2" y="90"/>
                  </a:lnTo>
                  <a:lnTo>
                    <a:pt x="451" y="82"/>
                  </a:lnTo>
                  <a:lnTo>
                    <a:pt x="439" y="75"/>
                  </a:lnTo>
                  <a:lnTo>
                    <a:pt x="425" y="70"/>
                  </a:lnTo>
                  <a:lnTo>
                    <a:pt x="411" y="69"/>
                  </a:lnTo>
                  <a:lnTo>
                    <a:pt x="396" y="69"/>
                  </a:lnTo>
                  <a:lnTo>
                    <a:pt x="382" y="71"/>
                  </a:lnTo>
                  <a:lnTo>
                    <a:pt x="369" y="76"/>
                  </a:lnTo>
                  <a:lnTo>
                    <a:pt x="356" y="84"/>
                  </a:lnTo>
                  <a:lnTo>
                    <a:pt x="346" y="93"/>
                  </a:lnTo>
                  <a:lnTo>
                    <a:pt x="336" y="106"/>
                  </a:lnTo>
                  <a:lnTo>
                    <a:pt x="329" y="122"/>
                  </a:lnTo>
                  <a:lnTo>
                    <a:pt x="321" y="118"/>
                  </a:lnTo>
                  <a:lnTo>
                    <a:pt x="314" y="115"/>
                  </a:lnTo>
                  <a:lnTo>
                    <a:pt x="307" y="114"/>
                  </a:lnTo>
                  <a:lnTo>
                    <a:pt x="305" y="113"/>
                  </a:lnTo>
                  <a:lnTo>
                    <a:pt x="309" y="107"/>
                  </a:lnTo>
                  <a:lnTo>
                    <a:pt x="316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3" y="71"/>
                  </a:lnTo>
                  <a:lnTo>
                    <a:pt x="338" y="63"/>
                  </a:lnTo>
                  <a:lnTo>
                    <a:pt x="340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18" y="34"/>
                  </a:lnTo>
                  <a:lnTo>
                    <a:pt x="316" y="33"/>
                  </a:lnTo>
                  <a:lnTo>
                    <a:pt x="322" y="24"/>
                  </a:lnTo>
                  <a:lnTo>
                    <a:pt x="324" y="14"/>
                  </a:lnTo>
                  <a:lnTo>
                    <a:pt x="323" y="4"/>
                  </a:lnTo>
                  <a:lnTo>
                    <a:pt x="323" y="1"/>
                  </a:lnTo>
                  <a:lnTo>
                    <a:pt x="313" y="0"/>
                  </a:lnTo>
                  <a:lnTo>
                    <a:pt x="300" y="1"/>
                  </a:lnTo>
                  <a:lnTo>
                    <a:pt x="286" y="3"/>
                  </a:lnTo>
                  <a:lnTo>
                    <a:pt x="271" y="9"/>
                  </a:lnTo>
                  <a:lnTo>
                    <a:pt x="258" y="16"/>
                  </a:lnTo>
                  <a:lnTo>
                    <a:pt x="243" y="25"/>
                  </a:lnTo>
                  <a:lnTo>
                    <a:pt x="230" y="35"/>
                  </a:lnTo>
                  <a:lnTo>
                    <a:pt x="220" y="47"/>
                  </a:lnTo>
                  <a:lnTo>
                    <a:pt x="218" y="38"/>
                  </a:lnTo>
                  <a:lnTo>
                    <a:pt x="217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79" y="47"/>
                  </a:lnTo>
                  <a:lnTo>
                    <a:pt x="164" y="58"/>
                  </a:lnTo>
                  <a:lnTo>
                    <a:pt x="149" y="73"/>
                  </a:lnTo>
                  <a:lnTo>
                    <a:pt x="137" y="91"/>
                  </a:lnTo>
                  <a:lnTo>
                    <a:pt x="126" y="111"/>
                  </a:lnTo>
                  <a:lnTo>
                    <a:pt x="121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04" name="Freeform 121"/>
            <p:cNvSpPr>
              <a:spLocks/>
            </p:cNvSpPr>
            <p:nvPr/>
          </p:nvSpPr>
          <p:spPr bwMode="auto">
            <a:xfrm>
              <a:off x="2940" y="1978"/>
              <a:ext cx="346" cy="350"/>
            </a:xfrm>
            <a:custGeom>
              <a:avLst/>
              <a:gdLst>
                <a:gd name="T0" fmla="*/ 29 w 693"/>
                <a:gd name="T1" fmla="*/ 25 h 699"/>
                <a:gd name="T2" fmla="*/ 29 w 693"/>
                <a:gd name="T3" fmla="*/ 15 h 699"/>
                <a:gd name="T4" fmla="*/ 23 w 693"/>
                <a:gd name="T5" fmla="*/ 14 h 699"/>
                <a:gd name="T6" fmla="*/ 23 w 693"/>
                <a:gd name="T7" fmla="*/ 40 h 699"/>
                <a:gd name="T8" fmla="*/ 17 w 693"/>
                <a:gd name="T9" fmla="*/ 51 h 699"/>
                <a:gd name="T10" fmla="*/ 5 w 693"/>
                <a:gd name="T11" fmla="*/ 62 h 699"/>
                <a:gd name="T12" fmla="*/ 7 w 693"/>
                <a:gd name="T13" fmla="*/ 82 h 699"/>
                <a:gd name="T14" fmla="*/ 0 w 693"/>
                <a:gd name="T15" fmla="*/ 97 h 699"/>
                <a:gd name="T16" fmla="*/ 6 w 693"/>
                <a:gd name="T17" fmla="*/ 113 h 699"/>
                <a:gd name="T18" fmla="*/ 15 w 693"/>
                <a:gd name="T19" fmla="*/ 121 h 699"/>
                <a:gd name="T20" fmla="*/ 9 w 693"/>
                <a:gd name="T21" fmla="*/ 132 h 699"/>
                <a:gd name="T22" fmla="*/ 11 w 693"/>
                <a:gd name="T23" fmla="*/ 147 h 699"/>
                <a:gd name="T24" fmla="*/ 25 w 693"/>
                <a:gd name="T25" fmla="*/ 160 h 699"/>
                <a:gd name="T26" fmla="*/ 42 w 693"/>
                <a:gd name="T27" fmla="*/ 158 h 699"/>
                <a:gd name="T28" fmla="*/ 51 w 693"/>
                <a:gd name="T29" fmla="*/ 145 h 699"/>
                <a:gd name="T30" fmla="*/ 58 w 693"/>
                <a:gd name="T31" fmla="*/ 147 h 699"/>
                <a:gd name="T32" fmla="*/ 60 w 693"/>
                <a:gd name="T33" fmla="*/ 156 h 699"/>
                <a:gd name="T34" fmla="*/ 74 w 693"/>
                <a:gd name="T35" fmla="*/ 167 h 699"/>
                <a:gd name="T36" fmla="*/ 93 w 693"/>
                <a:gd name="T37" fmla="*/ 162 h 699"/>
                <a:gd name="T38" fmla="*/ 101 w 693"/>
                <a:gd name="T39" fmla="*/ 172 h 699"/>
                <a:gd name="T40" fmla="*/ 116 w 693"/>
                <a:gd name="T41" fmla="*/ 174 h 699"/>
                <a:gd name="T42" fmla="*/ 129 w 693"/>
                <a:gd name="T43" fmla="*/ 170 h 699"/>
                <a:gd name="T44" fmla="*/ 140 w 693"/>
                <a:gd name="T45" fmla="*/ 172 h 699"/>
                <a:gd name="T46" fmla="*/ 151 w 693"/>
                <a:gd name="T47" fmla="*/ 169 h 699"/>
                <a:gd name="T48" fmla="*/ 156 w 693"/>
                <a:gd name="T49" fmla="*/ 163 h 699"/>
                <a:gd name="T50" fmla="*/ 158 w 693"/>
                <a:gd name="T51" fmla="*/ 154 h 699"/>
                <a:gd name="T52" fmla="*/ 154 w 693"/>
                <a:gd name="T53" fmla="*/ 144 h 699"/>
                <a:gd name="T54" fmla="*/ 164 w 693"/>
                <a:gd name="T55" fmla="*/ 142 h 699"/>
                <a:gd name="T56" fmla="*/ 172 w 693"/>
                <a:gd name="T57" fmla="*/ 132 h 699"/>
                <a:gd name="T58" fmla="*/ 172 w 693"/>
                <a:gd name="T59" fmla="*/ 119 h 699"/>
                <a:gd name="T60" fmla="*/ 168 w 693"/>
                <a:gd name="T61" fmla="*/ 110 h 699"/>
                <a:gd name="T62" fmla="*/ 162 w 693"/>
                <a:gd name="T63" fmla="*/ 105 h 699"/>
                <a:gd name="T64" fmla="*/ 164 w 693"/>
                <a:gd name="T65" fmla="*/ 93 h 699"/>
                <a:gd name="T66" fmla="*/ 160 w 693"/>
                <a:gd name="T67" fmla="*/ 76 h 699"/>
                <a:gd name="T68" fmla="*/ 156 w 693"/>
                <a:gd name="T69" fmla="*/ 71 h 699"/>
                <a:gd name="T70" fmla="*/ 152 w 693"/>
                <a:gd name="T71" fmla="*/ 69 h 699"/>
                <a:gd name="T72" fmla="*/ 154 w 693"/>
                <a:gd name="T73" fmla="*/ 63 h 699"/>
                <a:gd name="T74" fmla="*/ 155 w 693"/>
                <a:gd name="T75" fmla="*/ 52 h 699"/>
                <a:gd name="T76" fmla="*/ 149 w 693"/>
                <a:gd name="T77" fmla="*/ 40 h 699"/>
                <a:gd name="T78" fmla="*/ 139 w 693"/>
                <a:gd name="T79" fmla="*/ 34 h 699"/>
                <a:gd name="T80" fmla="*/ 130 w 693"/>
                <a:gd name="T81" fmla="*/ 34 h 699"/>
                <a:gd name="T82" fmla="*/ 123 w 693"/>
                <a:gd name="T83" fmla="*/ 34 h 699"/>
                <a:gd name="T84" fmla="*/ 118 w 693"/>
                <a:gd name="T85" fmla="*/ 25 h 699"/>
                <a:gd name="T86" fmla="*/ 110 w 693"/>
                <a:gd name="T87" fmla="*/ 19 h 699"/>
                <a:gd name="T88" fmla="*/ 99 w 693"/>
                <a:gd name="T89" fmla="*/ 18 h 699"/>
                <a:gd name="T90" fmla="*/ 89 w 693"/>
                <a:gd name="T91" fmla="*/ 21 h 699"/>
                <a:gd name="T92" fmla="*/ 82 w 693"/>
                <a:gd name="T93" fmla="*/ 31 h 699"/>
                <a:gd name="T94" fmla="*/ 77 w 693"/>
                <a:gd name="T95" fmla="*/ 29 h 699"/>
                <a:gd name="T96" fmla="*/ 79 w 693"/>
                <a:gd name="T97" fmla="*/ 25 h 699"/>
                <a:gd name="T98" fmla="*/ 83 w 693"/>
                <a:gd name="T99" fmla="*/ 18 h 699"/>
                <a:gd name="T100" fmla="*/ 85 w 693"/>
                <a:gd name="T101" fmla="*/ 13 h 699"/>
                <a:gd name="T102" fmla="*/ 80 w 693"/>
                <a:gd name="T103" fmla="*/ 9 h 699"/>
                <a:gd name="T104" fmla="*/ 81 w 693"/>
                <a:gd name="T105" fmla="*/ 4 h 699"/>
                <a:gd name="T106" fmla="*/ 78 w 693"/>
                <a:gd name="T107" fmla="*/ 0 h 699"/>
                <a:gd name="T108" fmla="*/ 68 w 693"/>
                <a:gd name="T109" fmla="*/ 3 h 699"/>
                <a:gd name="T110" fmla="*/ 57 w 693"/>
                <a:gd name="T111" fmla="*/ 9 h 699"/>
                <a:gd name="T112" fmla="*/ 54 w 693"/>
                <a:gd name="T113" fmla="*/ 8 h 699"/>
                <a:gd name="T114" fmla="*/ 51 w 693"/>
                <a:gd name="T115" fmla="*/ 8 h 699"/>
                <a:gd name="T116" fmla="*/ 41 w 693"/>
                <a:gd name="T117" fmla="*/ 15 h 699"/>
                <a:gd name="T118" fmla="*/ 32 w 693"/>
                <a:gd name="T119" fmla="*/ 28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699"/>
                <a:gd name="T182" fmla="*/ 693 w 693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699">
                  <a:moveTo>
                    <a:pt x="122" y="136"/>
                  </a:moveTo>
                  <a:lnTo>
                    <a:pt x="119" y="118"/>
                  </a:lnTo>
                  <a:lnTo>
                    <a:pt x="119" y="98"/>
                  </a:lnTo>
                  <a:lnTo>
                    <a:pt x="121" y="79"/>
                  </a:lnTo>
                  <a:lnTo>
                    <a:pt x="126" y="64"/>
                  </a:lnTo>
                  <a:lnTo>
                    <a:pt x="119" y="57"/>
                  </a:lnTo>
                  <a:lnTo>
                    <a:pt x="111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9" y="80"/>
                  </a:lnTo>
                  <a:lnTo>
                    <a:pt x="88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9" y="199"/>
                  </a:lnTo>
                  <a:lnTo>
                    <a:pt x="70" y="202"/>
                  </a:lnTo>
                  <a:lnTo>
                    <a:pt x="51" y="213"/>
                  </a:lnTo>
                  <a:lnTo>
                    <a:pt x="32" y="229"/>
                  </a:lnTo>
                  <a:lnTo>
                    <a:pt x="20" y="248"/>
                  </a:lnTo>
                  <a:lnTo>
                    <a:pt x="13" y="273"/>
                  </a:lnTo>
                  <a:lnTo>
                    <a:pt x="15" y="298"/>
                  </a:lnTo>
                  <a:lnTo>
                    <a:pt x="28" y="327"/>
                  </a:lnTo>
                  <a:lnTo>
                    <a:pt x="13" y="342"/>
                  </a:lnTo>
                  <a:lnTo>
                    <a:pt x="4" y="362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1" y="433"/>
                  </a:lnTo>
                  <a:lnTo>
                    <a:pt x="25" y="452"/>
                  </a:lnTo>
                  <a:lnTo>
                    <a:pt x="45" y="466"/>
                  </a:lnTo>
                  <a:lnTo>
                    <a:pt x="71" y="474"/>
                  </a:lnTo>
                  <a:lnTo>
                    <a:pt x="61" y="482"/>
                  </a:lnTo>
                  <a:lnTo>
                    <a:pt x="51" y="494"/>
                  </a:lnTo>
                  <a:lnTo>
                    <a:pt x="43" y="509"/>
                  </a:lnTo>
                  <a:lnTo>
                    <a:pt x="37" y="525"/>
                  </a:lnTo>
                  <a:lnTo>
                    <a:pt x="35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1" y="630"/>
                  </a:lnTo>
                  <a:lnTo>
                    <a:pt x="103" y="640"/>
                  </a:lnTo>
                  <a:lnTo>
                    <a:pt x="127" y="642"/>
                  </a:lnTo>
                  <a:lnTo>
                    <a:pt x="149" y="639"/>
                  </a:lnTo>
                  <a:lnTo>
                    <a:pt x="169" y="630"/>
                  </a:lnTo>
                  <a:lnTo>
                    <a:pt x="187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3" y="587"/>
                  </a:lnTo>
                  <a:lnTo>
                    <a:pt x="236" y="587"/>
                  </a:lnTo>
                  <a:lnTo>
                    <a:pt x="234" y="604"/>
                  </a:lnTo>
                  <a:lnTo>
                    <a:pt x="241" y="623"/>
                  </a:lnTo>
                  <a:lnTo>
                    <a:pt x="254" y="641"/>
                  </a:lnTo>
                  <a:lnTo>
                    <a:pt x="273" y="656"/>
                  </a:lnTo>
                  <a:lnTo>
                    <a:pt x="296" y="668"/>
                  </a:lnTo>
                  <a:lnTo>
                    <a:pt x="321" y="671"/>
                  </a:lnTo>
                  <a:lnTo>
                    <a:pt x="348" y="665"/>
                  </a:lnTo>
                  <a:lnTo>
                    <a:pt x="374" y="648"/>
                  </a:lnTo>
                  <a:lnTo>
                    <a:pt x="379" y="662"/>
                  </a:lnTo>
                  <a:lnTo>
                    <a:pt x="389" y="676"/>
                  </a:lnTo>
                  <a:lnTo>
                    <a:pt x="404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7" y="686"/>
                  </a:lnTo>
                  <a:lnTo>
                    <a:pt x="509" y="667"/>
                  </a:lnTo>
                  <a:lnTo>
                    <a:pt x="518" y="678"/>
                  </a:lnTo>
                  <a:lnTo>
                    <a:pt x="531" y="684"/>
                  </a:lnTo>
                  <a:lnTo>
                    <a:pt x="545" y="687"/>
                  </a:lnTo>
                  <a:lnTo>
                    <a:pt x="562" y="687"/>
                  </a:lnTo>
                  <a:lnTo>
                    <a:pt x="578" y="685"/>
                  </a:lnTo>
                  <a:lnTo>
                    <a:pt x="592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1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2" y="577"/>
                  </a:lnTo>
                  <a:lnTo>
                    <a:pt x="646" y="573"/>
                  </a:lnTo>
                  <a:lnTo>
                    <a:pt x="658" y="566"/>
                  </a:lnTo>
                  <a:lnTo>
                    <a:pt x="671" y="556"/>
                  </a:lnTo>
                  <a:lnTo>
                    <a:pt x="681" y="542"/>
                  </a:lnTo>
                  <a:lnTo>
                    <a:pt x="688" y="526"/>
                  </a:lnTo>
                  <a:lnTo>
                    <a:pt x="693" y="508"/>
                  </a:lnTo>
                  <a:lnTo>
                    <a:pt x="693" y="488"/>
                  </a:lnTo>
                  <a:lnTo>
                    <a:pt x="690" y="474"/>
                  </a:lnTo>
                  <a:lnTo>
                    <a:pt x="686" y="460"/>
                  </a:lnTo>
                  <a:lnTo>
                    <a:pt x="681" y="449"/>
                  </a:lnTo>
                  <a:lnTo>
                    <a:pt x="674" y="438"/>
                  </a:lnTo>
                  <a:lnTo>
                    <a:pt x="666" y="429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9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3" y="304"/>
                  </a:lnTo>
                  <a:lnTo>
                    <a:pt x="636" y="295"/>
                  </a:lnTo>
                  <a:lnTo>
                    <a:pt x="631" y="288"/>
                  </a:lnTo>
                  <a:lnTo>
                    <a:pt x="626" y="282"/>
                  </a:lnTo>
                  <a:lnTo>
                    <a:pt x="620" y="278"/>
                  </a:lnTo>
                  <a:lnTo>
                    <a:pt x="616" y="275"/>
                  </a:lnTo>
                  <a:lnTo>
                    <a:pt x="611" y="273"/>
                  </a:lnTo>
                  <a:lnTo>
                    <a:pt x="606" y="272"/>
                  </a:lnTo>
                  <a:lnTo>
                    <a:pt x="613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3" y="221"/>
                  </a:lnTo>
                  <a:lnTo>
                    <a:pt x="620" y="205"/>
                  </a:lnTo>
                  <a:lnTo>
                    <a:pt x="616" y="189"/>
                  </a:lnTo>
                  <a:lnTo>
                    <a:pt x="608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70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2" y="132"/>
                  </a:lnTo>
                  <a:lnTo>
                    <a:pt x="520" y="136"/>
                  </a:lnTo>
                  <a:lnTo>
                    <a:pt x="509" y="140"/>
                  </a:lnTo>
                  <a:lnTo>
                    <a:pt x="497" y="147"/>
                  </a:lnTo>
                  <a:lnTo>
                    <a:pt x="493" y="136"/>
                  </a:lnTo>
                  <a:lnTo>
                    <a:pt x="487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3" y="90"/>
                  </a:lnTo>
                  <a:lnTo>
                    <a:pt x="451" y="81"/>
                  </a:lnTo>
                  <a:lnTo>
                    <a:pt x="440" y="75"/>
                  </a:lnTo>
                  <a:lnTo>
                    <a:pt x="426" y="70"/>
                  </a:lnTo>
                  <a:lnTo>
                    <a:pt x="411" y="69"/>
                  </a:lnTo>
                  <a:lnTo>
                    <a:pt x="397" y="69"/>
                  </a:lnTo>
                  <a:lnTo>
                    <a:pt x="383" y="71"/>
                  </a:lnTo>
                  <a:lnTo>
                    <a:pt x="369" y="76"/>
                  </a:lnTo>
                  <a:lnTo>
                    <a:pt x="358" y="84"/>
                  </a:lnTo>
                  <a:lnTo>
                    <a:pt x="346" y="93"/>
                  </a:lnTo>
                  <a:lnTo>
                    <a:pt x="337" y="106"/>
                  </a:lnTo>
                  <a:lnTo>
                    <a:pt x="329" y="122"/>
                  </a:lnTo>
                  <a:lnTo>
                    <a:pt x="322" y="118"/>
                  </a:lnTo>
                  <a:lnTo>
                    <a:pt x="314" y="115"/>
                  </a:lnTo>
                  <a:lnTo>
                    <a:pt x="308" y="114"/>
                  </a:lnTo>
                  <a:lnTo>
                    <a:pt x="306" y="113"/>
                  </a:lnTo>
                  <a:lnTo>
                    <a:pt x="311" y="107"/>
                  </a:lnTo>
                  <a:lnTo>
                    <a:pt x="317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4" y="71"/>
                  </a:lnTo>
                  <a:lnTo>
                    <a:pt x="338" y="63"/>
                  </a:lnTo>
                  <a:lnTo>
                    <a:pt x="341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20" y="34"/>
                  </a:lnTo>
                  <a:lnTo>
                    <a:pt x="318" y="33"/>
                  </a:lnTo>
                  <a:lnTo>
                    <a:pt x="323" y="24"/>
                  </a:lnTo>
                  <a:lnTo>
                    <a:pt x="325" y="14"/>
                  </a:lnTo>
                  <a:lnTo>
                    <a:pt x="325" y="4"/>
                  </a:lnTo>
                  <a:lnTo>
                    <a:pt x="325" y="1"/>
                  </a:lnTo>
                  <a:lnTo>
                    <a:pt x="314" y="0"/>
                  </a:lnTo>
                  <a:lnTo>
                    <a:pt x="302" y="1"/>
                  </a:lnTo>
                  <a:lnTo>
                    <a:pt x="288" y="3"/>
                  </a:lnTo>
                  <a:lnTo>
                    <a:pt x="273" y="9"/>
                  </a:lnTo>
                  <a:lnTo>
                    <a:pt x="258" y="16"/>
                  </a:lnTo>
                  <a:lnTo>
                    <a:pt x="244" y="25"/>
                  </a:lnTo>
                  <a:lnTo>
                    <a:pt x="231" y="35"/>
                  </a:lnTo>
                  <a:lnTo>
                    <a:pt x="220" y="47"/>
                  </a:lnTo>
                  <a:lnTo>
                    <a:pt x="219" y="38"/>
                  </a:lnTo>
                  <a:lnTo>
                    <a:pt x="218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80" y="47"/>
                  </a:lnTo>
                  <a:lnTo>
                    <a:pt x="165" y="58"/>
                  </a:lnTo>
                  <a:lnTo>
                    <a:pt x="151" y="73"/>
                  </a:lnTo>
                  <a:lnTo>
                    <a:pt x="138" y="91"/>
                  </a:lnTo>
                  <a:lnTo>
                    <a:pt x="128" y="111"/>
                  </a:lnTo>
                  <a:lnTo>
                    <a:pt x="122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05" name="Freeform 122"/>
            <p:cNvSpPr>
              <a:spLocks/>
            </p:cNvSpPr>
            <p:nvPr/>
          </p:nvSpPr>
          <p:spPr bwMode="auto">
            <a:xfrm>
              <a:off x="2995" y="2003"/>
              <a:ext cx="26" cy="95"/>
            </a:xfrm>
            <a:custGeom>
              <a:avLst/>
              <a:gdLst>
                <a:gd name="T0" fmla="*/ 2 w 52"/>
                <a:gd name="T1" fmla="*/ 0 h 190"/>
                <a:gd name="T2" fmla="*/ 3 w 52"/>
                <a:gd name="T3" fmla="*/ 0 h 190"/>
                <a:gd name="T4" fmla="*/ 3 w 52"/>
                <a:gd name="T5" fmla="*/ 1 h 190"/>
                <a:gd name="T6" fmla="*/ 5 w 52"/>
                <a:gd name="T7" fmla="*/ 1 h 190"/>
                <a:gd name="T8" fmla="*/ 5 w 52"/>
                <a:gd name="T9" fmla="*/ 1 h 190"/>
                <a:gd name="T10" fmla="*/ 5 w 52"/>
                <a:gd name="T11" fmla="*/ 4 h 190"/>
                <a:gd name="T12" fmla="*/ 3 w 52"/>
                <a:gd name="T13" fmla="*/ 7 h 190"/>
                <a:gd name="T14" fmla="*/ 3 w 52"/>
                <a:gd name="T15" fmla="*/ 12 h 190"/>
                <a:gd name="T16" fmla="*/ 5 w 52"/>
                <a:gd name="T17" fmla="*/ 18 h 190"/>
                <a:gd name="T18" fmla="*/ 5 w 52"/>
                <a:gd name="T19" fmla="*/ 24 h 190"/>
                <a:gd name="T20" fmla="*/ 7 w 52"/>
                <a:gd name="T21" fmla="*/ 29 h 190"/>
                <a:gd name="T22" fmla="*/ 10 w 52"/>
                <a:gd name="T23" fmla="*/ 37 h 190"/>
                <a:gd name="T24" fmla="*/ 13 w 52"/>
                <a:gd name="T25" fmla="*/ 44 h 190"/>
                <a:gd name="T26" fmla="*/ 13 w 52"/>
                <a:gd name="T27" fmla="*/ 45 h 190"/>
                <a:gd name="T28" fmla="*/ 12 w 52"/>
                <a:gd name="T29" fmla="*/ 46 h 190"/>
                <a:gd name="T30" fmla="*/ 11 w 52"/>
                <a:gd name="T31" fmla="*/ 48 h 190"/>
                <a:gd name="T32" fmla="*/ 11 w 52"/>
                <a:gd name="T33" fmla="*/ 48 h 190"/>
                <a:gd name="T34" fmla="*/ 9 w 52"/>
                <a:gd name="T35" fmla="*/ 44 h 190"/>
                <a:gd name="T36" fmla="*/ 7 w 52"/>
                <a:gd name="T37" fmla="*/ 39 h 190"/>
                <a:gd name="T38" fmla="*/ 5 w 52"/>
                <a:gd name="T39" fmla="*/ 34 h 190"/>
                <a:gd name="T40" fmla="*/ 3 w 52"/>
                <a:gd name="T41" fmla="*/ 28 h 190"/>
                <a:gd name="T42" fmla="*/ 1 w 52"/>
                <a:gd name="T43" fmla="*/ 23 h 190"/>
                <a:gd name="T44" fmla="*/ 0 w 52"/>
                <a:gd name="T45" fmla="*/ 15 h 190"/>
                <a:gd name="T46" fmla="*/ 0 w 52"/>
                <a:gd name="T47" fmla="*/ 8 h 190"/>
                <a:gd name="T48" fmla="*/ 2 w 52"/>
                <a:gd name="T49" fmla="*/ 0 h 1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190"/>
                <a:gd name="T77" fmla="*/ 52 w 52"/>
                <a:gd name="T78" fmla="*/ 190 h 1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190">
                  <a:moveTo>
                    <a:pt x="5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18" y="16"/>
                  </a:lnTo>
                  <a:lnTo>
                    <a:pt x="15" y="31"/>
                  </a:lnTo>
                  <a:lnTo>
                    <a:pt x="15" y="50"/>
                  </a:lnTo>
                  <a:lnTo>
                    <a:pt x="17" y="70"/>
                  </a:lnTo>
                  <a:lnTo>
                    <a:pt x="20" y="93"/>
                  </a:lnTo>
                  <a:lnTo>
                    <a:pt x="27" y="119"/>
                  </a:lnTo>
                  <a:lnTo>
                    <a:pt x="37" y="145"/>
                  </a:lnTo>
                  <a:lnTo>
                    <a:pt x="52" y="173"/>
                  </a:lnTo>
                  <a:lnTo>
                    <a:pt x="49" y="179"/>
                  </a:lnTo>
                  <a:lnTo>
                    <a:pt x="45" y="184"/>
                  </a:lnTo>
                  <a:lnTo>
                    <a:pt x="43" y="189"/>
                  </a:lnTo>
                  <a:lnTo>
                    <a:pt x="42" y="190"/>
                  </a:lnTo>
                  <a:lnTo>
                    <a:pt x="34" y="174"/>
                  </a:lnTo>
                  <a:lnTo>
                    <a:pt x="26" y="156"/>
                  </a:lnTo>
                  <a:lnTo>
                    <a:pt x="17" y="136"/>
                  </a:lnTo>
                  <a:lnTo>
                    <a:pt x="10" y="113"/>
                  </a:lnTo>
                  <a:lnTo>
                    <a:pt x="4" y="89"/>
                  </a:lnTo>
                  <a:lnTo>
                    <a:pt x="0" y="62"/>
                  </a:lnTo>
                  <a:lnTo>
                    <a:pt x="0" y="3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7C6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06" name="Freeform 123"/>
            <p:cNvSpPr>
              <a:spLocks/>
            </p:cNvSpPr>
            <p:nvPr/>
          </p:nvSpPr>
          <p:spPr bwMode="auto">
            <a:xfrm>
              <a:off x="3045" y="1987"/>
              <a:ext cx="65" cy="52"/>
            </a:xfrm>
            <a:custGeom>
              <a:avLst/>
              <a:gdLst>
                <a:gd name="T0" fmla="*/ 25 w 131"/>
                <a:gd name="T1" fmla="*/ 0 h 105"/>
                <a:gd name="T2" fmla="*/ 23 w 131"/>
                <a:gd name="T3" fmla="*/ 0 h 105"/>
                <a:gd name="T4" fmla="*/ 20 w 131"/>
                <a:gd name="T5" fmla="*/ 0 h 105"/>
                <a:gd name="T6" fmla="*/ 17 w 131"/>
                <a:gd name="T7" fmla="*/ 1 h 105"/>
                <a:gd name="T8" fmla="*/ 14 w 131"/>
                <a:gd name="T9" fmla="*/ 4 h 105"/>
                <a:gd name="T10" fmla="*/ 11 w 131"/>
                <a:gd name="T11" fmla="*/ 7 h 105"/>
                <a:gd name="T12" fmla="*/ 8 w 131"/>
                <a:gd name="T13" fmla="*/ 12 h 105"/>
                <a:gd name="T14" fmla="*/ 4 w 131"/>
                <a:gd name="T15" fmla="*/ 18 h 105"/>
                <a:gd name="T16" fmla="*/ 0 w 131"/>
                <a:gd name="T17" fmla="*/ 26 h 105"/>
                <a:gd name="T18" fmla="*/ 1 w 131"/>
                <a:gd name="T19" fmla="*/ 24 h 105"/>
                <a:gd name="T20" fmla="*/ 4 w 131"/>
                <a:gd name="T21" fmla="*/ 23 h 105"/>
                <a:gd name="T22" fmla="*/ 7 w 131"/>
                <a:gd name="T23" fmla="*/ 21 h 105"/>
                <a:gd name="T24" fmla="*/ 10 w 131"/>
                <a:gd name="T25" fmla="*/ 20 h 105"/>
                <a:gd name="T26" fmla="*/ 14 w 131"/>
                <a:gd name="T27" fmla="*/ 19 h 105"/>
                <a:gd name="T28" fmla="*/ 17 w 131"/>
                <a:gd name="T29" fmla="*/ 18 h 105"/>
                <a:gd name="T30" fmla="*/ 21 w 131"/>
                <a:gd name="T31" fmla="*/ 18 h 105"/>
                <a:gd name="T32" fmla="*/ 24 w 131"/>
                <a:gd name="T33" fmla="*/ 19 h 105"/>
                <a:gd name="T34" fmla="*/ 25 w 131"/>
                <a:gd name="T35" fmla="*/ 18 h 105"/>
                <a:gd name="T36" fmla="*/ 27 w 131"/>
                <a:gd name="T37" fmla="*/ 16 h 105"/>
                <a:gd name="T38" fmla="*/ 28 w 131"/>
                <a:gd name="T39" fmla="*/ 14 h 105"/>
                <a:gd name="T40" fmla="*/ 29 w 131"/>
                <a:gd name="T41" fmla="*/ 11 h 105"/>
                <a:gd name="T42" fmla="*/ 31 w 131"/>
                <a:gd name="T43" fmla="*/ 9 h 105"/>
                <a:gd name="T44" fmla="*/ 31 w 131"/>
                <a:gd name="T45" fmla="*/ 7 h 105"/>
                <a:gd name="T46" fmla="*/ 32 w 131"/>
                <a:gd name="T47" fmla="*/ 6 h 105"/>
                <a:gd name="T48" fmla="*/ 32 w 131"/>
                <a:gd name="T49" fmla="*/ 5 h 105"/>
                <a:gd name="T50" fmla="*/ 31 w 131"/>
                <a:gd name="T51" fmla="*/ 3 h 105"/>
                <a:gd name="T52" fmla="*/ 30 w 131"/>
                <a:gd name="T53" fmla="*/ 2 h 105"/>
                <a:gd name="T54" fmla="*/ 28 w 131"/>
                <a:gd name="T55" fmla="*/ 1 h 105"/>
                <a:gd name="T56" fmla="*/ 25 w 131"/>
                <a:gd name="T57" fmla="*/ 0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1"/>
                <a:gd name="T88" fmla="*/ 0 h 105"/>
                <a:gd name="T89" fmla="*/ 131 w 131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1" h="105">
                  <a:moveTo>
                    <a:pt x="102" y="1"/>
                  </a:moveTo>
                  <a:lnTo>
                    <a:pt x="92" y="0"/>
                  </a:lnTo>
                  <a:lnTo>
                    <a:pt x="80" y="2"/>
                  </a:lnTo>
                  <a:lnTo>
                    <a:pt x="70" y="7"/>
                  </a:lnTo>
                  <a:lnTo>
                    <a:pt x="58" y="16"/>
                  </a:lnTo>
                  <a:lnTo>
                    <a:pt x="46" y="30"/>
                  </a:lnTo>
                  <a:lnTo>
                    <a:pt x="32" y="48"/>
                  </a:lnTo>
                  <a:lnTo>
                    <a:pt x="17" y="74"/>
                  </a:lnTo>
                  <a:lnTo>
                    <a:pt x="0" y="105"/>
                  </a:lnTo>
                  <a:lnTo>
                    <a:pt x="6" y="99"/>
                  </a:lnTo>
                  <a:lnTo>
                    <a:pt x="17" y="92"/>
                  </a:lnTo>
                  <a:lnTo>
                    <a:pt x="29" y="86"/>
                  </a:lnTo>
                  <a:lnTo>
                    <a:pt x="43" y="81"/>
                  </a:lnTo>
                  <a:lnTo>
                    <a:pt x="57" y="77"/>
                  </a:lnTo>
                  <a:lnTo>
                    <a:pt x="71" y="75"/>
                  </a:lnTo>
                  <a:lnTo>
                    <a:pt x="85" y="75"/>
                  </a:lnTo>
                  <a:lnTo>
                    <a:pt x="96" y="78"/>
                  </a:lnTo>
                  <a:lnTo>
                    <a:pt x="102" y="73"/>
                  </a:lnTo>
                  <a:lnTo>
                    <a:pt x="108" y="64"/>
                  </a:lnTo>
                  <a:lnTo>
                    <a:pt x="113" y="56"/>
                  </a:lnTo>
                  <a:lnTo>
                    <a:pt x="119" y="47"/>
                  </a:lnTo>
                  <a:lnTo>
                    <a:pt x="124" y="38"/>
                  </a:lnTo>
                  <a:lnTo>
                    <a:pt x="127" y="31"/>
                  </a:lnTo>
                  <a:lnTo>
                    <a:pt x="130" y="24"/>
                  </a:lnTo>
                  <a:lnTo>
                    <a:pt x="131" y="20"/>
                  </a:lnTo>
                  <a:lnTo>
                    <a:pt x="125" y="14"/>
                  </a:lnTo>
                  <a:lnTo>
                    <a:pt x="120" y="9"/>
                  </a:lnTo>
                  <a:lnTo>
                    <a:pt x="113" y="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7A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07" name="Freeform 124"/>
            <p:cNvSpPr>
              <a:spLocks/>
            </p:cNvSpPr>
            <p:nvPr/>
          </p:nvSpPr>
          <p:spPr bwMode="auto">
            <a:xfrm>
              <a:off x="3013" y="1977"/>
              <a:ext cx="89" cy="106"/>
            </a:xfrm>
            <a:custGeom>
              <a:avLst/>
              <a:gdLst>
                <a:gd name="T0" fmla="*/ 16 w 179"/>
                <a:gd name="T1" fmla="*/ 31 h 212"/>
                <a:gd name="T2" fmla="*/ 20 w 179"/>
                <a:gd name="T3" fmla="*/ 24 h 212"/>
                <a:gd name="T4" fmla="*/ 24 w 179"/>
                <a:gd name="T5" fmla="*/ 17 h 212"/>
                <a:gd name="T6" fmla="*/ 27 w 179"/>
                <a:gd name="T7" fmla="*/ 13 h 212"/>
                <a:gd name="T8" fmla="*/ 30 w 179"/>
                <a:gd name="T9" fmla="*/ 9 h 212"/>
                <a:gd name="T10" fmla="*/ 33 w 179"/>
                <a:gd name="T11" fmla="*/ 7 h 212"/>
                <a:gd name="T12" fmla="*/ 36 w 179"/>
                <a:gd name="T13" fmla="*/ 6 h 212"/>
                <a:gd name="T14" fmla="*/ 39 w 179"/>
                <a:gd name="T15" fmla="*/ 5 h 212"/>
                <a:gd name="T16" fmla="*/ 41 w 179"/>
                <a:gd name="T17" fmla="*/ 6 h 212"/>
                <a:gd name="T18" fmla="*/ 43 w 179"/>
                <a:gd name="T19" fmla="*/ 5 h 212"/>
                <a:gd name="T20" fmla="*/ 44 w 179"/>
                <a:gd name="T21" fmla="*/ 3 h 212"/>
                <a:gd name="T22" fmla="*/ 44 w 179"/>
                <a:gd name="T23" fmla="*/ 1 h 212"/>
                <a:gd name="T24" fmla="*/ 44 w 179"/>
                <a:gd name="T25" fmla="*/ 0 h 212"/>
                <a:gd name="T26" fmla="*/ 41 w 179"/>
                <a:gd name="T27" fmla="*/ 1 h 212"/>
                <a:gd name="T28" fmla="*/ 38 w 179"/>
                <a:gd name="T29" fmla="*/ 1 h 212"/>
                <a:gd name="T30" fmla="*/ 35 w 179"/>
                <a:gd name="T31" fmla="*/ 2 h 212"/>
                <a:gd name="T32" fmla="*/ 32 w 179"/>
                <a:gd name="T33" fmla="*/ 3 h 212"/>
                <a:gd name="T34" fmla="*/ 29 w 179"/>
                <a:gd name="T35" fmla="*/ 6 h 212"/>
                <a:gd name="T36" fmla="*/ 26 w 179"/>
                <a:gd name="T37" fmla="*/ 7 h 212"/>
                <a:gd name="T38" fmla="*/ 23 w 179"/>
                <a:gd name="T39" fmla="*/ 11 h 212"/>
                <a:gd name="T40" fmla="*/ 20 w 179"/>
                <a:gd name="T41" fmla="*/ 14 h 212"/>
                <a:gd name="T42" fmla="*/ 20 w 179"/>
                <a:gd name="T43" fmla="*/ 13 h 212"/>
                <a:gd name="T44" fmla="*/ 19 w 179"/>
                <a:gd name="T45" fmla="*/ 10 h 212"/>
                <a:gd name="T46" fmla="*/ 18 w 179"/>
                <a:gd name="T47" fmla="*/ 8 h 212"/>
                <a:gd name="T48" fmla="*/ 18 w 179"/>
                <a:gd name="T49" fmla="*/ 7 h 212"/>
                <a:gd name="T50" fmla="*/ 14 w 179"/>
                <a:gd name="T51" fmla="*/ 11 h 212"/>
                <a:gd name="T52" fmla="*/ 9 w 179"/>
                <a:gd name="T53" fmla="*/ 14 h 212"/>
                <a:gd name="T54" fmla="*/ 5 w 179"/>
                <a:gd name="T55" fmla="*/ 19 h 212"/>
                <a:gd name="T56" fmla="*/ 2 w 179"/>
                <a:gd name="T57" fmla="*/ 24 h 212"/>
                <a:gd name="T58" fmla="*/ 0 w 179"/>
                <a:gd name="T59" fmla="*/ 29 h 212"/>
                <a:gd name="T60" fmla="*/ 0 w 179"/>
                <a:gd name="T61" fmla="*/ 37 h 212"/>
                <a:gd name="T62" fmla="*/ 1 w 179"/>
                <a:gd name="T63" fmla="*/ 45 h 212"/>
                <a:gd name="T64" fmla="*/ 5 w 179"/>
                <a:gd name="T65" fmla="*/ 53 h 212"/>
                <a:gd name="T66" fmla="*/ 7 w 179"/>
                <a:gd name="T67" fmla="*/ 51 h 212"/>
                <a:gd name="T68" fmla="*/ 7 w 179"/>
                <a:gd name="T69" fmla="*/ 49 h 212"/>
                <a:gd name="T70" fmla="*/ 7 w 179"/>
                <a:gd name="T71" fmla="*/ 46 h 212"/>
                <a:gd name="T72" fmla="*/ 8 w 179"/>
                <a:gd name="T73" fmla="*/ 43 h 212"/>
                <a:gd name="T74" fmla="*/ 9 w 179"/>
                <a:gd name="T75" fmla="*/ 40 h 212"/>
                <a:gd name="T76" fmla="*/ 10 w 179"/>
                <a:gd name="T77" fmla="*/ 37 h 212"/>
                <a:gd name="T78" fmla="*/ 11 w 179"/>
                <a:gd name="T79" fmla="*/ 35 h 212"/>
                <a:gd name="T80" fmla="*/ 13 w 179"/>
                <a:gd name="T81" fmla="*/ 33 h 212"/>
                <a:gd name="T82" fmla="*/ 16 w 179"/>
                <a:gd name="T83" fmla="*/ 31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"/>
                <a:gd name="T127" fmla="*/ 0 h 212"/>
                <a:gd name="T128" fmla="*/ 179 w 17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" h="212">
                  <a:moveTo>
                    <a:pt x="64" y="125"/>
                  </a:moveTo>
                  <a:lnTo>
                    <a:pt x="81" y="94"/>
                  </a:lnTo>
                  <a:lnTo>
                    <a:pt x="96" y="68"/>
                  </a:lnTo>
                  <a:lnTo>
                    <a:pt x="110" y="50"/>
                  </a:lnTo>
                  <a:lnTo>
                    <a:pt x="122" y="36"/>
                  </a:lnTo>
                  <a:lnTo>
                    <a:pt x="134" y="27"/>
                  </a:lnTo>
                  <a:lnTo>
                    <a:pt x="144" y="22"/>
                  </a:lnTo>
                  <a:lnTo>
                    <a:pt x="156" y="20"/>
                  </a:lnTo>
                  <a:lnTo>
                    <a:pt x="166" y="21"/>
                  </a:lnTo>
                  <a:lnTo>
                    <a:pt x="173" y="17"/>
                  </a:lnTo>
                  <a:lnTo>
                    <a:pt x="176" y="10"/>
                  </a:lnTo>
                  <a:lnTo>
                    <a:pt x="179" y="4"/>
                  </a:lnTo>
                  <a:lnTo>
                    <a:pt x="179" y="0"/>
                  </a:lnTo>
                  <a:lnTo>
                    <a:pt x="166" y="2"/>
                  </a:lnTo>
                  <a:lnTo>
                    <a:pt x="153" y="4"/>
                  </a:lnTo>
                  <a:lnTo>
                    <a:pt x="142" y="8"/>
                  </a:lnTo>
                  <a:lnTo>
                    <a:pt x="129" y="13"/>
                  </a:lnTo>
                  <a:lnTo>
                    <a:pt x="118" y="21"/>
                  </a:lnTo>
                  <a:lnTo>
                    <a:pt x="106" y="30"/>
                  </a:lnTo>
                  <a:lnTo>
                    <a:pt x="95" y="43"/>
                  </a:lnTo>
                  <a:lnTo>
                    <a:pt x="83" y="58"/>
                  </a:lnTo>
                  <a:lnTo>
                    <a:pt x="80" y="49"/>
                  </a:lnTo>
                  <a:lnTo>
                    <a:pt x="77" y="40"/>
                  </a:lnTo>
                  <a:lnTo>
                    <a:pt x="75" y="32"/>
                  </a:lnTo>
                  <a:lnTo>
                    <a:pt x="74" y="29"/>
                  </a:lnTo>
                  <a:lnTo>
                    <a:pt x="57" y="43"/>
                  </a:lnTo>
                  <a:lnTo>
                    <a:pt x="39" y="59"/>
                  </a:lnTo>
                  <a:lnTo>
                    <a:pt x="23" y="76"/>
                  </a:lnTo>
                  <a:lnTo>
                    <a:pt x="11" y="96"/>
                  </a:lnTo>
                  <a:lnTo>
                    <a:pt x="3" y="119"/>
                  </a:lnTo>
                  <a:lnTo>
                    <a:pt x="0" y="146"/>
                  </a:lnTo>
                  <a:lnTo>
                    <a:pt x="7" y="177"/>
                  </a:lnTo>
                  <a:lnTo>
                    <a:pt x="22" y="212"/>
                  </a:lnTo>
                  <a:lnTo>
                    <a:pt x="28" y="204"/>
                  </a:lnTo>
                  <a:lnTo>
                    <a:pt x="28" y="193"/>
                  </a:lnTo>
                  <a:lnTo>
                    <a:pt x="30" y="181"/>
                  </a:lnTo>
                  <a:lnTo>
                    <a:pt x="32" y="170"/>
                  </a:lnTo>
                  <a:lnTo>
                    <a:pt x="37" y="158"/>
                  </a:lnTo>
                  <a:lnTo>
                    <a:pt x="42" y="148"/>
                  </a:lnTo>
                  <a:lnTo>
                    <a:pt x="47" y="139"/>
                  </a:lnTo>
                  <a:lnTo>
                    <a:pt x="55" y="131"/>
                  </a:lnTo>
                  <a:lnTo>
                    <a:pt x="64" y="125"/>
                  </a:lnTo>
                  <a:close/>
                </a:path>
              </a:pathLst>
            </a:custGeom>
            <a:solidFill>
              <a:srgbClr val="38D1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08" name="Freeform 125"/>
            <p:cNvSpPr>
              <a:spLocks/>
            </p:cNvSpPr>
            <p:nvPr/>
          </p:nvSpPr>
          <p:spPr bwMode="auto">
            <a:xfrm>
              <a:off x="3014" y="2180"/>
              <a:ext cx="120" cy="121"/>
            </a:xfrm>
            <a:custGeom>
              <a:avLst/>
              <a:gdLst>
                <a:gd name="T0" fmla="*/ 60 w 241"/>
                <a:gd name="T1" fmla="*/ 52 h 243"/>
                <a:gd name="T2" fmla="*/ 59 w 241"/>
                <a:gd name="T3" fmla="*/ 55 h 243"/>
                <a:gd name="T4" fmla="*/ 57 w 241"/>
                <a:gd name="T5" fmla="*/ 56 h 243"/>
                <a:gd name="T6" fmla="*/ 55 w 241"/>
                <a:gd name="T7" fmla="*/ 58 h 243"/>
                <a:gd name="T8" fmla="*/ 52 w 241"/>
                <a:gd name="T9" fmla="*/ 59 h 243"/>
                <a:gd name="T10" fmla="*/ 49 w 241"/>
                <a:gd name="T11" fmla="*/ 60 h 243"/>
                <a:gd name="T12" fmla="*/ 46 w 241"/>
                <a:gd name="T13" fmla="*/ 60 h 243"/>
                <a:gd name="T14" fmla="*/ 42 w 241"/>
                <a:gd name="T15" fmla="*/ 60 h 243"/>
                <a:gd name="T16" fmla="*/ 39 w 241"/>
                <a:gd name="T17" fmla="*/ 59 h 243"/>
                <a:gd name="T18" fmla="*/ 36 w 241"/>
                <a:gd name="T19" fmla="*/ 57 h 243"/>
                <a:gd name="T20" fmla="*/ 34 w 241"/>
                <a:gd name="T21" fmla="*/ 55 h 243"/>
                <a:gd name="T22" fmla="*/ 31 w 241"/>
                <a:gd name="T23" fmla="*/ 52 h 243"/>
                <a:gd name="T24" fmla="*/ 30 w 241"/>
                <a:gd name="T25" fmla="*/ 49 h 243"/>
                <a:gd name="T26" fmla="*/ 29 w 241"/>
                <a:gd name="T27" fmla="*/ 47 h 243"/>
                <a:gd name="T28" fmla="*/ 28 w 241"/>
                <a:gd name="T29" fmla="*/ 44 h 243"/>
                <a:gd name="T30" fmla="*/ 28 w 241"/>
                <a:gd name="T31" fmla="*/ 42 h 243"/>
                <a:gd name="T32" fmla="*/ 28 w 241"/>
                <a:gd name="T33" fmla="*/ 39 h 243"/>
                <a:gd name="T34" fmla="*/ 24 w 241"/>
                <a:gd name="T35" fmla="*/ 40 h 243"/>
                <a:gd name="T36" fmla="*/ 20 w 241"/>
                <a:gd name="T37" fmla="*/ 39 h 243"/>
                <a:gd name="T38" fmla="*/ 17 w 241"/>
                <a:gd name="T39" fmla="*/ 38 h 243"/>
                <a:gd name="T40" fmla="*/ 13 w 241"/>
                <a:gd name="T41" fmla="*/ 36 h 243"/>
                <a:gd name="T42" fmla="*/ 10 w 241"/>
                <a:gd name="T43" fmla="*/ 34 h 243"/>
                <a:gd name="T44" fmla="*/ 7 w 241"/>
                <a:gd name="T45" fmla="*/ 30 h 243"/>
                <a:gd name="T46" fmla="*/ 4 w 241"/>
                <a:gd name="T47" fmla="*/ 27 h 243"/>
                <a:gd name="T48" fmla="*/ 2 w 241"/>
                <a:gd name="T49" fmla="*/ 22 h 243"/>
                <a:gd name="T50" fmla="*/ 0 w 241"/>
                <a:gd name="T51" fmla="*/ 16 h 243"/>
                <a:gd name="T52" fmla="*/ 0 w 241"/>
                <a:gd name="T53" fmla="*/ 10 h 243"/>
                <a:gd name="T54" fmla="*/ 1 w 241"/>
                <a:gd name="T55" fmla="*/ 4 h 243"/>
                <a:gd name="T56" fmla="*/ 3 w 241"/>
                <a:gd name="T57" fmla="*/ 0 h 243"/>
                <a:gd name="T58" fmla="*/ 3 w 241"/>
                <a:gd name="T59" fmla="*/ 3 h 243"/>
                <a:gd name="T60" fmla="*/ 4 w 241"/>
                <a:gd name="T61" fmla="*/ 8 h 243"/>
                <a:gd name="T62" fmla="*/ 7 w 241"/>
                <a:gd name="T63" fmla="*/ 13 h 243"/>
                <a:gd name="T64" fmla="*/ 11 w 241"/>
                <a:gd name="T65" fmla="*/ 19 h 243"/>
                <a:gd name="T66" fmla="*/ 16 w 241"/>
                <a:gd name="T67" fmla="*/ 23 h 243"/>
                <a:gd name="T68" fmla="*/ 22 w 241"/>
                <a:gd name="T69" fmla="*/ 27 h 243"/>
                <a:gd name="T70" fmla="*/ 30 w 241"/>
                <a:gd name="T71" fmla="*/ 28 h 243"/>
                <a:gd name="T72" fmla="*/ 39 w 241"/>
                <a:gd name="T73" fmla="*/ 27 h 243"/>
                <a:gd name="T74" fmla="*/ 36 w 241"/>
                <a:gd name="T75" fmla="*/ 30 h 243"/>
                <a:gd name="T76" fmla="*/ 34 w 241"/>
                <a:gd name="T77" fmla="*/ 35 h 243"/>
                <a:gd name="T78" fmla="*/ 35 w 241"/>
                <a:gd name="T79" fmla="*/ 40 h 243"/>
                <a:gd name="T80" fmla="*/ 37 w 241"/>
                <a:gd name="T81" fmla="*/ 46 h 243"/>
                <a:gd name="T82" fmla="*/ 40 w 241"/>
                <a:gd name="T83" fmla="*/ 51 h 243"/>
                <a:gd name="T84" fmla="*/ 45 w 241"/>
                <a:gd name="T85" fmla="*/ 54 h 243"/>
                <a:gd name="T86" fmla="*/ 52 w 241"/>
                <a:gd name="T87" fmla="*/ 55 h 243"/>
                <a:gd name="T88" fmla="*/ 60 w 241"/>
                <a:gd name="T89" fmla="*/ 52 h 2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1"/>
                <a:gd name="T136" fmla="*/ 0 h 243"/>
                <a:gd name="T137" fmla="*/ 241 w 241"/>
                <a:gd name="T138" fmla="*/ 243 h 2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1" h="243">
                  <a:moveTo>
                    <a:pt x="241" y="211"/>
                  </a:moveTo>
                  <a:lnTo>
                    <a:pt x="236" y="220"/>
                  </a:lnTo>
                  <a:lnTo>
                    <a:pt x="229" y="227"/>
                  </a:lnTo>
                  <a:lnTo>
                    <a:pt x="220" y="234"/>
                  </a:lnTo>
                  <a:lnTo>
                    <a:pt x="210" y="238"/>
                  </a:lnTo>
                  <a:lnTo>
                    <a:pt x="197" y="242"/>
                  </a:lnTo>
                  <a:lnTo>
                    <a:pt x="184" y="243"/>
                  </a:lnTo>
                  <a:lnTo>
                    <a:pt x="171" y="240"/>
                  </a:lnTo>
                  <a:lnTo>
                    <a:pt x="158" y="236"/>
                  </a:lnTo>
                  <a:lnTo>
                    <a:pt x="147" y="230"/>
                  </a:lnTo>
                  <a:lnTo>
                    <a:pt x="136" y="221"/>
                  </a:lnTo>
                  <a:lnTo>
                    <a:pt x="127" y="211"/>
                  </a:lnTo>
                  <a:lnTo>
                    <a:pt x="120" y="198"/>
                  </a:lnTo>
                  <a:lnTo>
                    <a:pt x="117" y="188"/>
                  </a:lnTo>
                  <a:lnTo>
                    <a:pt x="114" y="178"/>
                  </a:lnTo>
                  <a:lnTo>
                    <a:pt x="114" y="168"/>
                  </a:lnTo>
                  <a:lnTo>
                    <a:pt x="115" y="159"/>
                  </a:lnTo>
                  <a:lnTo>
                    <a:pt x="99" y="160"/>
                  </a:lnTo>
                  <a:lnTo>
                    <a:pt x="83" y="159"/>
                  </a:lnTo>
                  <a:lnTo>
                    <a:pt x="68" y="154"/>
                  </a:lnTo>
                  <a:lnTo>
                    <a:pt x="53" y="146"/>
                  </a:lnTo>
                  <a:lnTo>
                    <a:pt x="40" y="136"/>
                  </a:lnTo>
                  <a:lnTo>
                    <a:pt x="28" y="123"/>
                  </a:lnTo>
                  <a:lnTo>
                    <a:pt x="18" y="108"/>
                  </a:lnTo>
                  <a:lnTo>
                    <a:pt x="8" y="91"/>
                  </a:lnTo>
                  <a:lnTo>
                    <a:pt x="2" y="67"/>
                  </a:lnTo>
                  <a:lnTo>
                    <a:pt x="0" y="42"/>
                  </a:lnTo>
                  <a:lnTo>
                    <a:pt x="5" y="19"/>
                  </a:lnTo>
                  <a:lnTo>
                    <a:pt x="15" y="0"/>
                  </a:lnTo>
                  <a:lnTo>
                    <a:pt x="14" y="12"/>
                  </a:lnTo>
                  <a:lnTo>
                    <a:pt x="19" y="32"/>
                  </a:lnTo>
                  <a:lnTo>
                    <a:pt x="29" y="54"/>
                  </a:lnTo>
                  <a:lnTo>
                    <a:pt x="45" y="76"/>
                  </a:lnTo>
                  <a:lnTo>
                    <a:pt x="66" y="94"/>
                  </a:lnTo>
                  <a:lnTo>
                    <a:pt x="91" y="109"/>
                  </a:lnTo>
                  <a:lnTo>
                    <a:pt x="122" y="115"/>
                  </a:lnTo>
                  <a:lnTo>
                    <a:pt x="158" y="110"/>
                  </a:lnTo>
                  <a:lnTo>
                    <a:pt x="144" y="122"/>
                  </a:lnTo>
                  <a:lnTo>
                    <a:pt x="138" y="141"/>
                  </a:lnTo>
                  <a:lnTo>
                    <a:pt x="140" y="163"/>
                  </a:lnTo>
                  <a:lnTo>
                    <a:pt x="148" y="186"/>
                  </a:lnTo>
                  <a:lnTo>
                    <a:pt x="163" y="206"/>
                  </a:lnTo>
                  <a:lnTo>
                    <a:pt x="183" y="219"/>
                  </a:lnTo>
                  <a:lnTo>
                    <a:pt x="210" y="221"/>
                  </a:lnTo>
                  <a:lnTo>
                    <a:pt x="241" y="211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09" name="Freeform 126"/>
            <p:cNvSpPr>
              <a:spLocks/>
            </p:cNvSpPr>
            <p:nvPr/>
          </p:nvSpPr>
          <p:spPr bwMode="auto">
            <a:xfrm>
              <a:off x="2968" y="2216"/>
              <a:ext cx="65" cy="70"/>
            </a:xfrm>
            <a:custGeom>
              <a:avLst/>
              <a:gdLst>
                <a:gd name="T0" fmla="*/ 33 w 130"/>
                <a:gd name="T1" fmla="*/ 29 h 142"/>
                <a:gd name="T2" fmla="*/ 30 w 130"/>
                <a:gd name="T3" fmla="*/ 30 h 142"/>
                <a:gd name="T4" fmla="*/ 28 w 130"/>
                <a:gd name="T5" fmla="*/ 32 h 142"/>
                <a:gd name="T6" fmla="*/ 26 w 130"/>
                <a:gd name="T7" fmla="*/ 33 h 142"/>
                <a:gd name="T8" fmla="*/ 24 w 130"/>
                <a:gd name="T9" fmla="*/ 34 h 142"/>
                <a:gd name="T10" fmla="*/ 21 w 130"/>
                <a:gd name="T11" fmla="*/ 35 h 142"/>
                <a:gd name="T12" fmla="*/ 18 w 130"/>
                <a:gd name="T13" fmla="*/ 35 h 142"/>
                <a:gd name="T14" fmla="*/ 15 w 130"/>
                <a:gd name="T15" fmla="*/ 34 h 142"/>
                <a:gd name="T16" fmla="*/ 12 w 130"/>
                <a:gd name="T17" fmla="*/ 33 h 142"/>
                <a:gd name="T18" fmla="*/ 8 w 130"/>
                <a:gd name="T19" fmla="*/ 31 h 142"/>
                <a:gd name="T20" fmla="*/ 5 w 130"/>
                <a:gd name="T21" fmla="*/ 27 h 142"/>
                <a:gd name="T22" fmla="*/ 3 w 130"/>
                <a:gd name="T23" fmla="*/ 23 h 142"/>
                <a:gd name="T24" fmla="*/ 1 w 130"/>
                <a:gd name="T25" fmla="*/ 19 h 142"/>
                <a:gd name="T26" fmla="*/ 1 w 130"/>
                <a:gd name="T27" fmla="*/ 15 h 142"/>
                <a:gd name="T28" fmla="*/ 0 w 130"/>
                <a:gd name="T29" fmla="*/ 11 h 142"/>
                <a:gd name="T30" fmla="*/ 1 w 130"/>
                <a:gd name="T31" fmla="*/ 8 h 142"/>
                <a:gd name="T32" fmla="*/ 1 w 130"/>
                <a:gd name="T33" fmla="*/ 6 h 142"/>
                <a:gd name="T34" fmla="*/ 2 w 130"/>
                <a:gd name="T35" fmla="*/ 4 h 142"/>
                <a:gd name="T36" fmla="*/ 3 w 130"/>
                <a:gd name="T37" fmla="*/ 3 h 142"/>
                <a:gd name="T38" fmla="*/ 4 w 130"/>
                <a:gd name="T39" fmla="*/ 1 h 142"/>
                <a:gd name="T40" fmla="*/ 5 w 130"/>
                <a:gd name="T41" fmla="*/ 0 h 142"/>
                <a:gd name="T42" fmla="*/ 5 w 130"/>
                <a:gd name="T43" fmla="*/ 3 h 142"/>
                <a:gd name="T44" fmla="*/ 6 w 130"/>
                <a:gd name="T45" fmla="*/ 9 h 142"/>
                <a:gd name="T46" fmla="*/ 8 w 130"/>
                <a:gd name="T47" fmla="*/ 14 h 142"/>
                <a:gd name="T48" fmla="*/ 12 w 130"/>
                <a:gd name="T49" fmla="*/ 20 h 142"/>
                <a:gd name="T50" fmla="*/ 16 w 130"/>
                <a:gd name="T51" fmla="*/ 25 h 142"/>
                <a:gd name="T52" fmla="*/ 21 w 130"/>
                <a:gd name="T53" fmla="*/ 29 h 142"/>
                <a:gd name="T54" fmla="*/ 26 w 130"/>
                <a:gd name="T55" fmla="*/ 30 h 142"/>
                <a:gd name="T56" fmla="*/ 33 w 130"/>
                <a:gd name="T57" fmla="*/ 29 h 1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0"/>
                <a:gd name="T88" fmla="*/ 0 h 142"/>
                <a:gd name="T89" fmla="*/ 130 w 130"/>
                <a:gd name="T90" fmla="*/ 142 h 1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0" h="142">
                  <a:moveTo>
                    <a:pt x="130" y="117"/>
                  </a:moveTo>
                  <a:lnTo>
                    <a:pt x="123" y="123"/>
                  </a:lnTo>
                  <a:lnTo>
                    <a:pt x="115" y="130"/>
                  </a:lnTo>
                  <a:lnTo>
                    <a:pt x="105" y="135"/>
                  </a:lnTo>
                  <a:lnTo>
                    <a:pt x="96" y="140"/>
                  </a:lnTo>
                  <a:lnTo>
                    <a:pt x="85" y="142"/>
                  </a:lnTo>
                  <a:lnTo>
                    <a:pt x="74" y="142"/>
                  </a:lnTo>
                  <a:lnTo>
                    <a:pt x="63" y="140"/>
                  </a:lnTo>
                  <a:lnTo>
                    <a:pt x="51" y="135"/>
                  </a:lnTo>
                  <a:lnTo>
                    <a:pt x="35" y="125"/>
                  </a:lnTo>
                  <a:lnTo>
                    <a:pt x="23" y="111"/>
                  </a:lnTo>
                  <a:lnTo>
                    <a:pt x="12" y="95"/>
                  </a:lnTo>
                  <a:lnTo>
                    <a:pt x="5" y="79"/>
                  </a:lnTo>
                  <a:lnTo>
                    <a:pt x="1" y="62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4" y="24"/>
                  </a:lnTo>
                  <a:lnTo>
                    <a:pt x="9" y="19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1" y="15"/>
                  </a:lnTo>
                  <a:lnTo>
                    <a:pt x="26" y="36"/>
                  </a:lnTo>
                  <a:lnTo>
                    <a:pt x="34" y="59"/>
                  </a:lnTo>
                  <a:lnTo>
                    <a:pt x="48" y="82"/>
                  </a:lnTo>
                  <a:lnTo>
                    <a:pt x="64" y="103"/>
                  </a:lnTo>
                  <a:lnTo>
                    <a:pt x="84" y="117"/>
                  </a:lnTo>
                  <a:lnTo>
                    <a:pt x="105" y="122"/>
                  </a:lnTo>
                  <a:lnTo>
                    <a:pt x="130" y="11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0" name="Freeform 127"/>
            <p:cNvSpPr>
              <a:spLocks/>
            </p:cNvSpPr>
            <p:nvPr/>
          </p:nvSpPr>
          <p:spPr bwMode="auto">
            <a:xfrm>
              <a:off x="2952" y="2121"/>
              <a:ext cx="62" cy="84"/>
            </a:xfrm>
            <a:custGeom>
              <a:avLst/>
              <a:gdLst>
                <a:gd name="T0" fmla="*/ 31 w 124"/>
                <a:gd name="T1" fmla="*/ 29 h 168"/>
                <a:gd name="T2" fmla="*/ 30 w 124"/>
                <a:gd name="T3" fmla="*/ 32 h 168"/>
                <a:gd name="T4" fmla="*/ 29 w 124"/>
                <a:gd name="T5" fmla="*/ 34 h 168"/>
                <a:gd name="T6" fmla="*/ 28 w 124"/>
                <a:gd name="T7" fmla="*/ 36 h 168"/>
                <a:gd name="T8" fmla="*/ 28 w 124"/>
                <a:gd name="T9" fmla="*/ 38 h 168"/>
                <a:gd name="T10" fmla="*/ 27 w 124"/>
                <a:gd name="T11" fmla="*/ 39 h 168"/>
                <a:gd name="T12" fmla="*/ 25 w 124"/>
                <a:gd name="T13" fmla="*/ 39 h 168"/>
                <a:gd name="T14" fmla="*/ 24 w 124"/>
                <a:gd name="T15" fmla="*/ 40 h 168"/>
                <a:gd name="T16" fmla="*/ 22 w 124"/>
                <a:gd name="T17" fmla="*/ 40 h 168"/>
                <a:gd name="T18" fmla="*/ 21 w 124"/>
                <a:gd name="T19" fmla="*/ 41 h 168"/>
                <a:gd name="T20" fmla="*/ 20 w 124"/>
                <a:gd name="T21" fmla="*/ 41 h 168"/>
                <a:gd name="T22" fmla="*/ 19 w 124"/>
                <a:gd name="T23" fmla="*/ 42 h 168"/>
                <a:gd name="T24" fmla="*/ 18 w 124"/>
                <a:gd name="T25" fmla="*/ 42 h 168"/>
                <a:gd name="T26" fmla="*/ 14 w 124"/>
                <a:gd name="T27" fmla="*/ 41 h 168"/>
                <a:gd name="T28" fmla="*/ 11 w 124"/>
                <a:gd name="T29" fmla="*/ 40 h 168"/>
                <a:gd name="T30" fmla="*/ 8 w 124"/>
                <a:gd name="T31" fmla="*/ 38 h 168"/>
                <a:gd name="T32" fmla="*/ 6 w 124"/>
                <a:gd name="T33" fmla="*/ 36 h 168"/>
                <a:gd name="T34" fmla="*/ 4 w 124"/>
                <a:gd name="T35" fmla="*/ 33 h 168"/>
                <a:gd name="T36" fmla="*/ 2 w 124"/>
                <a:gd name="T37" fmla="*/ 30 h 168"/>
                <a:gd name="T38" fmla="*/ 1 w 124"/>
                <a:gd name="T39" fmla="*/ 27 h 168"/>
                <a:gd name="T40" fmla="*/ 0 w 124"/>
                <a:gd name="T41" fmla="*/ 24 h 168"/>
                <a:gd name="T42" fmla="*/ 0 w 124"/>
                <a:gd name="T43" fmla="*/ 21 h 168"/>
                <a:gd name="T44" fmla="*/ 1 w 124"/>
                <a:gd name="T45" fmla="*/ 19 h 168"/>
                <a:gd name="T46" fmla="*/ 3 w 124"/>
                <a:gd name="T47" fmla="*/ 14 h 168"/>
                <a:gd name="T48" fmla="*/ 5 w 124"/>
                <a:gd name="T49" fmla="*/ 11 h 168"/>
                <a:gd name="T50" fmla="*/ 7 w 124"/>
                <a:gd name="T51" fmla="*/ 7 h 168"/>
                <a:gd name="T52" fmla="*/ 10 w 124"/>
                <a:gd name="T53" fmla="*/ 4 h 168"/>
                <a:gd name="T54" fmla="*/ 15 w 124"/>
                <a:gd name="T55" fmla="*/ 1 h 168"/>
                <a:gd name="T56" fmla="*/ 19 w 124"/>
                <a:gd name="T57" fmla="*/ 0 h 168"/>
                <a:gd name="T58" fmla="*/ 16 w 124"/>
                <a:gd name="T59" fmla="*/ 3 h 168"/>
                <a:gd name="T60" fmla="*/ 14 w 124"/>
                <a:gd name="T61" fmla="*/ 7 h 168"/>
                <a:gd name="T62" fmla="*/ 13 w 124"/>
                <a:gd name="T63" fmla="*/ 12 h 168"/>
                <a:gd name="T64" fmla="*/ 14 w 124"/>
                <a:gd name="T65" fmla="*/ 18 h 168"/>
                <a:gd name="T66" fmla="*/ 16 w 124"/>
                <a:gd name="T67" fmla="*/ 21 h 168"/>
                <a:gd name="T68" fmla="*/ 20 w 124"/>
                <a:gd name="T69" fmla="*/ 25 h 168"/>
                <a:gd name="T70" fmla="*/ 25 w 124"/>
                <a:gd name="T71" fmla="*/ 28 h 168"/>
                <a:gd name="T72" fmla="*/ 31 w 124"/>
                <a:gd name="T73" fmla="*/ 29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168"/>
                <a:gd name="T113" fmla="*/ 124 w 124"/>
                <a:gd name="T114" fmla="*/ 168 h 1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168">
                  <a:moveTo>
                    <a:pt x="124" y="119"/>
                  </a:moveTo>
                  <a:lnTo>
                    <a:pt x="119" y="128"/>
                  </a:lnTo>
                  <a:lnTo>
                    <a:pt x="114" y="136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06" y="153"/>
                  </a:lnTo>
                  <a:lnTo>
                    <a:pt x="100" y="156"/>
                  </a:lnTo>
                  <a:lnTo>
                    <a:pt x="93" y="157"/>
                  </a:lnTo>
                  <a:lnTo>
                    <a:pt x="88" y="159"/>
                  </a:lnTo>
                  <a:lnTo>
                    <a:pt x="82" y="161"/>
                  </a:lnTo>
                  <a:lnTo>
                    <a:pt x="77" y="164"/>
                  </a:lnTo>
                  <a:lnTo>
                    <a:pt x="73" y="166"/>
                  </a:lnTo>
                  <a:lnTo>
                    <a:pt x="69" y="168"/>
                  </a:lnTo>
                  <a:lnTo>
                    <a:pt x="55" y="164"/>
                  </a:lnTo>
                  <a:lnTo>
                    <a:pt x="43" y="157"/>
                  </a:lnTo>
                  <a:lnTo>
                    <a:pt x="31" y="149"/>
                  </a:lnTo>
                  <a:lnTo>
                    <a:pt x="21" y="141"/>
                  </a:lnTo>
                  <a:lnTo>
                    <a:pt x="13" y="130"/>
                  </a:lnTo>
                  <a:lnTo>
                    <a:pt x="6" y="120"/>
                  </a:lnTo>
                  <a:lnTo>
                    <a:pt x="2" y="10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4" y="73"/>
                  </a:lnTo>
                  <a:lnTo>
                    <a:pt x="9" y="58"/>
                  </a:lnTo>
                  <a:lnTo>
                    <a:pt x="17" y="43"/>
                  </a:lnTo>
                  <a:lnTo>
                    <a:pt x="28" y="29"/>
                  </a:lnTo>
                  <a:lnTo>
                    <a:pt x="40" y="16"/>
                  </a:lnTo>
                  <a:lnTo>
                    <a:pt x="57" y="7"/>
                  </a:lnTo>
                  <a:lnTo>
                    <a:pt x="74" y="0"/>
                  </a:lnTo>
                  <a:lnTo>
                    <a:pt x="61" y="14"/>
                  </a:lnTo>
                  <a:lnTo>
                    <a:pt x="54" y="31"/>
                  </a:lnTo>
                  <a:lnTo>
                    <a:pt x="52" y="50"/>
                  </a:lnTo>
                  <a:lnTo>
                    <a:pt x="55" y="69"/>
                  </a:lnTo>
                  <a:lnTo>
                    <a:pt x="63" y="87"/>
                  </a:lnTo>
                  <a:lnTo>
                    <a:pt x="78" y="102"/>
                  </a:lnTo>
                  <a:lnTo>
                    <a:pt x="98" y="113"/>
                  </a:lnTo>
                  <a:lnTo>
                    <a:pt x="124" y="11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1" name="Freeform 128"/>
            <p:cNvSpPr>
              <a:spLocks/>
            </p:cNvSpPr>
            <p:nvPr/>
          </p:nvSpPr>
          <p:spPr bwMode="auto">
            <a:xfrm>
              <a:off x="3139" y="2271"/>
              <a:ext cx="119" cy="44"/>
            </a:xfrm>
            <a:custGeom>
              <a:avLst/>
              <a:gdLst>
                <a:gd name="T0" fmla="*/ 60 w 238"/>
                <a:gd name="T1" fmla="*/ 8 h 87"/>
                <a:gd name="T2" fmla="*/ 58 w 238"/>
                <a:gd name="T3" fmla="*/ 11 h 87"/>
                <a:gd name="T4" fmla="*/ 56 w 238"/>
                <a:gd name="T5" fmla="*/ 14 h 87"/>
                <a:gd name="T6" fmla="*/ 52 w 238"/>
                <a:gd name="T7" fmla="*/ 16 h 87"/>
                <a:gd name="T8" fmla="*/ 48 w 238"/>
                <a:gd name="T9" fmla="*/ 18 h 87"/>
                <a:gd name="T10" fmla="*/ 44 w 238"/>
                <a:gd name="T11" fmla="*/ 19 h 87"/>
                <a:gd name="T12" fmla="*/ 40 w 238"/>
                <a:gd name="T13" fmla="*/ 19 h 87"/>
                <a:gd name="T14" fmla="*/ 36 w 238"/>
                <a:gd name="T15" fmla="*/ 17 h 87"/>
                <a:gd name="T16" fmla="*/ 31 w 238"/>
                <a:gd name="T17" fmla="*/ 13 h 87"/>
                <a:gd name="T18" fmla="*/ 30 w 238"/>
                <a:gd name="T19" fmla="*/ 15 h 87"/>
                <a:gd name="T20" fmla="*/ 28 w 238"/>
                <a:gd name="T21" fmla="*/ 17 h 87"/>
                <a:gd name="T22" fmla="*/ 25 w 238"/>
                <a:gd name="T23" fmla="*/ 19 h 87"/>
                <a:gd name="T24" fmla="*/ 23 w 238"/>
                <a:gd name="T25" fmla="*/ 20 h 87"/>
                <a:gd name="T26" fmla="*/ 21 w 238"/>
                <a:gd name="T27" fmla="*/ 21 h 87"/>
                <a:gd name="T28" fmla="*/ 18 w 238"/>
                <a:gd name="T29" fmla="*/ 22 h 87"/>
                <a:gd name="T30" fmla="*/ 15 w 238"/>
                <a:gd name="T31" fmla="*/ 22 h 87"/>
                <a:gd name="T32" fmla="*/ 13 w 238"/>
                <a:gd name="T33" fmla="*/ 22 h 87"/>
                <a:gd name="T34" fmla="*/ 11 w 238"/>
                <a:gd name="T35" fmla="*/ 21 h 87"/>
                <a:gd name="T36" fmla="*/ 9 w 238"/>
                <a:gd name="T37" fmla="*/ 21 h 87"/>
                <a:gd name="T38" fmla="*/ 7 w 238"/>
                <a:gd name="T39" fmla="*/ 20 h 87"/>
                <a:gd name="T40" fmla="*/ 5 w 238"/>
                <a:gd name="T41" fmla="*/ 19 h 87"/>
                <a:gd name="T42" fmla="*/ 3 w 238"/>
                <a:gd name="T43" fmla="*/ 17 h 87"/>
                <a:gd name="T44" fmla="*/ 2 w 238"/>
                <a:gd name="T45" fmla="*/ 15 h 87"/>
                <a:gd name="T46" fmla="*/ 1 w 238"/>
                <a:gd name="T47" fmla="*/ 13 h 87"/>
                <a:gd name="T48" fmla="*/ 0 w 238"/>
                <a:gd name="T49" fmla="*/ 10 h 87"/>
                <a:gd name="T50" fmla="*/ 2 w 238"/>
                <a:gd name="T51" fmla="*/ 9 h 87"/>
                <a:gd name="T52" fmla="*/ 3 w 238"/>
                <a:gd name="T53" fmla="*/ 6 h 87"/>
                <a:gd name="T54" fmla="*/ 3 w 238"/>
                <a:gd name="T55" fmla="*/ 3 h 87"/>
                <a:gd name="T56" fmla="*/ 4 w 238"/>
                <a:gd name="T57" fmla="*/ 0 h 87"/>
                <a:gd name="T58" fmla="*/ 5 w 238"/>
                <a:gd name="T59" fmla="*/ 3 h 87"/>
                <a:gd name="T60" fmla="*/ 8 w 238"/>
                <a:gd name="T61" fmla="*/ 6 h 87"/>
                <a:gd name="T62" fmla="*/ 12 w 238"/>
                <a:gd name="T63" fmla="*/ 8 h 87"/>
                <a:gd name="T64" fmla="*/ 17 w 238"/>
                <a:gd name="T65" fmla="*/ 10 h 87"/>
                <a:gd name="T66" fmla="*/ 21 w 238"/>
                <a:gd name="T67" fmla="*/ 11 h 87"/>
                <a:gd name="T68" fmla="*/ 26 w 238"/>
                <a:gd name="T69" fmla="*/ 10 h 87"/>
                <a:gd name="T70" fmla="*/ 30 w 238"/>
                <a:gd name="T71" fmla="*/ 8 h 87"/>
                <a:gd name="T72" fmla="*/ 35 w 238"/>
                <a:gd name="T73" fmla="*/ 2 h 87"/>
                <a:gd name="T74" fmla="*/ 36 w 238"/>
                <a:gd name="T75" fmla="*/ 5 h 87"/>
                <a:gd name="T76" fmla="*/ 38 w 238"/>
                <a:gd name="T77" fmla="*/ 9 h 87"/>
                <a:gd name="T78" fmla="*/ 41 w 238"/>
                <a:gd name="T79" fmla="*/ 12 h 87"/>
                <a:gd name="T80" fmla="*/ 44 w 238"/>
                <a:gd name="T81" fmla="*/ 13 h 87"/>
                <a:gd name="T82" fmla="*/ 47 w 238"/>
                <a:gd name="T83" fmla="*/ 14 h 87"/>
                <a:gd name="T84" fmla="*/ 51 w 238"/>
                <a:gd name="T85" fmla="*/ 14 h 87"/>
                <a:gd name="T86" fmla="*/ 55 w 238"/>
                <a:gd name="T87" fmla="*/ 12 h 87"/>
                <a:gd name="T88" fmla="*/ 60 w 238"/>
                <a:gd name="T89" fmla="*/ 8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"/>
                <a:gd name="T136" fmla="*/ 0 h 87"/>
                <a:gd name="T137" fmla="*/ 238 w 238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" h="87">
                  <a:moveTo>
                    <a:pt x="238" y="29"/>
                  </a:moveTo>
                  <a:lnTo>
                    <a:pt x="231" y="41"/>
                  </a:lnTo>
                  <a:lnTo>
                    <a:pt x="221" y="54"/>
                  </a:lnTo>
                  <a:lnTo>
                    <a:pt x="207" y="64"/>
                  </a:lnTo>
                  <a:lnTo>
                    <a:pt x="192" y="71"/>
                  </a:lnTo>
                  <a:lnTo>
                    <a:pt x="175" y="75"/>
                  </a:lnTo>
                  <a:lnTo>
                    <a:pt x="159" y="73"/>
                  </a:lnTo>
                  <a:lnTo>
                    <a:pt x="142" y="67"/>
                  </a:lnTo>
                  <a:lnTo>
                    <a:pt x="127" y="52"/>
                  </a:lnTo>
                  <a:lnTo>
                    <a:pt x="117" y="58"/>
                  </a:lnTo>
                  <a:lnTo>
                    <a:pt x="109" y="67"/>
                  </a:lnTo>
                  <a:lnTo>
                    <a:pt x="100" y="73"/>
                  </a:lnTo>
                  <a:lnTo>
                    <a:pt x="91" y="79"/>
                  </a:lnTo>
                  <a:lnTo>
                    <a:pt x="82" y="84"/>
                  </a:lnTo>
                  <a:lnTo>
                    <a:pt x="71" y="86"/>
                  </a:lnTo>
                  <a:lnTo>
                    <a:pt x="61" y="87"/>
                  </a:lnTo>
                  <a:lnTo>
                    <a:pt x="50" y="86"/>
                  </a:lnTo>
                  <a:lnTo>
                    <a:pt x="41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8" y="73"/>
                  </a:lnTo>
                  <a:lnTo>
                    <a:pt x="12" y="68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12"/>
                  </a:lnTo>
                  <a:lnTo>
                    <a:pt x="13" y="0"/>
                  </a:lnTo>
                  <a:lnTo>
                    <a:pt x="20" y="10"/>
                  </a:lnTo>
                  <a:lnTo>
                    <a:pt x="32" y="22"/>
                  </a:lnTo>
                  <a:lnTo>
                    <a:pt x="47" y="32"/>
                  </a:lnTo>
                  <a:lnTo>
                    <a:pt x="66" y="40"/>
                  </a:lnTo>
                  <a:lnTo>
                    <a:pt x="84" y="44"/>
                  </a:lnTo>
                  <a:lnTo>
                    <a:pt x="104" y="40"/>
                  </a:lnTo>
                  <a:lnTo>
                    <a:pt x="122" y="29"/>
                  </a:lnTo>
                  <a:lnTo>
                    <a:pt x="138" y="7"/>
                  </a:lnTo>
                  <a:lnTo>
                    <a:pt x="143" y="20"/>
                  </a:lnTo>
                  <a:lnTo>
                    <a:pt x="151" y="33"/>
                  </a:lnTo>
                  <a:lnTo>
                    <a:pt x="161" y="45"/>
                  </a:lnTo>
                  <a:lnTo>
                    <a:pt x="173" y="52"/>
                  </a:lnTo>
                  <a:lnTo>
                    <a:pt x="188" y="56"/>
                  </a:lnTo>
                  <a:lnTo>
                    <a:pt x="203" y="54"/>
                  </a:lnTo>
                  <a:lnTo>
                    <a:pt x="220" y="45"/>
                  </a:lnTo>
                  <a:lnTo>
                    <a:pt x="238" y="2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2" name="Freeform 129"/>
            <p:cNvSpPr>
              <a:spLocks/>
            </p:cNvSpPr>
            <p:nvPr/>
          </p:nvSpPr>
          <p:spPr bwMode="auto">
            <a:xfrm>
              <a:off x="3087" y="2165"/>
              <a:ext cx="141" cy="78"/>
            </a:xfrm>
            <a:custGeom>
              <a:avLst/>
              <a:gdLst>
                <a:gd name="T0" fmla="*/ 71 w 280"/>
                <a:gd name="T1" fmla="*/ 22 h 155"/>
                <a:gd name="T2" fmla="*/ 70 w 280"/>
                <a:gd name="T3" fmla="*/ 25 h 155"/>
                <a:gd name="T4" fmla="*/ 69 w 280"/>
                <a:gd name="T5" fmla="*/ 27 h 155"/>
                <a:gd name="T6" fmla="*/ 68 w 280"/>
                <a:gd name="T7" fmla="*/ 29 h 155"/>
                <a:gd name="T8" fmla="*/ 66 w 280"/>
                <a:gd name="T9" fmla="*/ 32 h 155"/>
                <a:gd name="T10" fmla="*/ 62 w 280"/>
                <a:gd name="T11" fmla="*/ 37 h 155"/>
                <a:gd name="T12" fmla="*/ 57 w 280"/>
                <a:gd name="T13" fmla="*/ 39 h 155"/>
                <a:gd name="T14" fmla="*/ 52 w 280"/>
                <a:gd name="T15" fmla="*/ 39 h 155"/>
                <a:gd name="T16" fmla="*/ 47 w 280"/>
                <a:gd name="T17" fmla="*/ 38 h 155"/>
                <a:gd name="T18" fmla="*/ 43 w 280"/>
                <a:gd name="T19" fmla="*/ 36 h 155"/>
                <a:gd name="T20" fmla="*/ 39 w 280"/>
                <a:gd name="T21" fmla="*/ 34 h 155"/>
                <a:gd name="T22" fmla="*/ 36 w 280"/>
                <a:gd name="T23" fmla="*/ 31 h 155"/>
                <a:gd name="T24" fmla="*/ 34 w 280"/>
                <a:gd name="T25" fmla="*/ 29 h 155"/>
                <a:gd name="T26" fmla="*/ 31 w 280"/>
                <a:gd name="T27" fmla="*/ 31 h 155"/>
                <a:gd name="T28" fmla="*/ 28 w 280"/>
                <a:gd name="T29" fmla="*/ 33 h 155"/>
                <a:gd name="T30" fmla="*/ 25 w 280"/>
                <a:gd name="T31" fmla="*/ 34 h 155"/>
                <a:gd name="T32" fmla="*/ 21 w 280"/>
                <a:gd name="T33" fmla="*/ 34 h 155"/>
                <a:gd name="T34" fmla="*/ 18 w 280"/>
                <a:gd name="T35" fmla="*/ 34 h 155"/>
                <a:gd name="T36" fmla="*/ 16 w 280"/>
                <a:gd name="T37" fmla="*/ 33 h 155"/>
                <a:gd name="T38" fmla="*/ 13 w 280"/>
                <a:gd name="T39" fmla="*/ 33 h 155"/>
                <a:gd name="T40" fmla="*/ 11 w 280"/>
                <a:gd name="T41" fmla="*/ 31 h 155"/>
                <a:gd name="T42" fmla="*/ 9 w 280"/>
                <a:gd name="T43" fmla="*/ 30 h 155"/>
                <a:gd name="T44" fmla="*/ 6 w 280"/>
                <a:gd name="T45" fmla="*/ 27 h 155"/>
                <a:gd name="T46" fmla="*/ 4 w 280"/>
                <a:gd name="T47" fmla="*/ 24 h 155"/>
                <a:gd name="T48" fmla="*/ 2 w 280"/>
                <a:gd name="T49" fmla="*/ 20 h 155"/>
                <a:gd name="T50" fmla="*/ 0 w 280"/>
                <a:gd name="T51" fmla="*/ 15 h 155"/>
                <a:gd name="T52" fmla="*/ 0 w 280"/>
                <a:gd name="T53" fmla="*/ 11 h 155"/>
                <a:gd name="T54" fmla="*/ 1 w 280"/>
                <a:gd name="T55" fmla="*/ 6 h 155"/>
                <a:gd name="T56" fmla="*/ 5 w 280"/>
                <a:gd name="T57" fmla="*/ 1 h 155"/>
                <a:gd name="T58" fmla="*/ 5 w 280"/>
                <a:gd name="T59" fmla="*/ 1 h 155"/>
                <a:gd name="T60" fmla="*/ 5 w 280"/>
                <a:gd name="T61" fmla="*/ 1 h 155"/>
                <a:gd name="T62" fmla="*/ 5 w 280"/>
                <a:gd name="T63" fmla="*/ 1 h 155"/>
                <a:gd name="T64" fmla="*/ 6 w 280"/>
                <a:gd name="T65" fmla="*/ 0 h 155"/>
                <a:gd name="T66" fmla="*/ 5 w 280"/>
                <a:gd name="T67" fmla="*/ 4 h 155"/>
                <a:gd name="T68" fmla="*/ 4 w 280"/>
                <a:gd name="T69" fmla="*/ 8 h 155"/>
                <a:gd name="T70" fmla="*/ 5 w 280"/>
                <a:gd name="T71" fmla="*/ 13 h 155"/>
                <a:gd name="T72" fmla="*/ 7 w 280"/>
                <a:gd name="T73" fmla="*/ 17 h 155"/>
                <a:gd name="T74" fmla="*/ 11 w 280"/>
                <a:gd name="T75" fmla="*/ 21 h 155"/>
                <a:gd name="T76" fmla="*/ 16 w 280"/>
                <a:gd name="T77" fmla="*/ 23 h 155"/>
                <a:gd name="T78" fmla="*/ 23 w 280"/>
                <a:gd name="T79" fmla="*/ 23 h 155"/>
                <a:gd name="T80" fmla="*/ 32 w 280"/>
                <a:gd name="T81" fmla="*/ 19 h 155"/>
                <a:gd name="T82" fmla="*/ 33 w 280"/>
                <a:gd name="T83" fmla="*/ 22 h 155"/>
                <a:gd name="T84" fmla="*/ 36 w 280"/>
                <a:gd name="T85" fmla="*/ 25 h 155"/>
                <a:gd name="T86" fmla="*/ 41 w 280"/>
                <a:gd name="T87" fmla="*/ 29 h 155"/>
                <a:gd name="T88" fmla="*/ 47 w 280"/>
                <a:gd name="T89" fmla="*/ 31 h 155"/>
                <a:gd name="T90" fmla="*/ 53 w 280"/>
                <a:gd name="T91" fmla="*/ 32 h 155"/>
                <a:gd name="T92" fmla="*/ 60 w 280"/>
                <a:gd name="T93" fmla="*/ 31 h 155"/>
                <a:gd name="T94" fmla="*/ 66 w 280"/>
                <a:gd name="T95" fmla="*/ 29 h 155"/>
                <a:gd name="T96" fmla="*/ 71 w 280"/>
                <a:gd name="T97" fmla="*/ 23 h 155"/>
                <a:gd name="T98" fmla="*/ 71 w 280"/>
                <a:gd name="T99" fmla="*/ 22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0"/>
                <a:gd name="T151" fmla="*/ 0 h 155"/>
                <a:gd name="T152" fmla="*/ 280 w 280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0" h="155">
                  <a:moveTo>
                    <a:pt x="279" y="87"/>
                  </a:moveTo>
                  <a:lnTo>
                    <a:pt x="277" y="97"/>
                  </a:lnTo>
                  <a:lnTo>
                    <a:pt x="273" y="106"/>
                  </a:lnTo>
                  <a:lnTo>
                    <a:pt x="269" y="116"/>
                  </a:lnTo>
                  <a:lnTo>
                    <a:pt x="262" y="127"/>
                  </a:lnTo>
                  <a:lnTo>
                    <a:pt x="244" y="145"/>
                  </a:lnTo>
                  <a:lnTo>
                    <a:pt x="225" y="153"/>
                  </a:lnTo>
                  <a:lnTo>
                    <a:pt x="206" y="155"/>
                  </a:lnTo>
                  <a:lnTo>
                    <a:pt x="186" y="151"/>
                  </a:lnTo>
                  <a:lnTo>
                    <a:pt x="169" y="143"/>
                  </a:lnTo>
                  <a:lnTo>
                    <a:pt x="154" y="133"/>
                  </a:lnTo>
                  <a:lnTo>
                    <a:pt x="142" y="123"/>
                  </a:lnTo>
                  <a:lnTo>
                    <a:pt x="135" y="115"/>
                  </a:lnTo>
                  <a:lnTo>
                    <a:pt x="123" y="124"/>
                  </a:lnTo>
                  <a:lnTo>
                    <a:pt x="110" y="130"/>
                  </a:lnTo>
                  <a:lnTo>
                    <a:pt x="97" y="133"/>
                  </a:lnTo>
                  <a:lnTo>
                    <a:pt x="84" y="135"/>
                  </a:lnTo>
                  <a:lnTo>
                    <a:pt x="72" y="133"/>
                  </a:lnTo>
                  <a:lnTo>
                    <a:pt x="61" y="131"/>
                  </a:lnTo>
                  <a:lnTo>
                    <a:pt x="50" y="129"/>
                  </a:lnTo>
                  <a:lnTo>
                    <a:pt x="42" y="124"/>
                  </a:lnTo>
                  <a:lnTo>
                    <a:pt x="34" y="117"/>
                  </a:lnTo>
                  <a:lnTo>
                    <a:pt x="24" y="107"/>
                  </a:lnTo>
                  <a:lnTo>
                    <a:pt x="13" y="94"/>
                  </a:lnTo>
                  <a:lnTo>
                    <a:pt x="5" y="78"/>
                  </a:lnTo>
                  <a:lnTo>
                    <a:pt x="0" y="60"/>
                  </a:lnTo>
                  <a:lnTo>
                    <a:pt x="0" y="41"/>
                  </a:lnTo>
                  <a:lnTo>
                    <a:pt x="4" y="22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17" y="13"/>
                  </a:lnTo>
                  <a:lnTo>
                    <a:pt x="16" y="30"/>
                  </a:lnTo>
                  <a:lnTo>
                    <a:pt x="19" y="49"/>
                  </a:lnTo>
                  <a:lnTo>
                    <a:pt x="27" y="67"/>
                  </a:lnTo>
                  <a:lnTo>
                    <a:pt x="41" y="82"/>
                  </a:lnTo>
                  <a:lnTo>
                    <a:pt x="61" y="90"/>
                  </a:lnTo>
                  <a:lnTo>
                    <a:pt x="89" y="89"/>
                  </a:lnTo>
                  <a:lnTo>
                    <a:pt x="126" y="76"/>
                  </a:lnTo>
                  <a:lnTo>
                    <a:pt x="131" y="87"/>
                  </a:lnTo>
                  <a:lnTo>
                    <a:pt x="143" y="100"/>
                  </a:lnTo>
                  <a:lnTo>
                    <a:pt x="162" y="113"/>
                  </a:lnTo>
                  <a:lnTo>
                    <a:pt x="185" y="122"/>
                  </a:lnTo>
                  <a:lnTo>
                    <a:pt x="210" y="125"/>
                  </a:lnTo>
                  <a:lnTo>
                    <a:pt x="236" y="123"/>
                  </a:lnTo>
                  <a:lnTo>
                    <a:pt x="260" y="113"/>
                  </a:lnTo>
                  <a:lnTo>
                    <a:pt x="280" y="92"/>
                  </a:lnTo>
                  <a:lnTo>
                    <a:pt x="279" y="8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3" name="Freeform 130"/>
            <p:cNvSpPr>
              <a:spLocks/>
            </p:cNvSpPr>
            <p:nvPr/>
          </p:nvSpPr>
          <p:spPr bwMode="auto">
            <a:xfrm>
              <a:off x="3069" y="2106"/>
              <a:ext cx="201" cy="78"/>
            </a:xfrm>
            <a:custGeom>
              <a:avLst/>
              <a:gdLst>
                <a:gd name="T0" fmla="*/ 98 w 401"/>
                <a:gd name="T1" fmla="*/ 26 h 156"/>
                <a:gd name="T2" fmla="*/ 88 w 401"/>
                <a:gd name="T3" fmla="*/ 31 h 156"/>
                <a:gd name="T4" fmla="*/ 77 w 401"/>
                <a:gd name="T5" fmla="*/ 25 h 156"/>
                <a:gd name="T6" fmla="*/ 69 w 401"/>
                <a:gd name="T7" fmla="*/ 14 h 156"/>
                <a:gd name="T8" fmla="*/ 67 w 401"/>
                <a:gd name="T9" fmla="*/ 10 h 156"/>
                <a:gd name="T10" fmla="*/ 66 w 401"/>
                <a:gd name="T11" fmla="*/ 14 h 156"/>
                <a:gd name="T12" fmla="*/ 57 w 401"/>
                <a:gd name="T13" fmla="*/ 21 h 156"/>
                <a:gd name="T14" fmla="*/ 46 w 401"/>
                <a:gd name="T15" fmla="*/ 20 h 156"/>
                <a:gd name="T16" fmla="*/ 39 w 401"/>
                <a:gd name="T17" fmla="*/ 15 h 156"/>
                <a:gd name="T18" fmla="*/ 35 w 401"/>
                <a:gd name="T19" fmla="*/ 6 h 156"/>
                <a:gd name="T20" fmla="*/ 34 w 401"/>
                <a:gd name="T21" fmla="*/ 2 h 156"/>
                <a:gd name="T22" fmla="*/ 32 w 401"/>
                <a:gd name="T23" fmla="*/ 7 h 156"/>
                <a:gd name="T24" fmla="*/ 25 w 401"/>
                <a:gd name="T25" fmla="*/ 13 h 156"/>
                <a:gd name="T26" fmla="*/ 14 w 401"/>
                <a:gd name="T27" fmla="*/ 13 h 156"/>
                <a:gd name="T28" fmla="*/ 8 w 401"/>
                <a:gd name="T29" fmla="*/ 9 h 156"/>
                <a:gd name="T30" fmla="*/ 5 w 401"/>
                <a:gd name="T31" fmla="*/ 2 h 156"/>
                <a:gd name="T32" fmla="*/ 3 w 401"/>
                <a:gd name="T33" fmla="*/ 5 h 156"/>
                <a:gd name="T34" fmla="*/ 0 w 401"/>
                <a:gd name="T35" fmla="*/ 14 h 156"/>
                <a:gd name="T36" fmla="*/ 2 w 401"/>
                <a:gd name="T37" fmla="*/ 22 h 156"/>
                <a:gd name="T38" fmla="*/ 6 w 401"/>
                <a:gd name="T39" fmla="*/ 29 h 156"/>
                <a:gd name="T40" fmla="*/ 10 w 401"/>
                <a:gd name="T41" fmla="*/ 30 h 156"/>
                <a:gd name="T42" fmla="*/ 14 w 401"/>
                <a:gd name="T43" fmla="*/ 26 h 156"/>
                <a:gd name="T44" fmla="*/ 20 w 401"/>
                <a:gd name="T45" fmla="*/ 22 h 156"/>
                <a:gd name="T46" fmla="*/ 27 w 401"/>
                <a:gd name="T47" fmla="*/ 20 h 156"/>
                <a:gd name="T48" fmla="*/ 31 w 401"/>
                <a:gd name="T49" fmla="*/ 19 h 156"/>
                <a:gd name="T50" fmla="*/ 33 w 401"/>
                <a:gd name="T51" fmla="*/ 13 h 156"/>
                <a:gd name="T52" fmla="*/ 34 w 401"/>
                <a:gd name="T53" fmla="*/ 16 h 156"/>
                <a:gd name="T54" fmla="*/ 35 w 401"/>
                <a:gd name="T55" fmla="*/ 21 h 156"/>
                <a:gd name="T56" fmla="*/ 37 w 401"/>
                <a:gd name="T57" fmla="*/ 23 h 156"/>
                <a:gd name="T58" fmla="*/ 40 w 401"/>
                <a:gd name="T59" fmla="*/ 24 h 156"/>
                <a:gd name="T60" fmla="*/ 43 w 401"/>
                <a:gd name="T61" fmla="*/ 27 h 156"/>
                <a:gd name="T62" fmla="*/ 45 w 401"/>
                <a:gd name="T63" fmla="*/ 29 h 156"/>
                <a:gd name="T64" fmla="*/ 48 w 401"/>
                <a:gd name="T65" fmla="*/ 28 h 156"/>
                <a:gd name="T66" fmla="*/ 51 w 401"/>
                <a:gd name="T67" fmla="*/ 26 h 156"/>
                <a:gd name="T68" fmla="*/ 55 w 401"/>
                <a:gd name="T69" fmla="*/ 25 h 156"/>
                <a:gd name="T70" fmla="*/ 59 w 401"/>
                <a:gd name="T71" fmla="*/ 25 h 156"/>
                <a:gd name="T72" fmla="*/ 63 w 401"/>
                <a:gd name="T73" fmla="*/ 24 h 156"/>
                <a:gd name="T74" fmla="*/ 65 w 401"/>
                <a:gd name="T75" fmla="*/ 20 h 156"/>
                <a:gd name="T76" fmla="*/ 66 w 401"/>
                <a:gd name="T77" fmla="*/ 26 h 156"/>
                <a:gd name="T78" fmla="*/ 70 w 401"/>
                <a:gd name="T79" fmla="*/ 28 h 156"/>
                <a:gd name="T80" fmla="*/ 74 w 401"/>
                <a:gd name="T81" fmla="*/ 32 h 156"/>
                <a:gd name="T82" fmla="*/ 78 w 401"/>
                <a:gd name="T83" fmla="*/ 36 h 156"/>
                <a:gd name="T84" fmla="*/ 80 w 401"/>
                <a:gd name="T85" fmla="*/ 39 h 156"/>
                <a:gd name="T86" fmla="*/ 85 w 401"/>
                <a:gd name="T87" fmla="*/ 37 h 156"/>
                <a:gd name="T88" fmla="*/ 89 w 401"/>
                <a:gd name="T89" fmla="*/ 36 h 156"/>
                <a:gd name="T90" fmla="*/ 92 w 401"/>
                <a:gd name="T91" fmla="*/ 36 h 156"/>
                <a:gd name="T92" fmla="*/ 94 w 401"/>
                <a:gd name="T93" fmla="*/ 37 h 156"/>
                <a:gd name="T94" fmla="*/ 100 w 401"/>
                <a:gd name="T95" fmla="*/ 26 h 156"/>
                <a:gd name="T96" fmla="*/ 100 w 401"/>
                <a:gd name="T97" fmla="*/ 17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1"/>
                <a:gd name="T148" fmla="*/ 0 h 156"/>
                <a:gd name="T149" fmla="*/ 401 w 401"/>
                <a:gd name="T150" fmla="*/ 156 h 1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1" h="156">
                  <a:moveTo>
                    <a:pt x="400" y="66"/>
                  </a:moveTo>
                  <a:lnTo>
                    <a:pt x="390" y="104"/>
                  </a:lnTo>
                  <a:lnTo>
                    <a:pt x="373" y="122"/>
                  </a:lnTo>
                  <a:lnTo>
                    <a:pt x="352" y="126"/>
                  </a:lnTo>
                  <a:lnTo>
                    <a:pt x="329" y="117"/>
                  </a:lnTo>
                  <a:lnTo>
                    <a:pt x="307" y="101"/>
                  </a:lnTo>
                  <a:lnTo>
                    <a:pt x="287" y="80"/>
                  </a:lnTo>
                  <a:lnTo>
                    <a:pt x="274" y="57"/>
                  </a:lnTo>
                  <a:lnTo>
                    <a:pt x="267" y="37"/>
                  </a:lnTo>
                  <a:lnTo>
                    <a:pt x="266" y="40"/>
                  </a:lnTo>
                  <a:lnTo>
                    <a:pt x="263" y="48"/>
                  </a:lnTo>
                  <a:lnTo>
                    <a:pt x="261" y="59"/>
                  </a:lnTo>
                  <a:lnTo>
                    <a:pt x="260" y="73"/>
                  </a:lnTo>
                  <a:lnTo>
                    <a:pt x="227" y="84"/>
                  </a:lnTo>
                  <a:lnTo>
                    <a:pt x="201" y="88"/>
                  </a:lnTo>
                  <a:lnTo>
                    <a:pt x="182" y="83"/>
                  </a:lnTo>
                  <a:lnTo>
                    <a:pt x="167" y="74"/>
                  </a:lnTo>
                  <a:lnTo>
                    <a:pt x="155" y="60"/>
                  </a:lnTo>
                  <a:lnTo>
                    <a:pt x="147" y="43"/>
                  </a:lnTo>
                  <a:lnTo>
                    <a:pt x="140" y="25"/>
                  </a:lnTo>
                  <a:lnTo>
                    <a:pt x="134" y="5"/>
                  </a:lnTo>
                  <a:lnTo>
                    <a:pt x="133" y="8"/>
                  </a:lnTo>
                  <a:lnTo>
                    <a:pt x="130" y="17"/>
                  </a:lnTo>
                  <a:lnTo>
                    <a:pt x="128" y="29"/>
                  </a:lnTo>
                  <a:lnTo>
                    <a:pt x="128" y="44"/>
                  </a:lnTo>
                  <a:lnTo>
                    <a:pt x="100" y="55"/>
                  </a:lnTo>
                  <a:lnTo>
                    <a:pt x="76" y="57"/>
                  </a:lnTo>
                  <a:lnTo>
                    <a:pt x="56" y="53"/>
                  </a:lnTo>
                  <a:lnTo>
                    <a:pt x="40" y="45"/>
                  </a:lnTo>
                  <a:lnTo>
                    <a:pt x="29" y="35"/>
                  </a:lnTo>
                  <a:lnTo>
                    <a:pt x="21" y="22"/>
                  </a:lnTo>
                  <a:lnTo>
                    <a:pt x="17" y="11"/>
                  </a:lnTo>
                  <a:lnTo>
                    <a:pt x="18" y="0"/>
                  </a:lnTo>
                  <a:lnTo>
                    <a:pt x="9" y="21"/>
                  </a:lnTo>
                  <a:lnTo>
                    <a:pt x="2" y="41"/>
                  </a:lnTo>
                  <a:lnTo>
                    <a:pt x="0" y="59"/>
                  </a:lnTo>
                  <a:lnTo>
                    <a:pt x="1" y="76"/>
                  </a:lnTo>
                  <a:lnTo>
                    <a:pt x="6" y="91"/>
                  </a:lnTo>
                  <a:lnTo>
                    <a:pt x="13" y="105"/>
                  </a:lnTo>
                  <a:lnTo>
                    <a:pt x="22" y="118"/>
                  </a:lnTo>
                  <a:lnTo>
                    <a:pt x="34" y="127"/>
                  </a:lnTo>
                  <a:lnTo>
                    <a:pt x="40" y="121"/>
                  </a:lnTo>
                  <a:lnTo>
                    <a:pt x="47" y="114"/>
                  </a:lnTo>
                  <a:lnTo>
                    <a:pt x="55" y="106"/>
                  </a:lnTo>
                  <a:lnTo>
                    <a:pt x="65" y="98"/>
                  </a:lnTo>
                  <a:lnTo>
                    <a:pt x="77" y="91"/>
                  </a:lnTo>
                  <a:lnTo>
                    <a:pt x="90" y="86"/>
                  </a:lnTo>
                  <a:lnTo>
                    <a:pt x="105" y="83"/>
                  </a:lnTo>
                  <a:lnTo>
                    <a:pt x="120" y="84"/>
                  </a:lnTo>
                  <a:lnTo>
                    <a:pt x="121" y="74"/>
                  </a:lnTo>
                  <a:lnTo>
                    <a:pt x="125" y="63"/>
                  </a:lnTo>
                  <a:lnTo>
                    <a:pt x="129" y="53"/>
                  </a:lnTo>
                  <a:lnTo>
                    <a:pt x="130" y="50"/>
                  </a:lnTo>
                  <a:lnTo>
                    <a:pt x="133" y="64"/>
                  </a:lnTo>
                  <a:lnTo>
                    <a:pt x="136" y="76"/>
                  </a:lnTo>
                  <a:lnTo>
                    <a:pt x="138" y="86"/>
                  </a:lnTo>
                  <a:lnTo>
                    <a:pt x="139" y="89"/>
                  </a:lnTo>
                  <a:lnTo>
                    <a:pt x="145" y="93"/>
                  </a:lnTo>
                  <a:lnTo>
                    <a:pt x="152" y="96"/>
                  </a:lnTo>
                  <a:lnTo>
                    <a:pt x="159" y="99"/>
                  </a:lnTo>
                  <a:lnTo>
                    <a:pt x="166" y="104"/>
                  </a:lnTo>
                  <a:lnTo>
                    <a:pt x="171" y="109"/>
                  </a:lnTo>
                  <a:lnTo>
                    <a:pt x="176" y="112"/>
                  </a:lnTo>
                  <a:lnTo>
                    <a:pt x="179" y="116"/>
                  </a:lnTo>
                  <a:lnTo>
                    <a:pt x="182" y="119"/>
                  </a:lnTo>
                  <a:lnTo>
                    <a:pt x="189" y="114"/>
                  </a:lnTo>
                  <a:lnTo>
                    <a:pt x="197" y="110"/>
                  </a:lnTo>
                  <a:lnTo>
                    <a:pt x="203" y="106"/>
                  </a:lnTo>
                  <a:lnTo>
                    <a:pt x="212" y="104"/>
                  </a:lnTo>
                  <a:lnTo>
                    <a:pt x="218" y="102"/>
                  </a:lnTo>
                  <a:lnTo>
                    <a:pt x="228" y="102"/>
                  </a:lnTo>
                  <a:lnTo>
                    <a:pt x="236" y="102"/>
                  </a:lnTo>
                  <a:lnTo>
                    <a:pt x="245" y="103"/>
                  </a:lnTo>
                  <a:lnTo>
                    <a:pt x="250" y="97"/>
                  </a:lnTo>
                  <a:lnTo>
                    <a:pt x="254" y="90"/>
                  </a:lnTo>
                  <a:lnTo>
                    <a:pt x="259" y="83"/>
                  </a:lnTo>
                  <a:lnTo>
                    <a:pt x="260" y="81"/>
                  </a:lnTo>
                  <a:lnTo>
                    <a:pt x="263" y="106"/>
                  </a:lnTo>
                  <a:lnTo>
                    <a:pt x="270" y="110"/>
                  </a:lnTo>
                  <a:lnTo>
                    <a:pt x="278" y="114"/>
                  </a:lnTo>
                  <a:lnTo>
                    <a:pt x="286" y="121"/>
                  </a:lnTo>
                  <a:lnTo>
                    <a:pt x="296" y="128"/>
                  </a:lnTo>
                  <a:lnTo>
                    <a:pt x="304" y="135"/>
                  </a:lnTo>
                  <a:lnTo>
                    <a:pt x="310" y="143"/>
                  </a:lnTo>
                  <a:lnTo>
                    <a:pt x="315" y="150"/>
                  </a:lnTo>
                  <a:lnTo>
                    <a:pt x="319" y="156"/>
                  </a:lnTo>
                  <a:lnTo>
                    <a:pt x="328" y="151"/>
                  </a:lnTo>
                  <a:lnTo>
                    <a:pt x="337" y="148"/>
                  </a:lnTo>
                  <a:lnTo>
                    <a:pt x="346" y="145"/>
                  </a:lnTo>
                  <a:lnTo>
                    <a:pt x="354" y="144"/>
                  </a:lnTo>
                  <a:lnTo>
                    <a:pt x="361" y="144"/>
                  </a:lnTo>
                  <a:lnTo>
                    <a:pt x="368" y="144"/>
                  </a:lnTo>
                  <a:lnTo>
                    <a:pt x="373" y="145"/>
                  </a:lnTo>
                  <a:lnTo>
                    <a:pt x="376" y="147"/>
                  </a:lnTo>
                  <a:lnTo>
                    <a:pt x="390" y="129"/>
                  </a:lnTo>
                  <a:lnTo>
                    <a:pt x="398" y="106"/>
                  </a:lnTo>
                  <a:lnTo>
                    <a:pt x="401" y="84"/>
                  </a:lnTo>
                  <a:lnTo>
                    <a:pt x="400" y="66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4" name="Freeform 131"/>
            <p:cNvSpPr>
              <a:spLocks/>
            </p:cNvSpPr>
            <p:nvPr/>
          </p:nvSpPr>
          <p:spPr bwMode="auto">
            <a:xfrm>
              <a:off x="3228" y="2183"/>
              <a:ext cx="49" cy="71"/>
            </a:xfrm>
            <a:custGeom>
              <a:avLst/>
              <a:gdLst>
                <a:gd name="T0" fmla="*/ 25 w 98"/>
                <a:gd name="T1" fmla="*/ 31 h 140"/>
                <a:gd name="T2" fmla="*/ 23 w 98"/>
                <a:gd name="T3" fmla="*/ 32 h 140"/>
                <a:gd name="T4" fmla="*/ 22 w 98"/>
                <a:gd name="T5" fmla="*/ 33 h 140"/>
                <a:gd name="T6" fmla="*/ 20 w 98"/>
                <a:gd name="T7" fmla="*/ 34 h 140"/>
                <a:gd name="T8" fmla="*/ 19 w 98"/>
                <a:gd name="T9" fmla="*/ 35 h 140"/>
                <a:gd name="T10" fmla="*/ 17 w 98"/>
                <a:gd name="T11" fmla="*/ 36 h 140"/>
                <a:gd name="T12" fmla="*/ 15 w 98"/>
                <a:gd name="T13" fmla="*/ 36 h 140"/>
                <a:gd name="T14" fmla="*/ 14 w 98"/>
                <a:gd name="T15" fmla="*/ 36 h 140"/>
                <a:gd name="T16" fmla="*/ 13 w 98"/>
                <a:gd name="T17" fmla="*/ 36 h 140"/>
                <a:gd name="T18" fmla="*/ 12 w 98"/>
                <a:gd name="T19" fmla="*/ 34 h 140"/>
                <a:gd name="T20" fmla="*/ 11 w 98"/>
                <a:gd name="T21" fmla="*/ 32 h 140"/>
                <a:gd name="T22" fmla="*/ 10 w 98"/>
                <a:gd name="T23" fmla="*/ 30 h 140"/>
                <a:gd name="T24" fmla="*/ 7 w 98"/>
                <a:gd name="T25" fmla="*/ 28 h 140"/>
                <a:gd name="T26" fmla="*/ 6 w 98"/>
                <a:gd name="T27" fmla="*/ 26 h 140"/>
                <a:gd name="T28" fmla="*/ 3 w 98"/>
                <a:gd name="T29" fmla="*/ 25 h 140"/>
                <a:gd name="T30" fmla="*/ 2 w 98"/>
                <a:gd name="T31" fmla="*/ 23 h 140"/>
                <a:gd name="T32" fmla="*/ 0 w 98"/>
                <a:gd name="T33" fmla="*/ 22 h 140"/>
                <a:gd name="T34" fmla="*/ 2 w 98"/>
                <a:gd name="T35" fmla="*/ 18 h 140"/>
                <a:gd name="T36" fmla="*/ 3 w 98"/>
                <a:gd name="T37" fmla="*/ 13 h 140"/>
                <a:gd name="T38" fmla="*/ 3 w 98"/>
                <a:gd name="T39" fmla="*/ 7 h 140"/>
                <a:gd name="T40" fmla="*/ 2 w 98"/>
                <a:gd name="T41" fmla="*/ 3 h 140"/>
                <a:gd name="T42" fmla="*/ 5 w 98"/>
                <a:gd name="T43" fmla="*/ 2 h 140"/>
                <a:gd name="T44" fmla="*/ 6 w 98"/>
                <a:gd name="T45" fmla="*/ 1 h 140"/>
                <a:gd name="T46" fmla="*/ 9 w 98"/>
                <a:gd name="T47" fmla="*/ 1 h 140"/>
                <a:gd name="T48" fmla="*/ 11 w 98"/>
                <a:gd name="T49" fmla="*/ 0 h 140"/>
                <a:gd name="T50" fmla="*/ 7 w 98"/>
                <a:gd name="T51" fmla="*/ 3 h 140"/>
                <a:gd name="T52" fmla="*/ 6 w 98"/>
                <a:gd name="T53" fmla="*/ 7 h 140"/>
                <a:gd name="T54" fmla="*/ 6 w 98"/>
                <a:gd name="T55" fmla="*/ 13 h 140"/>
                <a:gd name="T56" fmla="*/ 7 w 98"/>
                <a:gd name="T57" fmla="*/ 19 h 140"/>
                <a:gd name="T58" fmla="*/ 10 w 98"/>
                <a:gd name="T59" fmla="*/ 24 h 140"/>
                <a:gd name="T60" fmla="*/ 13 w 98"/>
                <a:gd name="T61" fmla="*/ 28 h 140"/>
                <a:gd name="T62" fmla="*/ 18 w 98"/>
                <a:gd name="T63" fmla="*/ 31 h 140"/>
                <a:gd name="T64" fmla="*/ 25 w 98"/>
                <a:gd name="T65" fmla="*/ 31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140"/>
                <a:gd name="T101" fmla="*/ 98 w 98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140">
                  <a:moveTo>
                    <a:pt x="98" y="122"/>
                  </a:moveTo>
                  <a:lnTo>
                    <a:pt x="92" y="126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4" y="137"/>
                  </a:lnTo>
                  <a:lnTo>
                    <a:pt x="68" y="139"/>
                  </a:lnTo>
                  <a:lnTo>
                    <a:pt x="63" y="140"/>
                  </a:lnTo>
                  <a:lnTo>
                    <a:pt x="58" y="140"/>
                  </a:lnTo>
                  <a:lnTo>
                    <a:pt x="53" y="139"/>
                  </a:lnTo>
                  <a:lnTo>
                    <a:pt x="49" y="133"/>
                  </a:lnTo>
                  <a:lnTo>
                    <a:pt x="43" y="126"/>
                  </a:lnTo>
                  <a:lnTo>
                    <a:pt x="37" y="119"/>
                  </a:lnTo>
                  <a:lnTo>
                    <a:pt x="29" y="111"/>
                  </a:lnTo>
                  <a:lnTo>
                    <a:pt x="22" y="103"/>
                  </a:lnTo>
                  <a:lnTo>
                    <a:pt x="14" y="96"/>
                  </a:lnTo>
                  <a:lnTo>
                    <a:pt x="7" y="91"/>
                  </a:lnTo>
                  <a:lnTo>
                    <a:pt x="0" y="86"/>
                  </a:lnTo>
                  <a:lnTo>
                    <a:pt x="7" y="71"/>
                  </a:lnTo>
                  <a:lnTo>
                    <a:pt x="11" y="49"/>
                  </a:lnTo>
                  <a:lnTo>
                    <a:pt x="11" y="27"/>
                  </a:lnTo>
                  <a:lnTo>
                    <a:pt x="8" y="12"/>
                  </a:lnTo>
                  <a:lnTo>
                    <a:pt x="17" y="8"/>
                  </a:lnTo>
                  <a:lnTo>
                    <a:pt x="25" y="4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31" y="11"/>
                  </a:lnTo>
                  <a:lnTo>
                    <a:pt x="27" y="28"/>
                  </a:lnTo>
                  <a:lnTo>
                    <a:pt x="26" y="50"/>
                  </a:lnTo>
                  <a:lnTo>
                    <a:pt x="29" y="73"/>
                  </a:lnTo>
                  <a:lnTo>
                    <a:pt x="37" y="94"/>
                  </a:lnTo>
                  <a:lnTo>
                    <a:pt x="52" y="111"/>
                  </a:lnTo>
                  <a:lnTo>
                    <a:pt x="72" y="122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5" name="Freeform 132"/>
            <p:cNvSpPr>
              <a:spLocks/>
            </p:cNvSpPr>
            <p:nvPr/>
          </p:nvSpPr>
          <p:spPr bwMode="auto">
            <a:xfrm>
              <a:off x="3032" y="2045"/>
              <a:ext cx="219" cy="63"/>
            </a:xfrm>
            <a:custGeom>
              <a:avLst/>
              <a:gdLst>
                <a:gd name="T0" fmla="*/ 81 w 438"/>
                <a:gd name="T1" fmla="*/ 11 h 128"/>
                <a:gd name="T2" fmla="*/ 86 w 438"/>
                <a:gd name="T3" fmla="*/ 18 h 128"/>
                <a:gd name="T4" fmla="*/ 93 w 438"/>
                <a:gd name="T5" fmla="*/ 24 h 128"/>
                <a:gd name="T6" fmla="*/ 104 w 438"/>
                <a:gd name="T7" fmla="*/ 25 h 128"/>
                <a:gd name="T8" fmla="*/ 110 w 438"/>
                <a:gd name="T9" fmla="*/ 24 h 128"/>
                <a:gd name="T10" fmla="*/ 108 w 438"/>
                <a:gd name="T11" fmla="*/ 28 h 128"/>
                <a:gd name="T12" fmla="*/ 105 w 438"/>
                <a:gd name="T13" fmla="*/ 30 h 128"/>
                <a:gd name="T14" fmla="*/ 100 w 438"/>
                <a:gd name="T15" fmla="*/ 29 h 128"/>
                <a:gd name="T16" fmla="*/ 95 w 438"/>
                <a:gd name="T17" fmla="*/ 29 h 128"/>
                <a:gd name="T18" fmla="*/ 90 w 438"/>
                <a:gd name="T19" fmla="*/ 30 h 128"/>
                <a:gd name="T20" fmla="*/ 88 w 438"/>
                <a:gd name="T21" fmla="*/ 29 h 128"/>
                <a:gd name="T22" fmla="*/ 86 w 438"/>
                <a:gd name="T23" fmla="*/ 25 h 128"/>
                <a:gd name="T24" fmla="*/ 84 w 438"/>
                <a:gd name="T25" fmla="*/ 21 h 128"/>
                <a:gd name="T26" fmla="*/ 80 w 438"/>
                <a:gd name="T27" fmla="*/ 18 h 128"/>
                <a:gd name="T28" fmla="*/ 79 w 438"/>
                <a:gd name="T29" fmla="*/ 14 h 128"/>
                <a:gd name="T30" fmla="*/ 79 w 438"/>
                <a:gd name="T31" fmla="*/ 11 h 128"/>
                <a:gd name="T32" fmla="*/ 77 w 438"/>
                <a:gd name="T33" fmla="*/ 11 h 128"/>
                <a:gd name="T34" fmla="*/ 73 w 438"/>
                <a:gd name="T35" fmla="*/ 14 h 128"/>
                <a:gd name="T36" fmla="*/ 68 w 438"/>
                <a:gd name="T37" fmla="*/ 16 h 128"/>
                <a:gd name="T38" fmla="*/ 62 w 438"/>
                <a:gd name="T39" fmla="*/ 17 h 128"/>
                <a:gd name="T40" fmla="*/ 57 w 438"/>
                <a:gd name="T41" fmla="*/ 18 h 128"/>
                <a:gd name="T42" fmla="*/ 53 w 438"/>
                <a:gd name="T43" fmla="*/ 17 h 128"/>
                <a:gd name="T44" fmla="*/ 50 w 438"/>
                <a:gd name="T45" fmla="*/ 16 h 128"/>
                <a:gd name="T46" fmla="*/ 48 w 438"/>
                <a:gd name="T47" fmla="*/ 14 h 128"/>
                <a:gd name="T48" fmla="*/ 44 w 438"/>
                <a:gd name="T49" fmla="*/ 17 h 128"/>
                <a:gd name="T50" fmla="*/ 41 w 438"/>
                <a:gd name="T51" fmla="*/ 17 h 128"/>
                <a:gd name="T52" fmla="*/ 38 w 438"/>
                <a:gd name="T53" fmla="*/ 17 h 128"/>
                <a:gd name="T54" fmla="*/ 35 w 438"/>
                <a:gd name="T55" fmla="*/ 18 h 128"/>
                <a:gd name="T56" fmla="*/ 32 w 438"/>
                <a:gd name="T57" fmla="*/ 19 h 128"/>
                <a:gd name="T58" fmla="*/ 27 w 438"/>
                <a:gd name="T59" fmla="*/ 16 h 128"/>
                <a:gd name="T60" fmla="*/ 20 w 438"/>
                <a:gd name="T61" fmla="*/ 12 h 128"/>
                <a:gd name="T62" fmla="*/ 11 w 438"/>
                <a:gd name="T63" fmla="*/ 12 h 128"/>
                <a:gd name="T64" fmla="*/ 0 w 438"/>
                <a:gd name="T65" fmla="*/ 16 h 128"/>
                <a:gd name="T66" fmla="*/ 3 w 438"/>
                <a:gd name="T67" fmla="*/ 8 h 128"/>
                <a:gd name="T68" fmla="*/ 8 w 438"/>
                <a:gd name="T69" fmla="*/ 0 h 128"/>
                <a:gd name="T70" fmla="*/ 10 w 438"/>
                <a:gd name="T71" fmla="*/ 6 h 128"/>
                <a:gd name="T72" fmla="*/ 19 w 438"/>
                <a:gd name="T73" fmla="*/ 10 h 128"/>
                <a:gd name="T74" fmla="*/ 30 w 438"/>
                <a:gd name="T75" fmla="*/ 11 h 128"/>
                <a:gd name="T76" fmla="*/ 42 w 438"/>
                <a:gd name="T77" fmla="*/ 7 h 128"/>
                <a:gd name="T78" fmla="*/ 44 w 438"/>
                <a:gd name="T79" fmla="*/ 9 h 128"/>
                <a:gd name="T80" fmla="*/ 45 w 438"/>
                <a:gd name="T81" fmla="*/ 10 h 128"/>
                <a:gd name="T82" fmla="*/ 52 w 438"/>
                <a:gd name="T83" fmla="*/ 12 h 128"/>
                <a:gd name="T84" fmla="*/ 61 w 438"/>
                <a:gd name="T85" fmla="*/ 13 h 128"/>
                <a:gd name="T86" fmla="*/ 71 w 438"/>
                <a:gd name="T87" fmla="*/ 12 h 128"/>
                <a:gd name="T88" fmla="*/ 80 w 438"/>
                <a:gd name="T89" fmla="*/ 7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128"/>
                <a:gd name="T137" fmla="*/ 438 w 438"/>
                <a:gd name="T138" fmla="*/ 128 h 1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128">
                  <a:moveTo>
                    <a:pt x="318" y="31"/>
                  </a:moveTo>
                  <a:lnTo>
                    <a:pt x="323" y="45"/>
                  </a:lnTo>
                  <a:lnTo>
                    <a:pt x="331" y="60"/>
                  </a:lnTo>
                  <a:lnTo>
                    <a:pt x="342" y="75"/>
                  </a:lnTo>
                  <a:lnTo>
                    <a:pt x="356" y="89"/>
                  </a:lnTo>
                  <a:lnTo>
                    <a:pt x="372" y="98"/>
                  </a:lnTo>
                  <a:lnTo>
                    <a:pt x="390" y="103"/>
                  </a:lnTo>
                  <a:lnTo>
                    <a:pt x="413" y="102"/>
                  </a:lnTo>
                  <a:lnTo>
                    <a:pt x="438" y="91"/>
                  </a:lnTo>
                  <a:lnTo>
                    <a:pt x="437" y="99"/>
                  </a:lnTo>
                  <a:lnTo>
                    <a:pt x="434" y="106"/>
                  </a:lnTo>
                  <a:lnTo>
                    <a:pt x="430" y="114"/>
                  </a:lnTo>
                  <a:lnTo>
                    <a:pt x="425" y="122"/>
                  </a:lnTo>
                  <a:lnTo>
                    <a:pt x="418" y="121"/>
                  </a:lnTo>
                  <a:lnTo>
                    <a:pt x="409" y="119"/>
                  </a:lnTo>
                  <a:lnTo>
                    <a:pt x="399" y="118"/>
                  </a:lnTo>
                  <a:lnTo>
                    <a:pt x="388" y="118"/>
                  </a:lnTo>
                  <a:lnTo>
                    <a:pt x="377" y="119"/>
                  </a:lnTo>
                  <a:lnTo>
                    <a:pt x="367" y="120"/>
                  </a:lnTo>
                  <a:lnTo>
                    <a:pt x="358" y="123"/>
                  </a:lnTo>
                  <a:lnTo>
                    <a:pt x="351" y="128"/>
                  </a:lnTo>
                  <a:lnTo>
                    <a:pt x="349" y="120"/>
                  </a:lnTo>
                  <a:lnTo>
                    <a:pt x="346" y="112"/>
                  </a:lnTo>
                  <a:lnTo>
                    <a:pt x="343" y="103"/>
                  </a:lnTo>
                  <a:lnTo>
                    <a:pt x="338" y="95"/>
                  </a:lnTo>
                  <a:lnTo>
                    <a:pt x="333" y="87"/>
                  </a:lnTo>
                  <a:lnTo>
                    <a:pt x="326" y="80"/>
                  </a:lnTo>
                  <a:lnTo>
                    <a:pt x="318" y="74"/>
                  </a:lnTo>
                  <a:lnTo>
                    <a:pt x="310" y="69"/>
                  </a:lnTo>
                  <a:lnTo>
                    <a:pt x="313" y="59"/>
                  </a:lnTo>
                  <a:lnTo>
                    <a:pt x="313" y="50"/>
                  </a:lnTo>
                  <a:lnTo>
                    <a:pt x="313" y="44"/>
                  </a:lnTo>
                  <a:lnTo>
                    <a:pt x="313" y="42"/>
                  </a:lnTo>
                  <a:lnTo>
                    <a:pt x="307" y="47"/>
                  </a:lnTo>
                  <a:lnTo>
                    <a:pt x="299" y="53"/>
                  </a:lnTo>
                  <a:lnTo>
                    <a:pt x="291" y="59"/>
                  </a:lnTo>
                  <a:lnTo>
                    <a:pt x="282" y="62"/>
                  </a:lnTo>
                  <a:lnTo>
                    <a:pt x="272" y="67"/>
                  </a:lnTo>
                  <a:lnTo>
                    <a:pt x="261" y="69"/>
                  </a:lnTo>
                  <a:lnTo>
                    <a:pt x="250" y="72"/>
                  </a:lnTo>
                  <a:lnTo>
                    <a:pt x="238" y="73"/>
                  </a:lnTo>
                  <a:lnTo>
                    <a:pt x="228" y="74"/>
                  </a:lnTo>
                  <a:lnTo>
                    <a:pt x="219" y="73"/>
                  </a:lnTo>
                  <a:lnTo>
                    <a:pt x="211" y="72"/>
                  </a:lnTo>
                  <a:lnTo>
                    <a:pt x="204" y="69"/>
                  </a:lnTo>
                  <a:lnTo>
                    <a:pt x="198" y="66"/>
                  </a:lnTo>
                  <a:lnTo>
                    <a:pt x="193" y="62"/>
                  </a:lnTo>
                  <a:lnTo>
                    <a:pt x="189" y="59"/>
                  </a:lnTo>
                  <a:lnTo>
                    <a:pt x="185" y="55"/>
                  </a:lnTo>
                  <a:lnTo>
                    <a:pt x="173" y="70"/>
                  </a:lnTo>
                  <a:lnTo>
                    <a:pt x="167" y="70"/>
                  </a:lnTo>
                  <a:lnTo>
                    <a:pt x="161" y="70"/>
                  </a:lnTo>
                  <a:lnTo>
                    <a:pt x="157" y="70"/>
                  </a:lnTo>
                  <a:lnTo>
                    <a:pt x="151" y="72"/>
                  </a:lnTo>
                  <a:lnTo>
                    <a:pt x="146" y="72"/>
                  </a:lnTo>
                  <a:lnTo>
                    <a:pt x="140" y="74"/>
                  </a:lnTo>
                  <a:lnTo>
                    <a:pt x="135" y="75"/>
                  </a:lnTo>
                  <a:lnTo>
                    <a:pt x="128" y="77"/>
                  </a:lnTo>
                  <a:lnTo>
                    <a:pt x="121" y="70"/>
                  </a:lnTo>
                  <a:lnTo>
                    <a:pt x="109" y="64"/>
                  </a:lnTo>
                  <a:lnTo>
                    <a:pt x="96" y="57"/>
                  </a:lnTo>
                  <a:lnTo>
                    <a:pt x="79" y="51"/>
                  </a:lnTo>
                  <a:lnTo>
                    <a:pt x="61" y="49"/>
                  </a:lnTo>
                  <a:lnTo>
                    <a:pt x="42" y="50"/>
                  </a:lnTo>
                  <a:lnTo>
                    <a:pt x="21" y="54"/>
                  </a:lnTo>
                  <a:lnTo>
                    <a:pt x="0" y="65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16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39" y="24"/>
                  </a:lnTo>
                  <a:lnTo>
                    <a:pt x="54" y="35"/>
                  </a:lnTo>
                  <a:lnTo>
                    <a:pt x="74" y="42"/>
                  </a:lnTo>
                  <a:lnTo>
                    <a:pt x="96" y="45"/>
                  </a:lnTo>
                  <a:lnTo>
                    <a:pt x="120" y="45"/>
                  </a:lnTo>
                  <a:lnTo>
                    <a:pt x="144" y="39"/>
                  </a:lnTo>
                  <a:lnTo>
                    <a:pt x="166" y="29"/>
                  </a:lnTo>
                  <a:lnTo>
                    <a:pt x="169" y="34"/>
                  </a:lnTo>
                  <a:lnTo>
                    <a:pt x="173" y="38"/>
                  </a:lnTo>
                  <a:lnTo>
                    <a:pt x="176" y="42"/>
                  </a:lnTo>
                  <a:lnTo>
                    <a:pt x="177" y="43"/>
                  </a:lnTo>
                  <a:lnTo>
                    <a:pt x="191" y="47"/>
                  </a:lnTo>
                  <a:lnTo>
                    <a:pt x="207" y="51"/>
                  </a:lnTo>
                  <a:lnTo>
                    <a:pt x="224" y="53"/>
                  </a:lnTo>
                  <a:lnTo>
                    <a:pt x="244" y="54"/>
                  </a:lnTo>
                  <a:lnTo>
                    <a:pt x="262" y="53"/>
                  </a:lnTo>
                  <a:lnTo>
                    <a:pt x="282" y="49"/>
                  </a:lnTo>
                  <a:lnTo>
                    <a:pt x="300" y="42"/>
                  </a:lnTo>
                  <a:lnTo>
                    <a:pt x="318" y="3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6" name="Freeform 133"/>
            <p:cNvSpPr>
              <a:spLocks/>
            </p:cNvSpPr>
            <p:nvPr/>
          </p:nvSpPr>
          <p:spPr bwMode="auto">
            <a:xfrm>
              <a:off x="3017" y="2101"/>
              <a:ext cx="48" cy="59"/>
            </a:xfrm>
            <a:custGeom>
              <a:avLst/>
              <a:gdLst>
                <a:gd name="T0" fmla="*/ 24 w 97"/>
                <a:gd name="T1" fmla="*/ 12 h 117"/>
                <a:gd name="T2" fmla="*/ 23 w 97"/>
                <a:gd name="T3" fmla="*/ 17 h 117"/>
                <a:gd name="T4" fmla="*/ 23 w 97"/>
                <a:gd name="T5" fmla="*/ 21 h 117"/>
                <a:gd name="T6" fmla="*/ 23 w 97"/>
                <a:gd name="T7" fmla="*/ 25 h 117"/>
                <a:gd name="T8" fmla="*/ 24 w 97"/>
                <a:gd name="T9" fmla="*/ 28 h 117"/>
                <a:gd name="T10" fmla="*/ 22 w 97"/>
                <a:gd name="T11" fmla="*/ 28 h 117"/>
                <a:gd name="T12" fmla="*/ 20 w 97"/>
                <a:gd name="T13" fmla="*/ 27 h 117"/>
                <a:gd name="T14" fmla="*/ 18 w 97"/>
                <a:gd name="T15" fmla="*/ 27 h 117"/>
                <a:gd name="T16" fmla="*/ 17 w 97"/>
                <a:gd name="T17" fmla="*/ 28 h 117"/>
                <a:gd name="T18" fmla="*/ 15 w 97"/>
                <a:gd name="T19" fmla="*/ 28 h 117"/>
                <a:gd name="T20" fmla="*/ 13 w 97"/>
                <a:gd name="T21" fmla="*/ 29 h 117"/>
                <a:gd name="T22" fmla="*/ 11 w 97"/>
                <a:gd name="T23" fmla="*/ 29 h 117"/>
                <a:gd name="T24" fmla="*/ 9 w 97"/>
                <a:gd name="T25" fmla="*/ 30 h 117"/>
                <a:gd name="T26" fmla="*/ 8 w 97"/>
                <a:gd name="T27" fmla="*/ 29 h 117"/>
                <a:gd name="T28" fmla="*/ 5 w 97"/>
                <a:gd name="T29" fmla="*/ 27 h 117"/>
                <a:gd name="T30" fmla="*/ 3 w 97"/>
                <a:gd name="T31" fmla="*/ 24 h 117"/>
                <a:gd name="T32" fmla="*/ 1 w 97"/>
                <a:gd name="T33" fmla="*/ 20 h 117"/>
                <a:gd name="T34" fmla="*/ 0 w 97"/>
                <a:gd name="T35" fmla="*/ 16 h 117"/>
                <a:gd name="T36" fmla="*/ 0 w 97"/>
                <a:gd name="T37" fmla="*/ 11 h 117"/>
                <a:gd name="T38" fmla="*/ 0 w 97"/>
                <a:gd name="T39" fmla="*/ 6 h 117"/>
                <a:gd name="T40" fmla="*/ 3 w 97"/>
                <a:gd name="T41" fmla="*/ 0 h 117"/>
                <a:gd name="T42" fmla="*/ 3 w 97"/>
                <a:gd name="T43" fmla="*/ 3 h 117"/>
                <a:gd name="T44" fmla="*/ 4 w 97"/>
                <a:gd name="T45" fmla="*/ 6 h 117"/>
                <a:gd name="T46" fmla="*/ 5 w 97"/>
                <a:gd name="T47" fmla="*/ 9 h 117"/>
                <a:gd name="T48" fmla="*/ 8 w 97"/>
                <a:gd name="T49" fmla="*/ 12 h 117"/>
                <a:gd name="T50" fmla="*/ 11 w 97"/>
                <a:gd name="T51" fmla="*/ 14 h 117"/>
                <a:gd name="T52" fmla="*/ 14 w 97"/>
                <a:gd name="T53" fmla="*/ 15 h 117"/>
                <a:gd name="T54" fmla="*/ 19 w 97"/>
                <a:gd name="T55" fmla="*/ 15 h 117"/>
                <a:gd name="T56" fmla="*/ 24 w 97"/>
                <a:gd name="T57" fmla="*/ 12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7"/>
                <a:gd name="T88" fmla="*/ 0 h 117"/>
                <a:gd name="T89" fmla="*/ 97 w 97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7" h="117">
                  <a:moveTo>
                    <a:pt x="96" y="47"/>
                  </a:moveTo>
                  <a:lnTo>
                    <a:pt x="93" y="65"/>
                  </a:lnTo>
                  <a:lnTo>
                    <a:pt x="93" y="82"/>
                  </a:lnTo>
                  <a:lnTo>
                    <a:pt x="95" y="98"/>
                  </a:lnTo>
                  <a:lnTo>
                    <a:pt x="97" y="112"/>
                  </a:lnTo>
                  <a:lnTo>
                    <a:pt x="90" y="109"/>
                  </a:lnTo>
                  <a:lnTo>
                    <a:pt x="83" y="108"/>
                  </a:lnTo>
                  <a:lnTo>
                    <a:pt x="75" y="108"/>
                  </a:lnTo>
                  <a:lnTo>
                    <a:pt x="68" y="109"/>
                  </a:lnTo>
                  <a:lnTo>
                    <a:pt x="60" y="111"/>
                  </a:lnTo>
                  <a:lnTo>
                    <a:pt x="52" y="113"/>
                  </a:lnTo>
                  <a:lnTo>
                    <a:pt x="45" y="115"/>
                  </a:lnTo>
                  <a:lnTo>
                    <a:pt x="39" y="117"/>
                  </a:lnTo>
                  <a:lnTo>
                    <a:pt x="32" y="113"/>
                  </a:lnTo>
                  <a:lnTo>
                    <a:pt x="23" y="105"/>
                  </a:lnTo>
                  <a:lnTo>
                    <a:pt x="15" y="93"/>
                  </a:lnTo>
                  <a:lnTo>
                    <a:pt x="7" y="78"/>
                  </a:lnTo>
                  <a:lnTo>
                    <a:pt x="2" y="62"/>
                  </a:lnTo>
                  <a:lnTo>
                    <a:pt x="0" y="43"/>
                  </a:lnTo>
                  <a:lnTo>
                    <a:pt x="2" y="22"/>
                  </a:lnTo>
                  <a:lnTo>
                    <a:pt x="12" y="0"/>
                  </a:lnTo>
                  <a:lnTo>
                    <a:pt x="12" y="9"/>
                  </a:lnTo>
                  <a:lnTo>
                    <a:pt x="16" y="22"/>
                  </a:lnTo>
                  <a:lnTo>
                    <a:pt x="22" y="35"/>
                  </a:lnTo>
                  <a:lnTo>
                    <a:pt x="32" y="46"/>
                  </a:lnTo>
                  <a:lnTo>
                    <a:pt x="44" y="55"/>
                  </a:lnTo>
                  <a:lnTo>
                    <a:pt x="59" y="59"/>
                  </a:lnTo>
                  <a:lnTo>
                    <a:pt x="76" y="58"/>
                  </a:lnTo>
                  <a:lnTo>
                    <a:pt x="96" y="47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7" name="Freeform 134"/>
            <p:cNvSpPr>
              <a:spLocks/>
            </p:cNvSpPr>
            <p:nvPr/>
          </p:nvSpPr>
          <p:spPr bwMode="auto">
            <a:xfrm>
              <a:off x="2958" y="2081"/>
              <a:ext cx="33" cy="48"/>
            </a:xfrm>
            <a:custGeom>
              <a:avLst/>
              <a:gdLst>
                <a:gd name="T0" fmla="*/ 17 w 64"/>
                <a:gd name="T1" fmla="*/ 13 h 95"/>
                <a:gd name="T2" fmla="*/ 15 w 64"/>
                <a:gd name="T3" fmla="*/ 14 h 95"/>
                <a:gd name="T4" fmla="*/ 13 w 64"/>
                <a:gd name="T5" fmla="*/ 15 h 95"/>
                <a:gd name="T6" fmla="*/ 11 w 64"/>
                <a:gd name="T7" fmla="*/ 16 h 95"/>
                <a:gd name="T8" fmla="*/ 9 w 64"/>
                <a:gd name="T9" fmla="*/ 18 h 95"/>
                <a:gd name="T10" fmla="*/ 7 w 64"/>
                <a:gd name="T11" fmla="*/ 19 h 95"/>
                <a:gd name="T12" fmla="*/ 6 w 64"/>
                <a:gd name="T13" fmla="*/ 21 h 95"/>
                <a:gd name="T14" fmla="*/ 4 w 64"/>
                <a:gd name="T15" fmla="*/ 23 h 95"/>
                <a:gd name="T16" fmla="*/ 3 w 64"/>
                <a:gd name="T17" fmla="*/ 24 h 95"/>
                <a:gd name="T18" fmla="*/ 2 w 64"/>
                <a:gd name="T19" fmla="*/ 22 h 95"/>
                <a:gd name="T20" fmla="*/ 1 w 64"/>
                <a:gd name="T21" fmla="*/ 18 h 95"/>
                <a:gd name="T22" fmla="*/ 0 w 64"/>
                <a:gd name="T23" fmla="*/ 15 h 95"/>
                <a:gd name="T24" fmla="*/ 1 w 64"/>
                <a:gd name="T25" fmla="*/ 12 h 95"/>
                <a:gd name="T26" fmla="*/ 2 w 64"/>
                <a:gd name="T27" fmla="*/ 9 h 95"/>
                <a:gd name="T28" fmla="*/ 3 w 64"/>
                <a:gd name="T29" fmla="*/ 6 h 95"/>
                <a:gd name="T30" fmla="*/ 5 w 64"/>
                <a:gd name="T31" fmla="*/ 3 h 95"/>
                <a:gd name="T32" fmla="*/ 8 w 64"/>
                <a:gd name="T33" fmla="*/ 0 h 95"/>
                <a:gd name="T34" fmla="*/ 7 w 64"/>
                <a:gd name="T35" fmla="*/ 2 h 95"/>
                <a:gd name="T36" fmla="*/ 6 w 64"/>
                <a:gd name="T37" fmla="*/ 4 h 95"/>
                <a:gd name="T38" fmla="*/ 6 w 64"/>
                <a:gd name="T39" fmla="*/ 7 h 95"/>
                <a:gd name="T40" fmla="*/ 8 w 64"/>
                <a:gd name="T41" fmla="*/ 9 h 95"/>
                <a:gd name="T42" fmla="*/ 10 w 64"/>
                <a:gd name="T43" fmla="*/ 11 h 95"/>
                <a:gd name="T44" fmla="*/ 12 w 64"/>
                <a:gd name="T45" fmla="*/ 12 h 95"/>
                <a:gd name="T46" fmla="*/ 14 w 64"/>
                <a:gd name="T47" fmla="*/ 13 h 95"/>
                <a:gd name="T48" fmla="*/ 17 w 64"/>
                <a:gd name="T49" fmla="*/ 13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95"/>
                <a:gd name="T77" fmla="*/ 64 w 64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95">
                  <a:moveTo>
                    <a:pt x="64" y="51"/>
                  </a:moveTo>
                  <a:lnTo>
                    <a:pt x="56" y="55"/>
                  </a:lnTo>
                  <a:lnTo>
                    <a:pt x="48" y="60"/>
                  </a:lnTo>
                  <a:lnTo>
                    <a:pt x="41" y="64"/>
                  </a:lnTo>
                  <a:lnTo>
                    <a:pt x="34" y="70"/>
                  </a:lnTo>
                  <a:lnTo>
                    <a:pt x="28" y="76"/>
                  </a:lnTo>
                  <a:lnTo>
                    <a:pt x="21" y="82"/>
                  </a:lnTo>
                  <a:lnTo>
                    <a:pt x="16" y="89"/>
                  </a:lnTo>
                  <a:lnTo>
                    <a:pt x="11" y="95"/>
                  </a:lnTo>
                  <a:lnTo>
                    <a:pt x="5" y="85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6"/>
                  </a:lnTo>
                  <a:lnTo>
                    <a:pt x="6" y="33"/>
                  </a:lnTo>
                  <a:lnTo>
                    <a:pt x="11" y="21"/>
                  </a:lnTo>
                  <a:lnTo>
                    <a:pt x="20" y="9"/>
                  </a:lnTo>
                  <a:lnTo>
                    <a:pt x="31" y="0"/>
                  </a:lnTo>
                  <a:lnTo>
                    <a:pt x="25" y="8"/>
                  </a:lnTo>
                  <a:lnTo>
                    <a:pt x="23" y="16"/>
                  </a:lnTo>
                  <a:lnTo>
                    <a:pt x="24" y="25"/>
                  </a:lnTo>
                  <a:lnTo>
                    <a:pt x="29" y="33"/>
                  </a:lnTo>
                  <a:lnTo>
                    <a:pt x="36" y="41"/>
                  </a:lnTo>
                  <a:lnTo>
                    <a:pt x="44" y="47"/>
                  </a:lnTo>
                  <a:lnTo>
                    <a:pt x="54" y="51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8" name="Freeform 135"/>
            <p:cNvSpPr>
              <a:spLocks/>
            </p:cNvSpPr>
            <p:nvPr/>
          </p:nvSpPr>
          <p:spPr bwMode="auto">
            <a:xfrm>
              <a:off x="3021" y="2162"/>
              <a:ext cx="117" cy="128"/>
            </a:xfrm>
            <a:custGeom>
              <a:avLst/>
              <a:gdLst>
                <a:gd name="T0" fmla="*/ 41 w 235"/>
                <a:gd name="T1" fmla="*/ 35 h 257"/>
                <a:gd name="T2" fmla="*/ 44 w 235"/>
                <a:gd name="T3" fmla="*/ 36 h 257"/>
                <a:gd name="T4" fmla="*/ 46 w 235"/>
                <a:gd name="T5" fmla="*/ 36 h 257"/>
                <a:gd name="T6" fmla="*/ 48 w 235"/>
                <a:gd name="T7" fmla="*/ 37 h 257"/>
                <a:gd name="T8" fmla="*/ 51 w 235"/>
                <a:gd name="T9" fmla="*/ 38 h 257"/>
                <a:gd name="T10" fmla="*/ 53 w 235"/>
                <a:gd name="T11" fmla="*/ 40 h 257"/>
                <a:gd name="T12" fmla="*/ 54 w 235"/>
                <a:gd name="T13" fmla="*/ 42 h 257"/>
                <a:gd name="T14" fmla="*/ 56 w 235"/>
                <a:gd name="T15" fmla="*/ 44 h 257"/>
                <a:gd name="T16" fmla="*/ 57 w 235"/>
                <a:gd name="T17" fmla="*/ 46 h 257"/>
                <a:gd name="T18" fmla="*/ 58 w 235"/>
                <a:gd name="T19" fmla="*/ 50 h 257"/>
                <a:gd name="T20" fmla="*/ 58 w 235"/>
                <a:gd name="T21" fmla="*/ 54 h 257"/>
                <a:gd name="T22" fmla="*/ 58 w 235"/>
                <a:gd name="T23" fmla="*/ 58 h 257"/>
                <a:gd name="T24" fmla="*/ 56 w 235"/>
                <a:gd name="T25" fmla="*/ 61 h 257"/>
                <a:gd name="T26" fmla="*/ 49 w 235"/>
                <a:gd name="T27" fmla="*/ 64 h 257"/>
                <a:gd name="T28" fmla="*/ 42 w 235"/>
                <a:gd name="T29" fmla="*/ 63 h 257"/>
                <a:gd name="T30" fmla="*/ 37 w 235"/>
                <a:gd name="T31" fmla="*/ 60 h 257"/>
                <a:gd name="T32" fmla="*/ 33 w 235"/>
                <a:gd name="T33" fmla="*/ 55 h 257"/>
                <a:gd name="T34" fmla="*/ 31 w 235"/>
                <a:gd name="T35" fmla="*/ 49 h 257"/>
                <a:gd name="T36" fmla="*/ 31 w 235"/>
                <a:gd name="T37" fmla="*/ 44 h 257"/>
                <a:gd name="T38" fmla="*/ 32 w 235"/>
                <a:gd name="T39" fmla="*/ 39 h 257"/>
                <a:gd name="T40" fmla="*/ 36 w 235"/>
                <a:gd name="T41" fmla="*/ 36 h 257"/>
                <a:gd name="T42" fmla="*/ 27 w 235"/>
                <a:gd name="T43" fmla="*/ 37 h 257"/>
                <a:gd name="T44" fmla="*/ 19 w 235"/>
                <a:gd name="T45" fmla="*/ 36 h 257"/>
                <a:gd name="T46" fmla="*/ 13 w 235"/>
                <a:gd name="T47" fmla="*/ 32 h 257"/>
                <a:gd name="T48" fmla="*/ 7 w 235"/>
                <a:gd name="T49" fmla="*/ 28 h 257"/>
                <a:gd name="T50" fmla="*/ 3 w 235"/>
                <a:gd name="T51" fmla="*/ 22 h 257"/>
                <a:gd name="T52" fmla="*/ 1 w 235"/>
                <a:gd name="T53" fmla="*/ 17 h 257"/>
                <a:gd name="T54" fmla="*/ 0 w 235"/>
                <a:gd name="T55" fmla="*/ 12 h 257"/>
                <a:gd name="T56" fmla="*/ 0 w 235"/>
                <a:gd name="T57" fmla="*/ 9 h 257"/>
                <a:gd name="T58" fmla="*/ 1 w 235"/>
                <a:gd name="T59" fmla="*/ 7 h 257"/>
                <a:gd name="T60" fmla="*/ 2 w 235"/>
                <a:gd name="T61" fmla="*/ 6 h 257"/>
                <a:gd name="T62" fmla="*/ 3 w 235"/>
                <a:gd name="T63" fmla="*/ 5 h 257"/>
                <a:gd name="T64" fmla="*/ 4 w 235"/>
                <a:gd name="T65" fmla="*/ 4 h 257"/>
                <a:gd name="T66" fmla="*/ 5 w 235"/>
                <a:gd name="T67" fmla="*/ 3 h 257"/>
                <a:gd name="T68" fmla="*/ 7 w 235"/>
                <a:gd name="T69" fmla="*/ 2 h 257"/>
                <a:gd name="T70" fmla="*/ 8 w 235"/>
                <a:gd name="T71" fmla="*/ 2 h 257"/>
                <a:gd name="T72" fmla="*/ 9 w 235"/>
                <a:gd name="T73" fmla="*/ 1 h 257"/>
                <a:gd name="T74" fmla="*/ 12 w 235"/>
                <a:gd name="T75" fmla="*/ 0 h 257"/>
                <a:gd name="T76" fmla="*/ 15 w 235"/>
                <a:gd name="T77" fmla="*/ 0 h 257"/>
                <a:gd name="T78" fmla="*/ 18 w 235"/>
                <a:gd name="T79" fmla="*/ 0 h 257"/>
                <a:gd name="T80" fmla="*/ 21 w 235"/>
                <a:gd name="T81" fmla="*/ 0 h 257"/>
                <a:gd name="T82" fmla="*/ 24 w 235"/>
                <a:gd name="T83" fmla="*/ 1 h 257"/>
                <a:gd name="T84" fmla="*/ 27 w 235"/>
                <a:gd name="T85" fmla="*/ 2 h 257"/>
                <a:gd name="T86" fmla="*/ 30 w 235"/>
                <a:gd name="T87" fmla="*/ 3 h 257"/>
                <a:gd name="T88" fmla="*/ 32 w 235"/>
                <a:gd name="T89" fmla="*/ 5 h 257"/>
                <a:gd name="T90" fmla="*/ 31 w 235"/>
                <a:gd name="T91" fmla="*/ 9 h 257"/>
                <a:gd name="T92" fmla="*/ 31 w 235"/>
                <a:gd name="T93" fmla="*/ 12 h 257"/>
                <a:gd name="T94" fmla="*/ 31 w 235"/>
                <a:gd name="T95" fmla="*/ 16 h 257"/>
                <a:gd name="T96" fmla="*/ 31 w 235"/>
                <a:gd name="T97" fmla="*/ 20 h 257"/>
                <a:gd name="T98" fmla="*/ 32 w 235"/>
                <a:gd name="T99" fmla="*/ 24 h 257"/>
                <a:gd name="T100" fmla="*/ 35 w 235"/>
                <a:gd name="T101" fmla="*/ 27 h 257"/>
                <a:gd name="T102" fmla="*/ 38 w 235"/>
                <a:gd name="T103" fmla="*/ 31 h 257"/>
                <a:gd name="T104" fmla="*/ 42 w 235"/>
                <a:gd name="T105" fmla="*/ 34 h 257"/>
                <a:gd name="T106" fmla="*/ 41 w 235"/>
                <a:gd name="T107" fmla="*/ 34 h 257"/>
                <a:gd name="T108" fmla="*/ 41 w 235"/>
                <a:gd name="T109" fmla="*/ 34 h 257"/>
                <a:gd name="T110" fmla="*/ 41 w 235"/>
                <a:gd name="T111" fmla="*/ 35 h 257"/>
                <a:gd name="T112" fmla="*/ 41 w 235"/>
                <a:gd name="T113" fmla="*/ 35 h 2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5"/>
                <a:gd name="T172" fmla="*/ 0 h 257"/>
                <a:gd name="T173" fmla="*/ 235 w 235"/>
                <a:gd name="T174" fmla="*/ 257 h 2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5" h="257">
                  <a:moveTo>
                    <a:pt x="166" y="143"/>
                  </a:moveTo>
                  <a:lnTo>
                    <a:pt x="176" y="144"/>
                  </a:lnTo>
                  <a:lnTo>
                    <a:pt x="185" y="146"/>
                  </a:lnTo>
                  <a:lnTo>
                    <a:pt x="195" y="150"/>
                  </a:lnTo>
                  <a:lnTo>
                    <a:pt x="204" y="154"/>
                  </a:lnTo>
                  <a:lnTo>
                    <a:pt x="212" y="161"/>
                  </a:lnTo>
                  <a:lnTo>
                    <a:pt x="219" y="168"/>
                  </a:lnTo>
                  <a:lnTo>
                    <a:pt x="225" y="177"/>
                  </a:lnTo>
                  <a:lnTo>
                    <a:pt x="229" y="187"/>
                  </a:lnTo>
                  <a:lnTo>
                    <a:pt x="234" y="203"/>
                  </a:lnTo>
                  <a:lnTo>
                    <a:pt x="235" y="218"/>
                  </a:lnTo>
                  <a:lnTo>
                    <a:pt x="233" y="233"/>
                  </a:lnTo>
                  <a:lnTo>
                    <a:pt x="227" y="247"/>
                  </a:lnTo>
                  <a:lnTo>
                    <a:pt x="196" y="257"/>
                  </a:lnTo>
                  <a:lnTo>
                    <a:pt x="169" y="255"/>
                  </a:lnTo>
                  <a:lnTo>
                    <a:pt x="149" y="242"/>
                  </a:lnTo>
                  <a:lnTo>
                    <a:pt x="134" y="222"/>
                  </a:lnTo>
                  <a:lnTo>
                    <a:pt x="126" y="199"/>
                  </a:lnTo>
                  <a:lnTo>
                    <a:pt x="124" y="177"/>
                  </a:lnTo>
                  <a:lnTo>
                    <a:pt x="130" y="158"/>
                  </a:lnTo>
                  <a:lnTo>
                    <a:pt x="144" y="146"/>
                  </a:lnTo>
                  <a:lnTo>
                    <a:pt x="108" y="151"/>
                  </a:lnTo>
                  <a:lnTo>
                    <a:pt x="77" y="145"/>
                  </a:lnTo>
                  <a:lnTo>
                    <a:pt x="52" y="130"/>
                  </a:lnTo>
                  <a:lnTo>
                    <a:pt x="31" y="112"/>
                  </a:lnTo>
                  <a:lnTo>
                    <a:pt x="15" y="90"/>
                  </a:lnTo>
                  <a:lnTo>
                    <a:pt x="5" y="68"/>
                  </a:lnTo>
                  <a:lnTo>
                    <a:pt x="0" y="48"/>
                  </a:lnTo>
                  <a:lnTo>
                    <a:pt x="1" y="36"/>
                  </a:lnTo>
                  <a:lnTo>
                    <a:pt x="5" y="31"/>
                  </a:lnTo>
                  <a:lnTo>
                    <a:pt x="8" y="27"/>
                  </a:lnTo>
                  <a:lnTo>
                    <a:pt x="13" y="22"/>
                  </a:lnTo>
                  <a:lnTo>
                    <a:pt x="17" y="17"/>
                  </a:lnTo>
                  <a:lnTo>
                    <a:pt x="22" y="14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7" y="1"/>
                  </a:lnTo>
                  <a:lnTo>
                    <a:pt x="98" y="5"/>
                  </a:lnTo>
                  <a:lnTo>
                    <a:pt x="110" y="9"/>
                  </a:lnTo>
                  <a:lnTo>
                    <a:pt x="120" y="15"/>
                  </a:lnTo>
                  <a:lnTo>
                    <a:pt x="130" y="22"/>
                  </a:lnTo>
                  <a:lnTo>
                    <a:pt x="127" y="36"/>
                  </a:lnTo>
                  <a:lnTo>
                    <a:pt x="124" y="51"/>
                  </a:lnTo>
                  <a:lnTo>
                    <a:pt x="124" y="66"/>
                  </a:lnTo>
                  <a:lnTo>
                    <a:pt x="127" y="81"/>
                  </a:lnTo>
                  <a:lnTo>
                    <a:pt x="131" y="96"/>
                  </a:lnTo>
                  <a:lnTo>
                    <a:pt x="141" y="111"/>
                  </a:lnTo>
                  <a:lnTo>
                    <a:pt x="152" y="124"/>
                  </a:lnTo>
                  <a:lnTo>
                    <a:pt x="168" y="137"/>
                  </a:lnTo>
                  <a:lnTo>
                    <a:pt x="167" y="138"/>
                  </a:lnTo>
                  <a:lnTo>
                    <a:pt x="167" y="139"/>
                  </a:lnTo>
                  <a:lnTo>
                    <a:pt x="167" y="142"/>
                  </a:lnTo>
                  <a:lnTo>
                    <a:pt x="166" y="143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19" name="Freeform 136"/>
            <p:cNvSpPr>
              <a:spLocks/>
            </p:cNvSpPr>
            <p:nvPr/>
          </p:nvSpPr>
          <p:spPr bwMode="auto">
            <a:xfrm>
              <a:off x="2979" y="2202"/>
              <a:ext cx="62" cy="75"/>
            </a:xfrm>
            <a:custGeom>
              <a:avLst/>
              <a:gdLst>
                <a:gd name="T0" fmla="*/ 27 w 125"/>
                <a:gd name="T1" fmla="*/ 36 h 149"/>
                <a:gd name="T2" fmla="*/ 28 w 125"/>
                <a:gd name="T3" fmla="*/ 35 h 149"/>
                <a:gd name="T4" fmla="*/ 30 w 125"/>
                <a:gd name="T5" fmla="*/ 33 h 149"/>
                <a:gd name="T6" fmla="*/ 30 w 125"/>
                <a:gd name="T7" fmla="*/ 31 h 149"/>
                <a:gd name="T8" fmla="*/ 31 w 125"/>
                <a:gd name="T9" fmla="*/ 29 h 149"/>
                <a:gd name="T10" fmla="*/ 26 w 125"/>
                <a:gd name="T11" fmla="*/ 26 h 149"/>
                <a:gd name="T12" fmla="*/ 22 w 125"/>
                <a:gd name="T13" fmla="*/ 23 h 149"/>
                <a:gd name="T14" fmla="*/ 19 w 125"/>
                <a:gd name="T15" fmla="*/ 19 h 149"/>
                <a:gd name="T16" fmla="*/ 17 w 125"/>
                <a:gd name="T17" fmla="*/ 14 h 149"/>
                <a:gd name="T18" fmla="*/ 16 w 125"/>
                <a:gd name="T19" fmla="*/ 10 h 149"/>
                <a:gd name="T20" fmla="*/ 15 w 125"/>
                <a:gd name="T21" fmla="*/ 6 h 149"/>
                <a:gd name="T22" fmla="*/ 14 w 125"/>
                <a:gd name="T23" fmla="*/ 3 h 149"/>
                <a:gd name="T24" fmla="*/ 14 w 125"/>
                <a:gd name="T25" fmla="*/ 0 h 149"/>
                <a:gd name="T26" fmla="*/ 12 w 125"/>
                <a:gd name="T27" fmla="*/ 1 h 149"/>
                <a:gd name="T28" fmla="*/ 10 w 125"/>
                <a:gd name="T29" fmla="*/ 1 h 149"/>
                <a:gd name="T30" fmla="*/ 7 w 125"/>
                <a:gd name="T31" fmla="*/ 2 h 149"/>
                <a:gd name="T32" fmla="*/ 5 w 125"/>
                <a:gd name="T33" fmla="*/ 3 h 149"/>
                <a:gd name="T34" fmla="*/ 4 w 125"/>
                <a:gd name="T35" fmla="*/ 4 h 149"/>
                <a:gd name="T36" fmla="*/ 3 w 125"/>
                <a:gd name="T37" fmla="*/ 5 h 149"/>
                <a:gd name="T38" fmla="*/ 1 w 125"/>
                <a:gd name="T39" fmla="*/ 6 h 149"/>
                <a:gd name="T40" fmla="*/ 0 w 125"/>
                <a:gd name="T41" fmla="*/ 7 h 149"/>
                <a:gd name="T42" fmla="*/ 0 w 125"/>
                <a:gd name="T43" fmla="*/ 11 h 149"/>
                <a:gd name="T44" fmla="*/ 1 w 125"/>
                <a:gd name="T45" fmla="*/ 16 h 149"/>
                <a:gd name="T46" fmla="*/ 3 w 125"/>
                <a:gd name="T47" fmla="*/ 22 h 149"/>
                <a:gd name="T48" fmla="*/ 6 w 125"/>
                <a:gd name="T49" fmla="*/ 28 h 149"/>
                <a:gd name="T50" fmla="*/ 10 w 125"/>
                <a:gd name="T51" fmla="*/ 33 h 149"/>
                <a:gd name="T52" fmla="*/ 15 w 125"/>
                <a:gd name="T53" fmla="*/ 36 h 149"/>
                <a:gd name="T54" fmla="*/ 21 w 125"/>
                <a:gd name="T55" fmla="*/ 38 h 149"/>
                <a:gd name="T56" fmla="*/ 27 w 125"/>
                <a:gd name="T57" fmla="*/ 36 h 1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149"/>
                <a:gd name="T89" fmla="*/ 125 w 125"/>
                <a:gd name="T90" fmla="*/ 149 h 1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149">
                  <a:moveTo>
                    <a:pt x="109" y="144"/>
                  </a:moveTo>
                  <a:lnTo>
                    <a:pt x="114" y="137"/>
                  </a:lnTo>
                  <a:lnTo>
                    <a:pt x="120" y="130"/>
                  </a:lnTo>
                  <a:lnTo>
                    <a:pt x="123" y="123"/>
                  </a:lnTo>
                  <a:lnTo>
                    <a:pt x="125" y="116"/>
                  </a:lnTo>
                  <a:lnTo>
                    <a:pt x="106" y="104"/>
                  </a:lnTo>
                  <a:lnTo>
                    <a:pt x="91" y="89"/>
                  </a:lnTo>
                  <a:lnTo>
                    <a:pt x="79" y="73"/>
                  </a:lnTo>
                  <a:lnTo>
                    <a:pt x="71" y="56"/>
                  </a:lnTo>
                  <a:lnTo>
                    <a:pt x="65" y="39"/>
                  </a:lnTo>
                  <a:lnTo>
                    <a:pt x="60" y="23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8" y="13"/>
                  </a:lnTo>
                  <a:lnTo>
                    <a:pt x="12" y="17"/>
                  </a:lnTo>
                  <a:lnTo>
                    <a:pt x="6" y="23"/>
                  </a:lnTo>
                  <a:lnTo>
                    <a:pt x="2" y="27"/>
                  </a:lnTo>
                  <a:lnTo>
                    <a:pt x="0" y="42"/>
                  </a:lnTo>
                  <a:lnTo>
                    <a:pt x="5" y="63"/>
                  </a:lnTo>
                  <a:lnTo>
                    <a:pt x="13" y="86"/>
                  </a:lnTo>
                  <a:lnTo>
                    <a:pt x="27" y="109"/>
                  </a:lnTo>
                  <a:lnTo>
                    <a:pt x="43" y="130"/>
                  </a:lnTo>
                  <a:lnTo>
                    <a:pt x="63" y="144"/>
                  </a:lnTo>
                  <a:lnTo>
                    <a:pt x="84" y="149"/>
                  </a:lnTo>
                  <a:lnTo>
                    <a:pt x="109" y="144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0" name="Freeform 137"/>
            <p:cNvSpPr>
              <a:spLocks/>
            </p:cNvSpPr>
            <p:nvPr/>
          </p:nvSpPr>
          <p:spPr bwMode="auto">
            <a:xfrm>
              <a:off x="2977" y="2119"/>
              <a:ext cx="54" cy="61"/>
            </a:xfrm>
            <a:custGeom>
              <a:avLst/>
              <a:gdLst>
                <a:gd name="T0" fmla="*/ 18 w 107"/>
                <a:gd name="T1" fmla="*/ 31 h 121"/>
                <a:gd name="T2" fmla="*/ 19 w 107"/>
                <a:gd name="T3" fmla="*/ 29 h 121"/>
                <a:gd name="T4" fmla="*/ 20 w 107"/>
                <a:gd name="T5" fmla="*/ 28 h 121"/>
                <a:gd name="T6" fmla="*/ 22 w 107"/>
                <a:gd name="T7" fmla="*/ 27 h 121"/>
                <a:gd name="T8" fmla="*/ 23 w 107"/>
                <a:gd name="T9" fmla="*/ 26 h 121"/>
                <a:gd name="T10" fmla="*/ 24 w 107"/>
                <a:gd name="T11" fmla="*/ 25 h 121"/>
                <a:gd name="T12" fmla="*/ 25 w 107"/>
                <a:gd name="T13" fmla="*/ 24 h 121"/>
                <a:gd name="T14" fmla="*/ 26 w 107"/>
                <a:gd name="T15" fmla="*/ 23 h 121"/>
                <a:gd name="T16" fmla="*/ 27 w 107"/>
                <a:gd name="T17" fmla="*/ 23 h 121"/>
                <a:gd name="T18" fmla="*/ 25 w 107"/>
                <a:gd name="T19" fmla="*/ 21 h 121"/>
                <a:gd name="T20" fmla="*/ 22 w 107"/>
                <a:gd name="T21" fmla="*/ 18 h 121"/>
                <a:gd name="T22" fmla="*/ 20 w 107"/>
                <a:gd name="T23" fmla="*/ 16 h 121"/>
                <a:gd name="T24" fmla="*/ 19 w 107"/>
                <a:gd name="T25" fmla="*/ 12 h 121"/>
                <a:gd name="T26" fmla="*/ 18 w 107"/>
                <a:gd name="T27" fmla="*/ 9 h 121"/>
                <a:gd name="T28" fmla="*/ 17 w 107"/>
                <a:gd name="T29" fmla="*/ 6 h 121"/>
                <a:gd name="T30" fmla="*/ 17 w 107"/>
                <a:gd name="T31" fmla="*/ 3 h 121"/>
                <a:gd name="T32" fmla="*/ 17 w 107"/>
                <a:gd name="T33" fmla="*/ 1 h 121"/>
                <a:gd name="T34" fmla="*/ 15 w 107"/>
                <a:gd name="T35" fmla="*/ 1 h 121"/>
                <a:gd name="T36" fmla="*/ 14 w 107"/>
                <a:gd name="T37" fmla="*/ 1 h 121"/>
                <a:gd name="T38" fmla="*/ 12 w 107"/>
                <a:gd name="T39" fmla="*/ 1 h 121"/>
                <a:gd name="T40" fmla="*/ 11 w 107"/>
                <a:gd name="T41" fmla="*/ 0 h 121"/>
                <a:gd name="T42" fmla="*/ 10 w 107"/>
                <a:gd name="T43" fmla="*/ 0 h 121"/>
                <a:gd name="T44" fmla="*/ 8 w 107"/>
                <a:gd name="T45" fmla="*/ 0 h 121"/>
                <a:gd name="T46" fmla="*/ 7 w 107"/>
                <a:gd name="T47" fmla="*/ 1 h 121"/>
                <a:gd name="T48" fmla="*/ 6 w 107"/>
                <a:gd name="T49" fmla="*/ 1 h 121"/>
                <a:gd name="T50" fmla="*/ 3 w 107"/>
                <a:gd name="T51" fmla="*/ 4 h 121"/>
                <a:gd name="T52" fmla="*/ 1 w 107"/>
                <a:gd name="T53" fmla="*/ 9 h 121"/>
                <a:gd name="T54" fmla="*/ 0 w 107"/>
                <a:gd name="T55" fmla="*/ 13 h 121"/>
                <a:gd name="T56" fmla="*/ 1 w 107"/>
                <a:gd name="T57" fmla="*/ 18 h 121"/>
                <a:gd name="T58" fmla="*/ 3 w 107"/>
                <a:gd name="T59" fmla="*/ 23 h 121"/>
                <a:gd name="T60" fmla="*/ 7 w 107"/>
                <a:gd name="T61" fmla="*/ 26 h 121"/>
                <a:gd name="T62" fmla="*/ 12 w 107"/>
                <a:gd name="T63" fmla="*/ 29 h 121"/>
                <a:gd name="T64" fmla="*/ 18 w 107"/>
                <a:gd name="T65" fmla="*/ 31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21"/>
                <a:gd name="T101" fmla="*/ 107 w 107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21">
                  <a:moveTo>
                    <a:pt x="72" y="121"/>
                  </a:moveTo>
                  <a:lnTo>
                    <a:pt x="76" y="116"/>
                  </a:lnTo>
                  <a:lnTo>
                    <a:pt x="80" y="112"/>
                  </a:lnTo>
                  <a:lnTo>
                    <a:pt x="85" y="107"/>
                  </a:lnTo>
                  <a:lnTo>
                    <a:pt x="90" y="102"/>
                  </a:lnTo>
                  <a:lnTo>
                    <a:pt x="94" y="99"/>
                  </a:lnTo>
                  <a:lnTo>
                    <a:pt x="99" y="95"/>
                  </a:lnTo>
                  <a:lnTo>
                    <a:pt x="102" y="92"/>
                  </a:lnTo>
                  <a:lnTo>
                    <a:pt x="107" y="90"/>
                  </a:lnTo>
                  <a:lnTo>
                    <a:pt x="97" y="83"/>
                  </a:lnTo>
                  <a:lnTo>
                    <a:pt x="87" y="72"/>
                  </a:lnTo>
                  <a:lnTo>
                    <a:pt x="79" y="61"/>
                  </a:lnTo>
                  <a:lnTo>
                    <a:pt x="74" y="47"/>
                  </a:lnTo>
                  <a:lnTo>
                    <a:pt x="69" y="34"/>
                  </a:lnTo>
                  <a:lnTo>
                    <a:pt x="67" y="22"/>
                  </a:lnTo>
                  <a:lnTo>
                    <a:pt x="66" y="11"/>
                  </a:lnTo>
                  <a:lnTo>
                    <a:pt x="66" y="4"/>
                  </a:lnTo>
                  <a:lnTo>
                    <a:pt x="60" y="3"/>
                  </a:lnTo>
                  <a:lnTo>
                    <a:pt x="54" y="2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2" y="2"/>
                  </a:lnTo>
                  <a:lnTo>
                    <a:pt x="9" y="16"/>
                  </a:lnTo>
                  <a:lnTo>
                    <a:pt x="2" y="33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6" y="104"/>
                  </a:lnTo>
                  <a:lnTo>
                    <a:pt x="46" y="115"/>
                  </a:lnTo>
                  <a:lnTo>
                    <a:pt x="72" y="12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1" name="Freeform 138"/>
            <p:cNvSpPr>
              <a:spLocks/>
            </p:cNvSpPr>
            <p:nvPr/>
          </p:nvSpPr>
          <p:spPr bwMode="auto">
            <a:xfrm>
              <a:off x="3136" y="2232"/>
              <a:ext cx="123" cy="67"/>
            </a:xfrm>
            <a:custGeom>
              <a:avLst/>
              <a:gdLst>
                <a:gd name="T0" fmla="*/ 61 w 247"/>
                <a:gd name="T1" fmla="*/ 27 h 133"/>
                <a:gd name="T2" fmla="*/ 61 w 247"/>
                <a:gd name="T3" fmla="*/ 23 h 133"/>
                <a:gd name="T4" fmla="*/ 60 w 247"/>
                <a:gd name="T5" fmla="*/ 20 h 133"/>
                <a:gd name="T6" fmla="*/ 59 w 247"/>
                <a:gd name="T7" fmla="*/ 16 h 133"/>
                <a:gd name="T8" fmla="*/ 56 w 247"/>
                <a:gd name="T9" fmla="*/ 12 h 133"/>
                <a:gd name="T10" fmla="*/ 53 w 247"/>
                <a:gd name="T11" fmla="*/ 9 h 133"/>
                <a:gd name="T12" fmla="*/ 50 w 247"/>
                <a:gd name="T13" fmla="*/ 5 h 133"/>
                <a:gd name="T14" fmla="*/ 46 w 247"/>
                <a:gd name="T15" fmla="*/ 3 h 133"/>
                <a:gd name="T16" fmla="*/ 43 w 247"/>
                <a:gd name="T17" fmla="*/ 1 h 133"/>
                <a:gd name="T18" fmla="*/ 42 w 247"/>
                <a:gd name="T19" fmla="*/ 2 h 133"/>
                <a:gd name="T20" fmla="*/ 40 w 247"/>
                <a:gd name="T21" fmla="*/ 3 h 133"/>
                <a:gd name="T22" fmla="*/ 38 w 247"/>
                <a:gd name="T23" fmla="*/ 5 h 133"/>
                <a:gd name="T24" fmla="*/ 35 w 247"/>
                <a:gd name="T25" fmla="*/ 6 h 133"/>
                <a:gd name="T26" fmla="*/ 35 w 247"/>
                <a:gd name="T27" fmla="*/ 7 h 133"/>
                <a:gd name="T28" fmla="*/ 36 w 247"/>
                <a:gd name="T29" fmla="*/ 10 h 133"/>
                <a:gd name="T30" fmla="*/ 37 w 247"/>
                <a:gd name="T31" fmla="*/ 14 h 133"/>
                <a:gd name="T32" fmla="*/ 36 w 247"/>
                <a:gd name="T33" fmla="*/ 16 h 133"/>
                <a:gd name="T34" fmla="*/ 35 w 247"/>
                <a:gd name="T35" fmla="*/ 14 h 133"/>
                <a:gd name="T36" fmla="*/ 34 w 247"/>
                <a:gd name="T37" fmla="*/ 12 h 133"/>
                <a:gd name="T38" fmla="*/ 32 w 247"/>
                <a:gd name="T39" fmla="*/ 9 h 133"/>
                <a:gd name="T40" fmla="*/ 30 w 247"/>
                <a:gd name="T41" fmla="*/ 7 h 133"/>
                <a:gd name="T42" fmla="*/ 28 w 247"/>
                <a:gd name="T43" fmla="*/ 7 h 133"/>
                <a:gd name="T44" fmla="*/ 25 w 247"/>
                <a:gd name="T45" fmla="*/ 7 h 133"/>
                <a:gd name="T46" fmla="*/ 23 w 247"/>
                <a:gd name="T47" fmla="*/ 7 h 133"/>
                <a:gd name="T48" fmla="*/ 20 w 247"/>
                <a:gd name="T49" fmla="*/ 6 h 133"/>
                <a:gd name="T50" fmla="*/ 18 w 247"/>
                <a:gd name="T51" fmla="*/ 5 h 133"/>
                <a:gd name="T52" fmla="*/ 15 w 247"/>
                <a:gd name="T53" fmla="*/ 3 h 133"/>
                <a:gd name="T54" fmla="*/ 13 w 247"/>
                <a:gd name="T55" fmla="*/ 2 h 133"/>
                <a:gd name="T56" fmla="*/ 11 w 247"/>
                <a:gd name="T57" fmla="*/ 0 h 133"/>
                <a:gd name="T58" fmla="*/ 9 w 247"/>
                <a:gd name="T59" fmla="*/ 1 h 133"/>
                <a:gd name="T60" fmla="*/ 8 w 247"/>
                <a:gd name="T61" fmla="*/ 1 h 133"/>
                <a:gd name="T62" fmla="*/ 6 w 247"/>
                <a:gd name="T63" fmla="*/ 2 h 133"/>
                <a:gd name="T64" fmla="*/ 5 w 247"/>
                <a:gd name="T65" fmla="*/ 3 h 133"/>
                <a:gd name="T66" fmla="*/ 3 w 247"/>
                <a:gd name="T67" fmla="*/ 3 h 133"/>
                <a:gd name="T68" fmla="*/ 1 w 247"/>
                <a:gd name="T69" fmla="*/ 5 h 133"/>
                <a:gd name="T70" fmla="*/ 1 w 247"/>
                <a:gd name="T71" fmla="*/ 6 h 133"/>
                <a:gd name="T72" fmla="*/ 0 w 247"/>
                <a:gd name="T73" fmla="*/ 7 h 133"/>
                <a:gd name="T74" fmla="*/ 2 w 247"/>
                <a:gd name="T75" fmla="*/ 10 h 133"/>
                <a:gd name="T76" fmla="*/ 3 w 247"/>
                <a:gd name="T77" fmla="*/ 13 h 133"/>
                <a:gd name="T78" fmla="*/ 4 w 247"/>
                <a:gd name="T79" fmla="*/ 16 h 133"/>
                <a:gd name="T80" fmla="*/ 4 w 247"/>
                <a:gd name="T81" fmla="*/ 20 h 133"/>
                <a:gd name="T82" fmla="*/ 6 w 247"/>
                <a:gd name="T83" fmla="*/ 22 h 133"/>
                <a:gd name="T84" fmla="*/ 9 w 247"/>
                <a:gd name="T85" fmla="*/ 25 h 133"/>
                <a:gd name="T86" fmla="*/ 13 w 247"/>
                <a:gd name="T87" fmla="*/ 28 h 133"/>
                <a:gd name="T88" fmla="*/ 18 w 247"/>
                <a:gd name="T89" fmla="*/ 30 h 133"/>
                <a:gd name="T90" fmla="*/ 22 w 247"/>
                <a:gd name="T91" fmla="*/ 31 h 133"/>
                <a:gd name="T92" fmla="*/ 27 w 247"/>
                <a:gd name="T93" fmla="*/ 30 h 133"/>
                <a:gd name="T94" fmla="*/ 32 w 247"/>
                <a:gd name="T95" fmla="*/ 27 h 133"/>
                <a:gd name="T96" fmla="*/ 36 w 247"/>
                <a:gd name="T97" fmla="*/ 21 h 133"/>
                <a:gd name="T98" fmla="*/ 37 w 247"/>
                <a:gd name="T99" fmla="*/ 25 h 133"/>
                <a:gd name="T100" fmla="*/ 39 w 247"/>
                <a:gd name="T101" fmla="*/ 28 h 133"/>
                <a:gd name="T102" fmla="*/ 41 w 247"/>
                <a:gd name="T103" fmla="*/ 31 h 133"/>
                <a:gd name="T104" fmla="*/ 44 w 247"/>
                <a:gd name="T105" fmla="*/ 33 h 133"/>
                <a:gd name="T106" fmla="*/ 48 w 247"/>
                <a:gd name="T107" fmla="*/ 34 h 133"/>
                <a:gd name="T108" fmla="*/ 52 w 247"/>
                <a:gd name="T109" fmla="*/ 33 h 133"/>
                <a:gd name="T110" fmla="*/ 56 w 247"/>
                <a:gd name="T111" fmla="*/ 31 h 133"/>
                <a:gd name="T112" fmla="*/ 61 w 247"/>
                <a:gd name="T113" fmla="*/ 27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7"/>
                <a:gd name="T172" fmla="*/ 0 h 133"/>
                <a:gd name="T173" fmla="*/ 247 w 247"/>
                <a:gd name="T174" fmla="*/ 133 h 1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7" h="133">
                  <a:moveTo>
                    <a:pt x="244" y="106"/>
                  </a:moveTo>
                  <a:lnTo>
                    <a:pt x="247" y="92"/>
                  </a:lnTo>
                  <a:lnTo>
                    <a:pt x="243" y="77"/>
                  </a:lnTo>
                  <a:lnTo>
                    <a:pt x="236" y="62"/>
                  </a:lnTo>
                  <a:lnTo>
                    <a:pt x="227" y="47"/>
                  </a:lnTo>
                  <a:lnTo>
                    <a:pt x="214" y="33"/>
                  </a:lnTo>
                  <a:lnTo>
                    <a:pt x="201" y="20"/>
                  </a:lnTo>
                  <a:lnTo>
                    <a:pt x="187" y="9"/>
                  </a:lnTo>
                  <a:lnTo>
                    <a:pt x="174" y="1"/>
                  </a:lnTo>
                  <a:lnTo>
                    <a:pt x="168" y="6"/>
                  </a:lnTo>
                  <a:lnTo>
                    <a:pt x="161" y="12"/>
                  </a:lnTo>
                  <a:lnTo>
                    <a:pt x="153" y="17"/>
                  </a:lnTo>
                  <a:lnTo>
                    <a:pt x="142" y="23"/>
                  </a:lnTo>
                  <a:lnTo>
                    <a:pt x="143" y="27"/>
                  </a:lnTo>
                  <a:lnTo>
                    <a:pt x="145" y="39"/>
                  </a:lnTo>
                  <a:lnTo>
                    <a:pt x="148" y="53"/>
                  </a:lnTo>
                  <a:lnTo>
                    <a:pt x="145" y="64"/>
                  </a:lnTo>
                  <a:lnTo>
                    <a:pt x="143" y="55"/>
                  </a:lnTo>
                  <a:lnTo>
                    <a:pt x="138" y="46"/>
                  </a:lnTo>
                  <a:lnTo>
                    <a:pt x="131" y="36"/>
                  </a:lnTo>
                  <a:lnTo>
                    <a:pt x="122" y="27"/>
                  </a:lnTo>
                  <a:lnTo>
                    <a:pt x="113" y="28"/>
                  </a:lnTo>
                  <a:lnTo>
                    <a:pt x="103" y="27"/>
                  </a:lnTo>
                  <a:lnTo>
                    <a:pt x="92" y="25"/>
                  </a:lnTo>
                  <a:lnTo>
                    <a:pt x="82" y="21"/>
                  </a:lnTo>
                  <a:lnTo>
                    <a:pt x="73" y="17"/>
                  </a:lnTo>
                  <a:lnTo>
                    <a:pt x="62" y="12"/>
                  </a:lnTo>
                  <a:lnTo>
                    <a:pt x="54" y="6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4" y="2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3" y="12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0" y="26"/>
                  </a:lnTo>
                  <a:lnTo>
                    <a:pt x="8" y="38"/>
                  </a:lnTo>
                  <a:lnTo>
                    <a:pt x="14" y="50"/>
                  </a:lnTo>
                  <a:lnTo>
                    <a:pt x="18" y="64"/>
                  </a:lnTo>
                  <a:lnTo>
                    <a:pt x="19" y="77"/>
                  </a:lnTo>
                  <a:lnTo>
                    <a:pt x="26" y="87"/>
                  </a:lnTo>
                  <a:lnTo>
                    <a:pt x="38" y="99"/>
                  </a:lnTo>
                  <a:lnTo>
                    <a:pt x="53" y="109"/>
                  </a:lnTo>
                  <a:lnTo>
                    <a:pt x="72" y="117"/>
                  </a:lnTo>
                  <a:lnTo>
                    <a:pt x="90" y="121"/>
                  </a:lnTo>
                  <a:lnTo>
                    <a:pt x="110" y="117"/>
                  </a:lnTo>
                  <a:lnTo>
                    <a:pt x="128" y="106"/>
                  </a:lnTo>
                  <a:lnTo>
                    <a:pt x="144" y="84"/>
                  </a:lnTo>
                  <a:lnTo>
                    <a:pt x="149" y="97"/>
                  </a:lnTo>
                  <a:lnTo>
                    <a:pt x="157" y="110"/>
                  </a:lnTo>
                  <a:lnTo>
                    <a:pt x="167" y="122"/>
                  </a:lnTo>
                  <a:lnTo>
                    <a:pt x="179" y="129"/>
                  </a:lnTo>
                  <a:lnTo>
                    <a:pt x="194" y="133"/>
                  </a:lnTo>
                  <a:lnTo>
                    <a:pt x="209" y="131"/>
                  </a:lnTo>
                  <a:lnTo>
                    <a:pt x="226" y="122"/>
                  </a:lnTo>
                  <a:lnTo>
                    <a:pt x="244" y="10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2" name="Freeform 139"/>
            <p:cNvSpPr>
              <a:spLocks/>
            </p:cNvSpPr>
            <p:nvPr/>
          </p:nvSpPr>
          <p:spPr bwMode="auto">
            <a:xfrm>
              <a:off x="3095" y="2154"/>
              <a:ext cx="133" cy="74"/>
            </a:xfrm>
            <a:custGeom>
              <a:avLst/>
              <a:gdLst>
                <a:gd name="T0" fmla="*/ 67 w 264"/>
                <a:gd name="T1" fmla="*/ 28 h 147"/>
                <a:gd name="T2" fmla="*/ 67 w 264"/>
                <a:gd name="T3" fmla="*/ 22 h 147"/>
                <a:gd name="T4" fmla="*/ 65 w 264"/>
                <a:gd name="T5" fmla="*/ 17 h 147"/>
                <a:gd name="T6" fmla="*/ 62 w 264"/>
                <a:gd name="T7" fmla="*/ 13 h 147"/>
                <a:gd name="T8" fmla="*/ 61 w 264"/>
                <a:gd name="T9" fmla="*/ 11 h 147"/>
                <a:gd name="T10" fmla="*/ 60 w 264"/>
                <a:gd name="T11" fmla="*/ 10 h 147"/>
                <a:gd name="T12" fmla="*/ 58 w 264"/>
                <a:gd name="T13" fmla="*/ 8 h 147"/>
                <a:gd name="T14" fmla="*/ 54 w 264"/>
                <a:gd name="T15" fmla="*/ 6 h 147"/>
                <a:gd name="T16" fmla="*/ 51 w 264"/>
                <a:gd name="T17" fmla="*/ 5 h 147"/>
                <a:gd name="T18" fmla="*/ 47 w 264"/>
                <a:gd name="T19" fmla="*/ 4 h 147"/>
                <a:gd name="T20" fmla="*/ 42 w 264"/>
                <a:gd name="T21" fmla="*/ 4 h 147"/>
                <a:gd name="T22" fmla="*/ 37 w 264"/>
                <a:gd name="T23" fmla="*/ 6 h 147"/>
                <a:gd name="T24" fmla="*/ 32 w 264"/>
                <a:gd name="T25" fmla="*/ 9 h 147"/>
                <a:gd name="T26" fmla="*/ 30 w 264"/>
                <a:gd name="T27" fmla="*/ 7 h 147"/>
                <a:gd name="T28" fmla="*/ 27 w 264"/>
                <a:gd name="T29" fmla="*/ 5 h 147"/>
                <a:gd name="T30" fmla="*/ 24 w 264"/>
                <a:gd name="T31" fmla="*/ 3 h 147"/>
                <a:gd name="T32" fmla="*/ 20 w 264"/>
                <a:gd name="T33" fmla="*/ 1 h 147"/>
                <a:gd name="T34" fmla="*/ 16 w 264"/>
                <a:gd name="T35" fmla="*/ 0 h 147"/>
                <a:gd name="T36" fmla="*/ 11 w 264"/>
                <a:gd name="T37" fmla="*/ 1 h 147"/>
                <a:gd name="T38" fmla="*/ 7 w 264"/>
                <a:gd name="T39" fmla="*/ 2 h 147"/>
                <a:gd name="T40" fmla="*/ 2 w 264"/>
                <a:gd name="T41" fmla="*/ 6 h 147"/>
                <a:gd name="T42" fmla="*/ 1 w 264"/>
                <a:gd name="T43" fmla="*/ 9 h 147"/>
                <a:gd name="T44" fmla="*/ 0 w 264"/>
                <a:gd name="T45" fmla="*/ 13 h 147"/>
                <a:gd name="T46" fmla="*/ 1 w 264"/>
                <a:gd name="T47" fmla="*/ 18 h 147"/>
                <a:gd name="T48" fmla="*/ 3 w 264"/>
                <a:gd name="T49" fmla="*/ 23 h 147"/>
                <a:gd name="T50" fmla="*/ 7 w 264"/>
                <a:gd name="T51" fmla="*/ 26 h 147"/>
                <a:gd name="T52" fmla="*/ 12 w 264"/>
                <a:gd name="T53" fmla="*/ 28 h 147"/>
                <a:gd name="T54" fmla="*/ 19 w 264"/>
                <a:gd name="T55" fmla="*/ 28 h 147"/>
                <a:gd name="T56" fmla="*/ 28 w 264"/>
                <a:gd name="T57" fmla="*/ 25 h 147"/>
                <a:gd name="T58" fmla="*/ 29 w 264"/>
                <a:gd name="T59" fmla="*/ 28 h 147"/>
                <a:gd name="T60" fmla="*/ 32 w 264"/>
                <a:gd name="T61" fmla="*/ 31 h 147"/>
                <a:gd name="T62" fmla="*/ 37 w 264"/>
                <a:gd name="T63" fmla="*/ 34 h 147"/>
                <a:gd name="T64" fmla="*/ 43 w 264"/>
                <a:gd name="T65" fmla="*/ 36 h 147"/>
                <a:gd name="T66" fmla="*/ 49 w 264"/>
                <a:gd name="T67" fmla="*/ 37 h 147"/>
                <a:gd name="T68" fmla="*/ 56 w 264"/>
                <a:gd name="T69" fmla="*/ 37 h 147"/>
                <a:gd name="T70" fmla="*/ 62 w 264"/>
                <a:gd name="T71" fmla="*/ 34 h 147"/>
                <a:gd name="T72" fmla="*/ 67 w 264"/>
                <a:gd name="T73" fmla="*/ 29 h 147"/>
                <a:gd name="T74" fmla="*/ 67 w 264"/>
                <a:gd name="T75" fmla="*/ 28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4"/>
                <a:gd name="T115" fmla="*/ 0 h 147"/>
                <a:gd name="T116" fmla="*/ 264 w 264"/>
                <a:gd name="T117" fmla="*/ 147 h 1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4" h="147">
                  <a:moveTo>
                    <a:pt x="263" y="109"/>
                  </a:moveTo>
                  <a:lnTo>
                    <a:pt x="263" y="85"/>
                  </a:lnTo>
                  <a:lnTo>
                    <a:pt x="256" y="66"/>
                  </a:lnTo>
                  <a:lnTo>
                    <a:pt x="247" y="51"/>
                  </a:lnTo>
                  <a:lnTo>
                    <a:pt x="240" y="43"/>
                  </a:lnTo>
                  <a:lnTo>
                    <a:pt x="236" y="38"/>
                  </a:lnTo>
                  <a:lnTo>
                    <a:pt x="228" y="31"/>
                  </a:lnTo>
                  <a:lnTo>
                    <a:pt x="215" y="24"/>
                  </a:lnTo>
                  <a:lnTo>
                    <a:pt x="201" y="18"/>
                  </a:lnTo>
                  <a:lnTo>
                    <a:pt x="185" y="16"/>
                  </a:lnTo>
                  <a:lnTo>
                    <a:pt x="167" y="16"/>
                  </a:lnTo>
                  <a:lnTo>
                    <a:pt x="147" y="23"/>
                  </a:lnTo>
                  <a:lnTo>
                    <a:pt x="127" y="36"/>
                  </a:lnTo>
                  <a:lnTo>
                    <a:pt x="119" y="28"/>
                  </a:lnTo>
                  <a:lnTo>
                    <a:pt x="108" y="18"/>
                  </a:lnTo>
                  <a:lnTo>
                    <a:pt x="94" y="9"/>
                  </a:lnTo>
                  <a:lnTo>
                    <a:pt x="79" y="2"/>
                  </a:lnTo>
                  <a:lnTo>
                    <a:pt x="62" y="0"/>
                  </a:lnTo>
                  <a:lnTo>
                    <a:pt x="44" y="1"/>
                  </a:lnTo>
                  <a:lnTo>
                    <a:pt x="25" y="8"/>
                  </a:lnTo>
                  <a:lnTo>
                    <a:pt x="6" y="22"/>
                  </a:lnTo>
                  <a:lnTo>
                    <a:pt x="1" y="35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5" y="104"/>
                  </a:lnTo>
                  <a:lnTo>
                    <a:pt x="45" y="112"/>
                  </a:lnTo>
                  <a:lnTo>
                    <a:pt x="73" y="111"/>
                  </a:lnTo>
                  <a:lnTo>
                    <a:pt x="110" y="98"/>
                  </a:lnTo>
                  <a:lnTo>
                    <a:pt x="115" y="109"/>
                  </a:lnTo>
                  <a:lnTo>
                    <a:pt x="127" y="122"/>
                  </a:lnTo>
                  <a:lnTo>
                    <a:pt x="146" y="135"/>
                  </a:lnTo>
                  <a:lnTo>
                    <a:pt x="169" y="144"/>
                  </a:lnTo>
                  <a:lnTo>
                    <a:pt x="194" y="147"/>
                  </a:lnTo>
                  <a:lnTo>
                    <a:pt x="220" y="145"/>
                  </a:lnTo>
                  <a:lnTo>
                    <a:pt x="244" y="135"/>
                  </a:lnTo>
                  <a:lnTo>
                    <a:pt x="264" y="114"/>
                  </a:lnTo>
                  <a:lnTo>
                    <a:pt x="263" y="109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3" name="Freeform 140"/>
            <p:cNvSpPr>
              <a:spLocks/>
            </p:cNvSpPr>
            <p:nvPr/>
          </p:nvSpPr>
          <p:spPr bwMode="auto">
            <a:xfrm>
              <a:off x="3078" y="2083"/>
              <a:ext cx="191" cy="86"/>
            </a:xfrm>
            <a:custGeom>
              <a:avLst/>
              <a:gdLst>
                <a:gd name="T0" fmla="*/ 95 w 383"/>
                <a:gd name="T1" fmla="*/ 26 h 172"/>
                <a:gd name="T2" fmla="*/ 93 w 383"/>
                <a:gd name="T3" fmla="*/ 22 h 172"/>
                <a:gd name="T4" fmla="*/ 90 w 383"/>
                <a:gd name="T5" fmla="*/ 18 h 172"/>
                <a:gd name="T6" fmla="*/ 86 w 383"/>
                <a:gd name="T7" fmla="*/ 14 h 172"/>
                <a:gd name="T8" fmla="*/ 81 w 383"/>
                <a:gd name="T9" fmla="*/ 13 h 172"/>
                <a:gd name="T10" fmla="*/ 76 w 383"/>
                <a:gd name="T11" fmla="*/ 12 h 172"/>
                <a:gd name="T12" fmla="*/ 71 w 383"/>
                <a:gd name="T13" fmla="*/ 12 h 172"/>
                <a:gd name="T14" fmla="*/ 66 w 383"/>
                <a:gd name="T15" fmla="*/ 15 h 172"/>
                <a:gd name="T16" fmla="*/ 63 w 383"/>
                <a:gd name="T17" fmla="*/ 15 h 172"/>
                <a:gd name="T18" fmla="*/ 61 w 383"/>
                <a:gd name="T19" fmla="*/ 11 h 172"/>
                <a:gd name="T20" fmla="*/ 58 w 383"/>
                <a:gd name="T21" fmla="*/ 6 h 172"/>
                <a:gd name="T22" fmla="*/ 55 w 383"/>
                <a:gd name="T23" fmla="*/ 3 h 172"/>
                <a:gd name="T24" fmla="*/ 50 w 383"/>
                <a:gd name="T25" fmla="*/ 1 h 172"/>
                <a:gd name="T26" fmla="*/ 44 w 383"/>
                <a:gd name="T27" fmla="*/ 0 h 172"/>
                <a:gd name="T28" fmla="*/ 37 w 383"/>
                <a:gd name="T29" fmla="*/ 1 h 172"/>
                <a:gd name="T30" fmla="*/ 31 w 383"/>
                <a:gd name="T31" fmla="*/ 5 h 172"/>
                <a:gd name="T32" fmla="*/ 28 w 383"/>
                <a:gd name="T33" fmla="*/ 5 h 172"/>
                <a:gd name="T34" fmla="*/ 21 w 383"/>
                <a:gd name="T35" fmla="*/ 3 h 172"/>
                <a:gd name="T36" fmla="*/ 12 w 383"/>
                <a:gd name="T37" fmla="*/ 3 h 172"/>
                <a:gd name="T38" fmla="*/ 3 w 383"/>
                <a:gd name="T39" fmla="*/ 7 h 172"/>
                <a:gd name="T40" fmla="*/ 0 w 383"/>
                <a:gd name="T41" fmla="*/ 14 h 172"/>
                <a:gd name="T42" fmla="*/ 3 w 383"/>
                <a:gd name="T43" fmla="*/ 21 h 172"/>
                <a:gd name="T44" fmla="*/ 9 w 383"/>
                <a:gd name="T45" fmla="*/ 24 h 172"/>
                <a:gd name="T46" fmla="*/ 20 w 383"/>
                <a:gd name="T47" fmla="*/ 25 h 172"/>
                <a:gd name="T48" fmla="*/ 27 w 383"/>
                <a:gd name="T49" fmla="*/ 19 h 172"/>
                <a:gd name="T50" fmla="*/ 29 w 383"/>
                <a:gd name="T51" fmla="*/ 13 h 172"/>
                <a:gd name="T52" fmla="*/ 30 w 383"/>
                <a:gd name="T53" fmla="*/ 18 h 172"/>
                <a:gd name="T54" fmla="*/ 34 w 383"/>
                <a:gd name="T55" fmla="*/ 26 h 172"/>
                <a:gd name="T56" fmla="*/ 41 w 383"/>
                <a:gd name="T57" fmla="*/ 33 h 172"/>
                <a:gd name="T58" fmla="*/ 52 w 383"/>
                <a:gd name="T59" fmla="*/ 33 h 172"/>
                <a:gd name="T60" fmla="*/ 61 w 383"/>
                <a:gd name="T61" fmla="*/ 26 h 172"/>
                <a:gd name="T62" fmla="*/ 62 w 383"/>
                <a:gd name="T63" fmla="*/ 22 h 172"/>
                <a:gd name="T64" fmla="*/ 64 w 383"/>
                <a:gd name="T65" fmla="*/ 25 h 172"/>
                <a:gd name="T66" fmla="*/ 72 w 383"/>
                <a:gd name="T67" fmla="*/ 37 h 172"/>
                <a:gd name="T68" fmla="*/ 83 w 383"/>
                <a:gd name="T69" fmla="*/ 43 h 172"/>
                <a:gd name="T70" fmla="*/ 93 w 383"/>
                <a:gd name="T71" fmla="*/ 38 h 1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3"/>
                <a:gd name="T109" fmla="*/ 0 h 172"/>
                <a:gd name="T110" fmla="*/ 383 w 383"/>
                <a:gd name="T111" fmla="*/ 172 h 1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3" h="172">
                  <a:moveTo>
                    <a:pt x="383" y="112"/>
                  </a:moveTo>
                  <a:lnTo>
                    <a:pt x="381" y="104"/>
                  </a:lnTo>
                  <a:lnTo>
                    <a:pt x="377" y="96"/>
                  </a:lnTo>
                  <a:lnTo>
                    <a:pt x="373" y="88"/>
                  </a:lnTo>
                  <a:lnTo>
                    <a:pt x="368" y="80"/>
                  </a:lnTo>
                  <a:lnTo>
                    <a:pt x="363" y="72"/>
                  </a:lnTo>
                  <a:lnTo>
                    <a:pt x="356" y="65"/>
                  </a:lnTo>
                  <a:lnTo>
                    <a:pt x="346" y="59"/>
                  </a:lnTo>
                  <a:lnTo>
                    <a:pt x="335" y="54"/>
                  </a:lnTo>
                  <a:lnTo>
                    <a:pt x="327" y="52"/>
                  </a:lnTo>
                  <a:lnTo>
                    <a:pt x="317" y="50"/>
                  </a:lnTo>
                  <a:lnTo>
                    <a:pt x="307" y="49"/>
                  </a:lnTo>
                  <a:lnTo>
                    <a:pt x="297" y="49"/>
                  </a:lnTo>
                  <a:lnTo>
                    <a:pt x="287" y="51"/>
                  </a:lnTo>
                  <a:lnTo>
                    <a:pt x="275" y="56"/>
                  </a:lnTo>
                  <a:lnTo>
                    <a:pt x="265" y="63"/>
                  </a:lnTo>
                  <a:lnTo>
                    <a:pt x="254" y="74"/>
                  </a:lnTo>
                  <a:lnTo>
                    <a:pt x="252" y="63"/>
                  </a:lnTo>
                  <a:lnTo>
                    <a:pt x="249" y="52"/>
                  </a:lnTo>
                  <a:lnTo>
                    <a:pt x="245" y="42"/>
                  </a:lnTo>
                  <a:lnTo>
                    <a:pt x="241" y="33"/>
                  </a:lnTo>
                  <a:lnTo>
                    <a:pt x="235" y="25"/>
                  </a:lnTo>
                  <a:lnTo>
                    <a:pt x="229" y="16"/>
                  </a:lnTo>
                  <a:lnTo>
                    <a:pt x="221" y="10"/>
                  </a:lnTo>
                  <a:lnTo>
                    <a:pt x="211" y="5"/>
                  </a:lnTo>
                  <a:lnTo>
                    <a:pt x="201" y="1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162" y="1"/>
                  </a:lnTo>
                  <a:lnTo>
                    <a:pt x="149" y="6"/>
                  </a:lnTo>
                  <a:lnTo>
                    <a:pt x="136" y="12"/>
                  </a:lnTo>
                  <a:lnTo>
                    <a:pt x="126" y="21"/>
                  </a:lnTo>
                  <a:lnTo>
                    <a:pt x="119" y="34"/>
                  </a:lnTo>
                  <a:lnTo>
                    <a:pt x="112" y="23"/>
                  </a:lnTo>
                  <a:lnTo>
                    <a:pt x="100" y="15"/>
                  </a:lnTo>
                  <a:lnTo>
                    <a:pt x="85" y="10"/>
                  </a:lnTo>
                  <a:lnTo>
                    <a:pt x="68" y="8"/>
                  </a:lnTo>
                  <a:lnTo>
                    <a:pt x="50" y="11"/>
                  </a:lnTo>
                  <a:lnTo>
                    <a:pt x="31" y="18"/>
                  </a:lnTo>
                  <a:lnTo>
                    <a:pt x="15" y="29"/>
                  </a:lnTo>
                  <a:lnTo>
                    <a:pt x="1" y="46"/>
                  </a:lnTo>
                  <a:lnTo>
                    <a:pt x="0" y="57"/>
                  </a:lnTo>
                  <a:lnTo>
                    <a:pt x="4" y="68"/>
                  </a:lnTo>
                  <a:lnTo>
                    <a:pt x="12" y="81"/>
                  </a:lnTo>
                  <a:lnTo>
                    <a:pt x="23" y="91"/>
                  </a:lnTo>
                  <a:lnTo>
                    <a:pt x="39" y="99"/>
                  </a:lnTo>
                  <a:lnTo>
                    <a:pt x="59" y="103"/>
                  </a:lnTo>
                  <a:lnTo>
                    <a:pt x="83" y="101"/>
                  </a:lnTo>
                  <a:lnTo>
                    <a:pt x="111" y="90"/>
                  </a:lnTo>
                  <a:lnTo>
                    <a:pt x="111" y="75"/>
                  </a:lnTo>
                  <a:lnTo>
                    <a:pt x="113" y="63"/>
                  </a:lnTo>
                  <a:lnTo>
                    <a:pt x="116" y="54"/>
                  </a:lnTo>
                  <a:lnTo>
                    <a:pt x="117" y="51"/>
                  </a:lnTo>
                  <a:lnTo>
                    <a:pt x="123" y="71"/>
                  </a:lnTo>
                  <a:lnTo>
                    <a:pt x="130" y="89"/>
                  </a:lnTo>
                  <a:lnTo>
                    <a:pt x="138" y="106"/>
                  </a:lnTo>
                  <a:lnTo>
                    <a:pt x="150" y="120"/>
                  </a:lnTo>
                  <a:lnTo>
                    <a:pt x="165" y="129"/>
                  </a:lnTo>
                  <a:lnTo>
                    <a:pt x="184" y="134"/>
                  </a:lnTo>
                  <a:lnTo>
                    <a:pt x="210" y="130"/>
                  </a:lnTo>
                  <a:lnTo>
                    <a:pt x="243" y="119"/>
                  </a:lnTo>
                  <a:lnTo>
                    <a:pt x="244" y="105"/>
                  </a:lnTo>
                  <a:lnTo>
                    <a:pt x="246" y="94"/>
                  </a:lnTo>
                  <a:lnTo>
                    <a:pt x="249" y="86"/>
                  </a:lnTo>
                  <a:lnTo>
                    <a:pt x="250" y="83"/>
                  </a:lnTo>
                  <a:lnTo>
                    <a:pt x="257" y="103"/>
                  </a:lnTo>
                  <a:lnTo>
                    <a:pt x="270" y="126"/>
                  </a:lnTo>
                  <a:lnTo>
                    <a:pt x="290" y="147"/>
                  </a:lnTo>
                  <a:lnTo>
                    <a:pt x="312" y="163"/>
                  </a:lnTo>
                  <a:lnTo>
                    <a:pt x="335" y="172"/>
                  </a:lnTo>
                  <a:lnTo>
                    <a:pt x="356" y="168"/>
                  </a:lnTo>
                  <a:lnTo>
                    <a:pt x="373" y="150"/>
                  </a:lnTo>
                  <a:lnTo>
                    <a:pt x="383" y="11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4" name="Freeform 141"/>
            <p:cNvSpPr>
              <a:spLocks/>
            </p:cNvSpPr>
            <p:nvPr/>
          </p:nvSpPr>
          <p:spPr bwMode="auto">
            <a:xfrm>
              <a:off x="3240" y="2183"/>
              <a:ext cx="46" cy="61"/>
            </a:xfrm>
            <a:custGeom>
              <a:avLst/>
              <a:gdLst>
                <a:gd name="T0" fmla="*/ 18 w 92"/>
                <a:gd name="T1" fmla="*/ 31 h 122"/>
                <a:gd name="T2" fmla="*/ 21 w 92"/>
                <a:gd name="T3" fmla="*/ 28 h 122"/>
                <a:gd name="T4" fmla="*/ 22 w 92"/>
                <a:gd name="T5" fmla="*/ 24 h 122"/>
                <a:gd name="T6" fmla="*/ 23 w 92"/>
                <a:gd name="T7" fmla="*/ 20 h 122"/>
                <a:gd name="T8" fmla="*/ 23 w 92"/>
                <a:gd name="T9" fmla="*/ 15 h 122"/>
                <a:gd name="T10" fmla="*/ 22 w 92"/>
                <a:gd name="T11" fmla="*/ 12 h 122"/>
                <a:gd name="T12" fmla="*/ 20 w 92"/>
                <a:gd name="T13" fmla="*/ 9 h 122"/>
                <a:gd name="T14" fmla="*/ 18 w 92"/>
                <a:gd name="T15" fmla="*/ 6 h 122"/>
                <a:gd name="T16" fmla="*/ 15 w 92"/>
                <a:gd name="T17" fmla="*/ 4 h 122"/>
                <a:gd name="T18" fmla="*/ 12 w 92"/>
                <a:gd name="T19" fmla="*/ 2 h 122"/>
                <a:gd name="T20" fmla="*/ 10 w 92"/>
                <a:gd name="T21" fmla="*/ 1 h 122"/>
                <a:gd name="T22" fmla="*/ 6 w 92"/>
                <a:gd name="T23" fmla="*/ 0 h 122"/>
                <a:gd name="T24" fmla="*/ 3 w 92"/>
                <a:gd name="T25" fmla="*/ 0 h 122"/>
                <a:gd name="T26" fmla="*/ 1 w 92"/>
                <a:gd name="T27" fmla="*/ 3 h 122"/>
                <a:gd name="T28" fmla="*/ 1 w 92"/>
                <a:gd name="T29" fmla="*/ 7 h 122"/>
                <a:gd name="T30" fmla="*/ 0 w 92"/>
                <a:gd name="T31" fmla="*/ 13 h 122"/>
                <a:gd name="T32" fmla="*/ 1 w 92"/>
                <a:gd name="T33" fmla="*/ 19 h 122"/>
                <a:gd name="T34" fmla="*/ 3 w 92"/>
                <a:gd name="T35" fmla="*/ 24 h 122"/>
                <a:gd name="T36" fmla="*/ 6 w 92"/>
                <a:gd name="T37" fmla="*/ 28 h 122"/>
                <a:gd name="T38" fmla="*/ 12 w 92"/>
                <a:gd name="T39" fmla="*/ 31 h 122"/>
                <a:gd name="T40" fmla="*/ 18 w 92"/>
                <a:gd name="T41" fmla="*/ 31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22"/>
                <a:gd name="T65" fmla="*/ 92 w 92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22">
                  <a:moveTo>
                    <a:pt x="72" y="122"/>
                  </a:moveTo>
                  <a:lnTo>
                    <a:pt x="81" y="110"/>
                  </a:lnTo>
                  <a:lnTo>
                    <a:pt x="88" y="95"/>
                  </a:lnTo>
                  <a:lnTo>
                    <a:pt x="92" y="78"/>
                  </a:lnTo>
                  <a:lnTo>
                    <a:pt x="91" y="60"/>
                  </a:lnTo>
                  <a:lnTo>
                    <a:pt x="86" y="46"/>
                  </a:lnTo>
                  <a:lnTo>
                    <a:pt x="80" y="33"/>
                  </a:lnTo>
                  <a:lnTo>
                    <a:pt x="72" y="23"/>
                  </a:lnTo>
                  <a:lnTo>
                    <a:pt x="63" y="14"/>
                  </a:lnTo>
                  <a:lnTo>
                    <a:pt x="51" y="7"/>
                  </a:lnTo>
                  <a:lnTo>
                    <a:pt x="40" y="2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5" y="11"/>
                  </a:lnTo>
                  <a:lnTo>
                    <a:pt x="1" y="28"/>
                  </a:lnTo>
                  <a:lnTo>
                    <a:pt x="0" y="50"/>
                  </a:lnTo>
                  <a:lnTo>
                    <a:pt x="3" y="73"/>
                  </a:lnTo>
                  <a:lnTo>
                    <a:pt x="11" y="94"/>
                  </a:lnTo>
                  <a:lnTo>
                    <a:pt x="26" y="111"/>
                  </a:lnTo>
                  <a:lnTo>
                    <a:pt x="46" y="122"/>
                  </a:lnTo>
                  <a:lnTo>
                    <a:pt x="72" y="12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5" name="Freeform 142"/>
            <p:cNvSpPr>
              <a:spLocks/>
            </p:cNvSpPr>
            <p:nvPr/>
          </p:nvSpPr>
          <p:spPr bwMode="auto">
            <a:xfrm>
              <a:off x="3022" y="2076"/>
              <a:ext cx="68" cy="54"/>
            </a:xfrm>
            <a:custGeom>
              <a:avLst/>
              <a:gdLst>
                <a:gd name="T0" fmla="*/ 22 w 134"/>
                <a:gd name="T1" fmla="*/ 24 h 108"/>
                <a:gd name="T2" fmla="*/ 22 w 134"/>
                <a:gd name="T3" fmla="*/ 22 h 108"/>
                <a:gd name="T4" fmla="*/ 23 w 134"/>
                <a:gd name="T5" fmla="*/ 19 h 108"/>
                <a:gd name="T6" fmla="*/ 24 w 134"/>
                <a:gd name="T7" fmla="*/ 16 h 108"/>
                <a:gd name="T8" fmla="*/ 26 w 134"/>
                <a:gd name="T9" fmla="*/ 14 h 108"/>
                <a:gd name="T10" fmla="*/ 28 w 134"/>
                <a:gd name="T11" fmla="*/ 11 h 108"/>
                <a:gd name="T12" fmla="*/ 29 w 134"/>
                <a:gd name="T13" fmla="*/ 9 h 108"/>
                <a:gd name="T14" fmla="*/ 32 w 134"/>
                <a:gd name="T15" fmla="*/ 7 h 108"/>
                <a:gd name="T16" fmla="*/ 35 w 134"/>
                <a:gd name="T17" fmla="*/ 5 h 108"/>
                <a:gd name="T18" fmla="*/ 32 w 134"/>
                <a:gd name="T19" fmla="*/ 3 h 108"/>
                <a:gd name="T20" fmla="*/ 29 w 134"/>
                <a:gd name="T21" fmla="*/ 2 h 108"/>
                <a:gd name="T22" fmla="*/ 25 w 134"/>
                <a:gd name="T23" fmla="*/ 1 h 108"/>
                <a:gd name="T24" fmla="*/ 20 w 134"/>
                <a:gd name="T25" fmla="*/ 0 h 108"/>
                <a:gd name="T26" fmla="*/ 15 w 134"/>
                <a:gd name="T27" fmla="*/ 1 h 108"/>
                <a:gd name="T28" fmla="*/ 10 w 134"/>
                <a:gd name="T29" fmla="*/ 2 h 108"/>
                <a:gd name="T30" fmla="*/ 5 w 134"/>
                <a:gd name="T31" fmla="*/ 5 h 108"/>
                <a:gd name="T32" fmla="*/ 1 w 134"/>
                <a:gd name="T33" fmla="*/ 11 h 108"/>
                <a:gd name="T34" fmla="*/ 1 w 134"/>
                <a:gd name="T35" fmla="*/ 11 h 108"/>
                <a:gd name="T36" fmla="*/ 1 w 134"/>
                <a:gd name="T37" fmla="*/ 11 h 108"/>
                <a:gd name="T38" fmla="*/ 1 w 134"/>
                <a:gd name="T39" fmla="*/ 12 h 108"/>
                <a:gd name="T40" fmla="*/ 0 w 134"/>
                <a:gd name="T41" fmla="*/ 13 h 108"/>
                <a:gd name="T42" fmla="*/ 0 w 134"/>
                <a:gd name="T43" fmla="*/ 14 h 108"/>
                <a:gd name="T44" fmla="*/ 1 w 134"/>
                <a:gd name="T45" fmla="*/ 18 h 108"/>
                <a:gd name="T46" fmla="*/ 3 w 134"/>
                <a:gd name="T47" fmla="*/ 21 h 108"/>
                <a:gd name="T48" fmla="*/ 5 w 134"/>
                <a:gd name="T49" fmla="*/ 24 h 108"/>
                <a:gd name="T50" fmla="*/ 8 w 134"/>
                <a:gd name="T51" fmla="*/ 26 h 108"/>
                <a:gd name="T52" fmla="*/ 12 w 134"/>
                <a:gd name="T53" fmla="*/ 27 h 108"/>
                <a:gd name="T54" fmla="*/ 16 w 134"/>
                <a:gd name="T55" fmla="*/ 27 h 108"/>
                <a:gd name="T56" fmla="*/ 22 w 134"/>
                <a:gd name="T57" fmla="*/ 24 h 1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"/>
                <a:gd name="T88" fmla="*/ 0 h 108"/>
                <a:gd name="T89" fmla="*/ 134 w 134"/>
                <a:gd name="T90" fmla="*/ 108 h 1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" h="108">
                  <a:moveTo>
                    <a:pt x="84" y="96"/>
                  </a:moveTo>
                  <a:lnTo>
                    <a:pt x="87" y="86"/>
                  </a:lnTo>
                  <a:lnTo>
                    <a:pt x="91" y="74"/>
                  </a:lnTo>
                  <a:lnTo>
                    <a:pt x="95" y="64"/>
                  </a:lnTo>
                  <a:lnTo>
                    <a:pt x="101" y="54"/>
                  </a:lnTo>
                  <a:lnTo>
                    <a:pt x="108" y="43"/>
                  </a:lnTo>
                  <a:lnTo>
                    <a:pt x="115" y="34"/>
                  </a:lnTo>
                  <a:lnTo>
                    <a:pt x="124" y="26"/>
                  </a:lnTo>
                  <a:lnTo>
                    <a:pt x="134" y="19"/>
                  </a:lnTo>
                  <a:lnTo>
                    <a:pt x="125" y="13"/>
                  </a:lnTo>
                  <a:lnTo>
                    <a:pt x="112" y="6"/>
                  </a:lnTo>
                  <a:lnTo>
                    <a:pt x="96" y="2"/>
                  </a:lnTo>
                  <a:lnTo>
                    <a:pt x="78" y="0"/>
                  </a:lnTo>
                  <a:lnTo>
                    <a:pt x="58" y="1"/>
                  </a:lnTo>
                  <a:lnTo>
                    <a:pt x="39" y="8"/>
                  </a:lnTo>
                  <a:lnTo>
                    <a:pt x="20" y="20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4" y="71"/>
                  </a:lnTo>
                  <a:lnTo>
                    <a:pt x="10" y="84"/>
                  </a:lnTo>
                  <a:lnTo>
                    <a:pt x="20" y="95"/>
                  </a:lnTo>
                  <a:lnTo>
                    <a:pt x="32" y="104"/>
                  </a:lnTo>
                  <a:lnTo>
                    <a:pt x="47" y="108"/>
                  </a:lnTo>
                  <a:lnTo>
                    <a:pt x="64" y="107"/>
                  </a:lnTo>
                  <a:lnTo>
                    <a:pt x="84" y="9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6" name="Freeform 143"/>
            <p:cNvSpPr>
              <a:spLocks/>
            </p:cNvSpPr>
            <p:nvPr/>
          </p:nvSpPr>
          <p:spPr bwMode="auto">
            <a:xfrm>
              <a:off x="2970" y="2076"/>
              <a:ext cx="40" cy="31"/>
            </a:xfrm>
            <a:custGeom>
              <a:avLst/>
              <a:gdLst>
                <a:gd name="T0" fmla="*/ 10 w 81"/>
                <a:gd name="T1" fmla="*/ 16 h 61"/>
                <a:gd name="T2" fmla="*/ 11 w 81"/>
                <a:gd name="T3" fmla="*/ 15 h 61"/>
                <a:gd name="T4" fmla="*/ 13 w 81"/>
                <a:gd name="T5" fmla="*/ 14 h 61"/>
                <a:gd name="T6" fmla="*/ 14 w 81"/>
                <a:gd name="T7" fmla="*/ 13 h 61"/>
                <a:gd name="T8" fmla="*/ 15 w 81"/>
                <a:gd name="T9" fmla="*/ 13 h 61"/>
                <a:gd name="T10" fmla="*/ 17 w 81"/>
                <a:gd name="T11" fmla="*/ 13 h 61"/>
                <a:gd name="T12" fmla="*/ 18 w 81"/>
                <a:gd name="T13" fmla="*/ 13 h 61"/>
                <a:gd name="T14" fmla="*/ 19 w 81"/>
                <a:gd name="T15" fmla="*/ 12 h 61"/>
                <a:gd name="T16" fmla="*/ 20 w 81"/>
                <a:gd name="T17" fmla="*/ 12 h 61"/>
                <a:gd name="T18" fmla="*/ 19 w 81"/>
                <a:gd name="T19" fmla="*/ 11 h 61"/>
                <a:gd name="T20" fmla="*/ 18 w 81"/>
                <a:gd name="T21" fmla="*/ 8 h 61"/>
                <a:gd name="T22" fmla="*/ 16 w 81"/>
                <a:gd name="T23" fmla="*/ 4 h 61"/>
                <a:gd name="T24" fmla="*/ 15 w 81"/>
                <a:gd name="T25" fmla="*/ 1 h 61"/>
                <a:gd name="T26" fmla="*/ 13 w 81"/>
                <a:gd name="T27" fmla="*/ 1 h 61"/>
                <a:gd name="T28" fmla="*/ 11 w 81"/>
                <a:gd name="T29" fmla="*/ 0 h 61"/>
                <a:gd name="T30" fmla="*/ 9 w 81"/>
                <a:gd name="T31" fmla="*/ 1 h 61"/>
                <a:gd name="T32" fmla="*/ 7 w 81"/>
                <a:gd name="T33" fmla="*/ 1 h 61"/>
                <a:gd name="T34" fmla="*/ 6 w 81"/>
                <a:gd name="T35" fmla="*/ 1 h 61"/>
                <a:gd name="T36" fmla="*/ 4 w 81"/>
                <a:gd name="T37" fmla="*/ 1 h 61"/>
                <a:gd name="T38" fmla="*/ 3 w 81"/>
                <a:gd name="T39" fmla="*/ 2 h 61"/>
                <a:gd name="T40" fmla="*/ 2 w 81"/>
                <a:gd name="T41" fmla="*/ 3 h 61"/>
                <a:gd name="T42" fmla="*/ 0 w 81"/>
                <a:gd name="T43" fmla="*/ 5 h 61"/>
                <a:gd name="T44" fmla="*/ 0 w 81"/>
                <a:gd name="T45" fmla="*/ 7 h 61"/>
                <a:gd name="T46" fmla="*/ 0 w 81"/>
                <a:gd name="T47" fmla="*/ 9 h 61"/>
                <a:gd name="T48" fmla="*/ 1 w 81"/>
                <a:gd name="T49" fmla="*/ 11 h 61"/>
                <a:gd name="T50" fmla="*/ 3 w 81"/>
                <a:gd name="T51" fmla="*/ 13 h 61"/>
                <a:gd name="T52" fmla="*/ 5 w 81"/>
                <a:gd name="T53" fmla="*/ 15 h 61"/>
                <a:gd name="T54" fmla="*/ 7 w 81"/>
                <a:gd name="T55" fmla="*/ 16 h 61"/>
                <a:gd name="T56" fmla="*/ 10 w 81"/>
                <a:gd name="T57" fmla="*/ 16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61"/>
                <a:gd name="T89" fmla="*/ 81 w 8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61">
                  <a:moveTo>
                    <a:pt x="41" y="61"/>
                  </a:moveTo>
                  <a:lnTo>
                    <a:pt x="47" y="58"/>
                  </a:lnTo>
                  <a:lnTo>
                    <a:pt x="53" y="55"/>
                  </a:lnTo>
                  <a:lnTo>
                    <a:pt x="58" y="52"/>
                  </a:lnTo>
                  <a:lnTo>
                    <a:pt x="63" y="51"/>
                  </a:lnTo>
                  <a:lnTo>
                    <a:pt x="68" y="50"/>
                  </a:lnTo>
                  <a:lnTo>
                    <a:pt x="72" y="49"/>
                  </a:lnTo>
                  <a:lnTo>
                    <a:pt x="76" y="48"/>
                  </a:lnTo>
                  <a:lnTo>
                    <a:pt x="81" y="48"/>
                  </a:lnTo>
                  <a:lnTo>
                    <a:pt x="78" y="43"/>
                  </a:lnTo>
                  <a:lnTo>
                    <a:pt x="74" y="31"/>
                  </a:lnTo>
                  <a:lnTo>
                    <a:pt x="67" y="16"/>
                  </a:lnTo>
                  <a:lnTo>
                    <a:pt x="60" y="2"/>
                  </a:lnTo>
                  <a:lnTo>
                    <a:pt x="52" y="1"/>
                  </a:lnTo>
                  <a:lnTo>
                    <a:pt x="45" y="0"/>
                  </a:lnTo>
                  <a:lnTo>
                    <a:pt x="38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3" y="8"/>
                  </a:lnTo>
                  <a:lnTo>
                    <a:pt x="8" y="10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1" y="35"/>
                  </a:lnTo>
                  <a:lnTo>
                    <a:pt x="6" y="43"/>
                  </a:lnTo>
                  <a:lnTo>
                    <a:pt x="13" y="51"/>
                  </a:lnTo>
                  <a:lnTo>
                    <a:pt x="21" y="57"/>
                  </a:lnTo>
                  <a:lnTo>
                    <a:pt x="31" y="61"/>
                  </a:lnTo>
                  <a:lnTo>
                    <a:pt x="41" y="6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7" name="Freeform 144"/>
            <p:cNvSpPr>
              <a:spLocks/>
            </p:cNvSpPr>
            <p:nvPr/>
          </p:nvSpPr>
          <p:spPr bwMode="auto">
            <a:xfrm>
              <a:off x="3048" y="2012"/>
              <a:ext cx="203" cy="84"/>
            </a:xfrm>
            <a:custGeom>
              <a:avLst/>
              <a:gdLst>
                <a:gd name="T0" fmla="*/ 101 w 408"/>
                <a:gd name="T1" fmla="*/ 36 h 167"/>
                <a:gd name="T2" fmla="*/ 100 w 408"/>
                <a:gd name="T3" fmla="*/ 29 h 167"/>
                <a:gd name="T4" fmla="*/ 97 w 408"/>
                <a:gd name="T5" fmla="*/ 23 h 167"/>
                <a:gd name="T6" fmla="*/ 94 w 408"/>
                <a:gd name="T7" fmla="*/ 19 h 167"/>
                <a:gd name="T8" fmla="*/ 89 w 408"/>
                <a:gd name="T9" fmla="*/ 17 h 167"/>
                <a:gd name="T10" fmla="*/ 83 w 408"/>
                <a:gd name="T11" fmla="*/ 16 h 167"/>
                <a:gd name="T12" fmla="*/ 78 w 408"/>
                <a:gd name="T13" fmla="*/ 17 h 167"/>
                <a:gd name="T14" fmla="*/ 73 w 408"/>
                <a:gd name="T15" fmla="*/ 20 h 167"/>
                <a:gd name="T16" fmla="*/ 71 w 408"/>
                <a:gd name="T17" fmla="*/ 21 h 167"/>
                <a:gd name="T18" fmla="*/ 69 w 408"/>
                <a:gd name="T19" fmla="*/ 16 h 167"/>
                <a:gd name="T20" fmla="*/ 64 w 408"/>
                <a:gd name="T21" fmla="*/ 7 h 167"/>
                <a:gd name="T22" fmla="*/ 59 w 408"/>
                <a:gd name="T23" fmla="*/ 2 h 167"/>
                <a:gd name="T24" fmla="*/ 54 w 408"/>
                <a:gd name="T25" fmla="*/ 0 h 167"/>
                <a:gd name="T26" fmla="*/ 47 w 408"/>
                <a:gd name="T27" fmla="*/ 1 h 167"/>
                <a:gd name="T28" fmla="*/ 40 w 408"/>
                <a:gd name="T29" fmla="*/ 3 h 167"/>
                <a:gd name="T30" fmla="*/ 36 w 408"/>
                <a:gd name="T31" fmla="*/ 8 h 167"/>
                <a:gd name="T32" fmla="*/ 34 w 408"/>
                <a:gd name="T33" fmla="*/ 14 h 167"/>
                <a:gd name="T34" fmla="*/ 33 w 408"/>
                <a:gd name="T35" fmla="*/ 20 h 167"/>
                <a:gd name="T36" fmla="*/ 33 w 408"/>
                <a:gd name="T37" fmla="*/ 21 h 167"/>
                <a:gd name="T38" fmla="*/ 30 w 408"/>
                <a:gd name="T39" fmla="*/ 16 h 167"/>
                <a:gd name="T40" fmla="*/ 29 w 408"/>
                <a:gd name="T41" fmla="*/ 13 h 167"/>
                <a:gd name="T42" fmla="*/ 28 w 408"/>
                <a:gd name="T43" fmla="*/ 12 h 167"/>
                <a:gd name="T44" fmla="*/ 26 w 408"/>
                <a:gd name="T45" fmla="*/ 11 h 167"/>
                <a:gd name="T46" fmla="*/ 21 w 408"/>
                <a:gd name="T47" fmla="*/ 10 h 167"/>
                <a:gd name="T48" fmla="*/ 15 w 408"/>
                <a:gd name="T49" fmla="*/ 10 h 167"/>
                <a:gd name="T50" fmla="*/ 10 w 408"/>
                <a:gd name="T51" fmla="*/ 10 h 167"/>
                <a:gd name="T52" fmla="*/ 6 w 408"/>
                <a:gd name="T53" fmla="*/ 12 h 167"/>
                <a:gd name="T54" fmla="*/ 2 w 408"/>
                <a:gd name="T55" fmla="*/ 15 h 167"/>
                <a:gd name="T56" fmla="*/ 0 w 408"/>
                <a:gd name="T57" fmla="*/ 20 h 167"/>
                <a:gd name="T58" fmla="*/ 5 w 408"/>
                <a:gd name="T59" fmla="*/ 25 h 167"/>
                <a:gd name="T60" fmla="*/ 16 w 408"/>
                <a:gd name="T61" fmla="*/ 28 h 167"/>
                <a:gd name="T62" fmla="*/ 28 w 408"/>
                <a:gd name="T63" fmla="*/ 26 h 167"/>
                <a:gd name="T64" fmla="*/ 34 w 408"/>
                <a:gd name="T65" fmla="*/ 25 h 167"/>
                <a:gd name="T66" fmla="*/ 36 w 408"/>
                <a:gd name="T67" fmla="*/ 27 h 167"/>
                <a:gd name="T68" fmla="*/ 39 w 408"/>
                <a:gd name="T69" fmla="*/ 28 h 167"/>
                <a:gd name="T70" fmla="*/ 48 w 408"/>
                <a:gd name="T71" fmla="*/ 30 h 167"/>
                <a:gd name="T72" fmla="*/ 57 w 408"/>
                <a:gd name="T73" fmla="*/ 30 h 167"/>
                <a:gd name="T74" fmla="*/ 66 w 408"/>
                <a:gd name="T75" fmla="*/ 27 h 167"/>
                <a:gd name="T76" fmla="*/ 72 w 408"/>
                <a:gd name="T77" fmla="*/ 28 h 167"/>
                <a:gd name="T78" fmla="*/ 77 w 408"/>
                <a:gd name="T79" fmla="*/ 35 h 167"/>
                <a:gd name="T80" fmla="*/ 84 w 408"/>
                <a:gd name="T81" fmla="*/ 41 h 167"/>
                <a:gd name="T82" fmla="*/ 95 w 408"/>
                <a:gd name="T83" fmla="*/ 42 h 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8"/>
                <a:gd name="T127" fmla="*/ 0 h 167"/>
                <a:gd name="T128" fmla="*/ 408 w 408"/>
                <a:gd name="T129" fmla="*/ 167 h 1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8" h="167">
                  <a:moveTo>
                    <a:pt x="406" y="155"/>
                  </a:moveTo>
                  <a:lnTo>
                    <a:pt x="408" y="141"/>
                  </a:lnTo>
                  <a:lnTo>
                    <a:pt x="406" y="128"/>
                  </a:lnTo>
                  <a:lnTo>
                    <a:pt x="403" y="115"/>
                  </a:lnTo>
                  <a:lnTo>
                    <a:pt x="398" y="102"/>
                  </a:lnTo>
                  <a:lnTo>
                    <a:pt x="391" y="92"/>
                  </a:lnTo>
                  <a:lnTo>
                    <a:pt x="385" y="83"/>
                  </a:lnTo>
                  <a:lnTo>
                    <a:pt x="378" y="76"/>
                  </a:lnTo>
                  <a:lnTo>
                    <a:pt x="372" y="71"/>
                  </a:lnTo>
                  <a:lnTo>
                    <a:pt x="360" y="65"/>
                  </a:lnTo>
                  <a:lnTo>
                    <a:pt x="348" y="63"/>
                  </a:lnTo>
                  <a:lnTo>
                    <a:pt x="336" y="62"/>
                  </a:lnTo>
                  <a:lnTo>
                    <a:pt x="326" y="63"/>
                  </a:lnTo>
                  <a:lnTo>
                    <a:pt x="314" y="66"/>
                  </a:lnTo>
                  <a:lnTo>
                    <a:pt x="305" y="71"/>
                  </a:lnTo>
                  <a:lnTo>
                    <a:pt x="295" y="77"/>
                  </a:lnTo>
                  <a:lnTo>
                    <a:pt x="287" y="84"/>
                  </a:lnTo>
                  <a:lnTo>
                    <a:pt x="287" y="83"/>
                  </a:lnTo>
                  <a:lnTo>
                    <a:pt x="286" y="76"/>
                  </a:lnTo>
                  <a:lnTo>
                    <a:pt x="280" y="62"/>
                  </a:lnTo>
                  <a:lnTo>
                    <a:pt x="268" y="39"/>
                  </a:lnTo>
                  <a:lnTo>
                    <a:pt x="260" y="25"/>
                  </a:lnTo>
                  <a:lnTo>
                    <a:pt x="251" y="15"/>
                  </a:lnTo>
                  <a:lnTo>
                    <a:pt x="240" y="7"/>
                  </a:lnTo>
                  <a:lnTo>
                    <a:pt x="229" y="2"/>
                  </a:lnTo>
                  <a:lnTo>
                    <a:pt x="217" y="0"/>
                  </a:lnTo>
                  <a:lnTo>
                    <a:pt x="203" y="0"/>
                  </a:lnTo>
                  <a:lnTo>
                    <a:pt x="190" y="1"/>
                  </a:lnTo>
                  <a:lnTo>
                    <a:pt x="175" y="4"/>
                  </a:lnTo>
                  <a:lnTo>
                    <a:pt x="163" y="10"/>
                  </a:lnTo>
                  <a:lnTo>
                    <a:pt x="152" y="19"/>
                  </a:lnTo>
                  <a:lnTo>
                    <a:pt x="144" y="31"/>
                  </a:lnTo>
                  <a:lnTo>
                    <a:pt x="140" y="42"/>
                  </a:lnTo>
                  <a:lnTo>
                    <a:pt x="136" y="55"/>
                  </a:lnTo>
                  <a:lnTo>
                    <a:pt x="135" y="68"/>
                  </a:lnTo>
                  <a:lnTo>
                    <a:pt x="135" y="78"/>
                  </a:lnTo>
                  <a:lnTo>
                    <a:pt x="136" y="86"/>
                  </a:lnTo>
                  <a:lnTo>
                    <a:pt x="134" y="83"/>
                  </a:lnTo>
                  <a:lnTo>
                    <a:pt x="127" y="72"/>
                  </a:lnTo>
                  <a:lnTo>
                    <a:pt x="121" y="61"/>
                  </a:lnTo>
                  <a:lnTo>
                    <a:pt x="118" y="49"/>
                  </a:lnTo>
                  <a:lnTo>
                    <a:pt x="116" y="47"/>
                  </a:lnTo>
                  <a:lnTo>
                    <a:pt x="114" y="46"/>
                  </a:lnTo>
                  <a:lnTo>
                    <a:pt x="110" y="43"/>
                  </a:lnTo>
                  <a:lnTo>
                    <a:pt x="104" y="41"/>
                  </a:lnTo>
                  <a:lnTo>
                    <a:pt x="96" y="39"/>
                  </a:lnTo>
                  <a:lnTo>
                    <a:pt x="85" y="38"/>
                  </a:lnTo>
                  <a:lnTo>
                    <a:pt x="73" y="37"/>
                  </a:lnTo>
                  <a:lnTo>
                    <a:pt x="62" y="37"/>
                  </a:lnTo>
                  <a:lnTo>
                    <a:pt x="52" y="38"/>
                  </a:lnTo>
                  <a:lnTo>
                    <a:pt x="43" y="40"/>
                  </a:lnTo>
                  <a:lnTo>
                    <a:pt x="34" y="43"/>
                  </a:lnTo>
                  <a:lnTo>
                    <a:pt x="24" y="47"/>
                  </a:lnTo>
                  <a:lnTo>
                    <a:pt x="16" y="51"/>
                  </a:lnTo>
                  <a:lnTo>
                    <a:pt x="8" y="57"/>
                  </a:lnTo>
                  <a:lnTo>
                    <a:pt x="0" y="64"/>
                  </a:lnTo>
                  <a:lnTo>
                    <a:pt x="0" y="77"/>
                  </a:lnTo>
                  <a:lnTo>
                    <a:pt x="7" y="88"/>
                  </a:lnTo>
                  <a:lnTo>
                    <a:pt x="22" y="99"/>
                  </a:lnTo>
                  <a:lnTo>
                    <a:pt x="42" y="106"/>
                  </a:lnTo>
                  <a:lnTo>
                    <a:pt x="64" y="109"/>
                  </a:lnTo>
                  <a:lnTo>
                    <a:pt x="88" y="109"/>
                  </a:lnTo>
                  <a:lnTo>
                    <a:pt x="112" y="103"/>
                  </a:lnTo>
                  <a:lnTo>
                    <a:pt x="134" y="93"/>
                  </a:lnTo>
                  <a:lnTo>
                    <a:pt x="137" y="98"/>
                  </a:lnTo>
                  <a:lnTo>
                    <a:pt x="141" y="102"/>
                  </a:lnTo>
                  <a:lnTo>
                    <a:pt x="144" y="106"/>
                  </a:lnTo>
                  <a:lnTo>
                    <a:pt x="145" y="107"/>
                  </a:lnTo>
                  <a:lnTo>
                    <a:pt x="159" y="111"/>
                  </a:lnTo>
                  <a:lnTo>
                    <a:pt x="175" y="115"/>
                  </a:lnTo>
                  <a:lnTo>
                    <a:pt x="192" y="117"/>
                  </a:lnTo>
                  <a:lnTo>
                    <a:pt x="212" y="118"/>
                  </a:lnTo>
                  <a:lnTo>
                    <a:pt x="230" y="117"/>
                  </a:lnTo>
                  <a:lnTo>
                    <a:pt x="250" y="113"/>
                  </a:lnTo>
                  <a:lnTo>
                    <a:pt x="268" y="106"/>
                  </a:lnTo>
                  <a:lnTo>
                    <a:pt x="286" y="95"/>
                  </a:lnTo>
                  <a:lnTo>
                    <a:pt x="291" y="109"/>
                  </a:lnTo>
                  <a:lnTo>
                    <a:pt x="299" y="124"/>
                  </a:lnTo>
                  <a:lnTo>
                    <a:pt x="310" y="139"/>
                  </a:lnTo>
                  <a:lnTo>
                    <a:pt x="324" y="153"/>
                  </a:lnTo>
                  <a:lnTo>
                    <a:pt x="340" y="162"/>
                  </a:lnTo>
                  <a:lnTo>
                    <a:pt x="358" y="167"/>
                  </a:lnTo>
                  <a:lnTo>
                    <a:pt x="381" y="166"/>
                  </a:lnTo>
                  <a:lnTo>
                    <a:pt x="406" y="155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8" name="Freeform 145"/>
            <p:cNvSpPr>
              <a:spLocks/>
            </p:cNvSpPr>
            <p:nvPr/>
          </p:nvSpPr>
          <p:spPr bwMode="auto">
            <a:xfrm>
              <a:off x="3142" y="2018"/>
              <a:ext cx="32" cy="24"/>
            </a:xfrm>
            <a:custGeom>
              <a:avLst/>
              <a:gdLst>
                <a:gd name="T0" fmla="*/ 1 w 64"/>
                <a:gd name="T1" fmla="*/ 1 h 50"/>
                <a:gd name="T2" fmla="*/ 0 w 64"/>
                <a:gd name="T3" fmla="*/ 4 h 50"/>
                <a:gd name="T4" fmla="*/ 1 w 64"/>
                <a:gd name="T5" fmla="*/ 5 h 50"/>
                <a:gd name="T6" fmla="*/ 3 w 64"/>
                <a:gd name="T7" fmla="*/ 6 h 50"/>
                <a:gd name="T8" fmla="*/ 7 w 64"/>
                <a:gd name="T9" fmla="*/ 7 h 50"/>
                <a:gd name="T10" fmla="*/ 9 w 64"/>
                <a:gd name="T11" fmla="*/ 9 h 50"/>
                <a:gd name="T12" fmla="*/ 11 w 64"/>
                <a:gd name="T13" fmla="*/ 11 h 50"/>
                <a:gd name="T14" fmla="*/ 13 w 64"/>
                <a:gd name="T15" fmla="*/ 12 h 50"/>
                <a:gd name="T16" fmla="*/ 15 w 64"/>
                <a:gd name="T17" fmla="*/ 11 h 50"/>
                <a:gd name="T18" fmla="*/ 16 w 64"/>
                <a:gd name="T19" fmla="*/ 9 h 50"/>
                <a:gd name="T20" fmla="*/ 15 w 64"/>
                <a:gd name="T21" fmla="*/ 6 h 50"/>
                <a:gd name="T22" fmla="*/ 13 w 64"/>
                <a:gd name="T23" fmla="*/ 3 h 50"/>
                <a:gd name="T24" fmla="*/ 10 w 64"/>
                <a:gd name="T25" fmla="*/ 1 h 50"/>
                <a:gd name="T26" fmla="*/ 9 w 64"/>
                <a:gd name="T27" fmla="*/ 1 h 50"/>
                <a:gd name="T28" fmla="*/ 7 w 64"/>
                <a:gd name="T29" fmla="*/ 0 h 50"/>
                <a:gd name="T30" fmla="*/ 6 w 64"/>
                <a:gd name="T31" fmla="*/ 0 h 50"/>
                <a:gd name="T32" fmla="*/ 4 w 64"/>
                <a:gd name="T33" fmla="*/ 0 h 50"/>
                <a:gd name="T34" fmla="*/ 3 w 64"/>
                <a:gd name="T35" fmla="*/ 0 h 50"/>
                <a:gd name="T36" fmla="*/ 2 w 64"/>
                <a:gd name="T37" fmla="*/ 0 h 50"/>
                <a:gd name="T38" fmla="*/ 1 w 64"/>
                <a:gd name="T39" fmla="*/ 0 h 50"/>
                <a:gd name="T40" fmla="*/ 1 w 64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50"/>
                <a:gd name="T65" fmla="*/ 64 w 64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50">
                  <a:moveTo>
                    <a:pt x="1" y="7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7"/>
                  </a:lnTo>
                  <a:lnTo>
                    <a:pt x="28" y="32"/>
                  </a:lnTo>
                  <a:lnTo>
                    <a:pt x="39" y="39"/>
                  </a:lnTo>
                  <a:lnTo>
                    <a:pt x="46" y="46"/>
                  </a:lnTo>
                  <a:lnTo>
                    <a:pt x="53" y="50"/>
                  </a:lnTo>
                  <a:lnTo>
                    <a:pt x="60" y="48"/>
                  </a:lnTo>
                  <a:lnTo>
                    <a:pt x="64" y="39"/>
                  </a:lnTo>
                  <a:lnTo>
                    <a:pt x="62" y="27"/>
                  </a:lnTo>
                  <a:lnTo>
                    <a:pt x="54" y="15"/>
                  </a:lnTo>
                  <a:lnTo>
                    <a:pt x="43" y="7"/>
                  </a:lnTo>
                  <a:lnTo>
                    <a:pt x="36" y="5"/>
                  </a:lnTo>
                  <a:lnTo>
                    <a:pt x="30" y="3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29" name="Freeform 146"/>
            <p:cNvSpPr>
              <a:spLocks/>
            </p:cNvSpPr>
            <p:nvPr/>
          </p:nvSpPr>
          <p:spPr bwMode="auto">
            <a:xfrm>
              <a:off x="3162" y="2089"/>
              <a:ext cx="32" cy="26"/>
            </a:xfrm>
            <a:custGeom>
              <a:avLst/>
              <a:gdLst>
                <a:gd name="T0" fmla="*/ 0 w 65"/>
                <a:gd name="T1" fmla="*/ 2 h 51"/>
                <a:gd name="T2" fmla="*/ 0 w 65"/>
                <a:gd name="T3" fmla="*/ 4 h 51"/>
                <a:gd name="T4" fmla="*/ 1 w 65"/>
                <a:gd name="T5" fmla="*/ 6 h 51"/>
                <a:gd name="T6" fmla="*/ 3 w 65"/>
                <a:gd name="T7" fmla="*/ 7 h 51"/>
                <a:gd name="T8" fmla="*/ 6 w 65"/>
                <a:gd name="T9" fmla="*/ 8 h 51"/>
                <a:gd name="T10" fmla="*/ 9 w 65"/>
                <a:gd name="T11" fmla="*/ 10 h 51"/>
                <a:gd name="T12" fmla="*/ 11 w 65"/>
                <a:gd name="T13" fmla="*/ 12 h 51"/>
                <a:gd name="T14" fmla="*/ 13 w 65"/>
                <a:gd name="T15" fmla="*/ 13 h 51"/>
                <a:gd name="T16" fmla="*/ 15 w 65"/>
                <a:gd name="T17" fmla="*/ 12 h 51"/>
                <a:gd name="T18" fmla="*/ 16 w 65"/>
                <a:gd name="T19" fmla="*/ 10 h 51"/>
                <a:gd name="T20" fmla="*/ 15 w 65"/>
                <a:gd name="T21" fmla="*/ 7 h 51"/>
                <a:gd name="T22" fmla="*/ 13 w 65"/>
                <a:gd name="T23" fmla="*/ 4 h 51"/>
                <a:gd name="T24" fmla="*/ 10 w 65"/>
                <a:gd name="T25" fmla="*/ 2 h 51"/>
                <a:gd name="T26" fmla="*/ 9 w 65"/>
                <a:gd name="T27" fmla="*/ 2 h 51"/>
                <a:gd name="T28" fmla="*/ 7 w 65"/>
                <a:gd name="T29" fmla="*/ 1 h 51"/>
                <a:gd name="T30" fmla="*/ 6 w 65"/>
                <a:gd name="T31" fmla="*/ 1 h 51"/>
                <a:gd name="T32" fmla="*/ 4 w 65"/>
                <a:gd name="T33" fmla="*/ 1 h 51"/>
                <a:gd name="T34" fmla="*/ 3 w 65"/>
                <a:gd name="T35" fmla="*/ 0 h 51"/>
                <a:gd name="T36" fmla="*/ 2 w 65"/>
                <a:gd name="T37" fmla="*/ 1 h 51"/>
                <a:gd name="T38" fmla="*/ 1 w 65"/>
                <a:gd name="T39" fmla="*/ 1 h 51"/>
                <a:gd name="T40" fmla="*/ 0 w 65"/>
                <a:gd name="T41" fmla="*/ 2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1" y="8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6"/>
                  </a:lnTo>
                  <a:lnTo>
                    <a:pt x="27" y="32"/>
                  </a:lnTo>
                  <a:lnTo>
                    <a:pt x="38" y="40"/>
                  </a:lnTo>
                  <a:lnTo>
                    <a:pt x="46" y="47"/>
                  </a:lnTo>
                  <a:lnTo>
                    <a:pt x="53" y="51"/>
                  </a:lnTo>
                  <a:lnTo>
                    <a:pt x="60" y="48"/>
                  </a:lnTo>
                  <a:lnTo>
                    <a:pt x="65" y="39"/>
                  </a:lnTo>
                  <a:lnTo>
                    <a:pt x="62" y="28"/>
                  </a:lnTo>
                  <a:lnTo>
                    <a:pt x="54" y="16"/>
                  </a:lnTo>
                  <a:lnTo>
                    <a:pt x="43" y="8"/>
                  </a:lnTo>
                  <a:lnTo>
                    <a:pt x="36" y="6"/>
                  </a:lnTo>
                  <a:lnTo>
                    <a:pt x="30" y="3"/>
                  </a:lnTo>
                  <a:lnTo>
                    <a:pt x="24" y="2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0" name="Freeform 147"/>
            <p:cNvSpPr>
              <a:spLocks/>
            </p:cNvSpPr>
            <p:nvPr/>
          </p:nvSpPr>
          <p:spPr bwMode="auto">
            <a:xfrm>
              <a:off x="3103" y="2092"/>
              <a:ext cx="28" cy="24"/>
            </a:xfrm>
            <a:custGeom>
              <a:avLst/>
              <a:gdLst>
                <a:gd name="T0" fmla="*/ 1 w 56"/>
                <a:gd name="T1" fmla="*/ 3 h 48"/>
                <a:gd name="T2" fmla="*/ 0 w 56"/>
                <a:gd name="T3" fmla="*/ 5 h 48"/>
                <a:gd name="T4" fmla="*/ 1 w 56"/>
                <a:gd name="T5" fmla="*/ 5 h 48"/>
                <a:gd name="T6" fmla="*/ 3 w 56"/>
                <a:gd name="T7" fmla="*/ 6 h 48"/>
                <a:gd name="T8" fmla="*/ 6 w 56"/>
                <a:gd name="T9" fmla="*/ 7 h 48"/>
                <a:gd name="T10" fmla="*/ 9 w 56"/>
                <a:gd name="T11" fmla="*/ 9 h 48"/>
                <a:gd name="T12" fmla="*/ 11 w 56"/>
                <a:gd name="T13" fmla="*/ 11 h 48"/>
                <a:gd name="T14" fmla="*/ 12 w 56"/>
                <a:gd name="T15" fmla="*/ 12 h 48"/>
                <a:gd name="T16" fmla="*/ 14 w 56"/>
                <a:gd name="T17" fmla="*/ 12 h 48"/>
                <a:gd name="T18" fmla="*/ 14 w 56"/>
                <a:gd name="T19" fmla="*/ 9 h 48"/>
                <a:gd name="T20" fmla="*/ 14 w 56"/>
                <a:gd name="T21" fmla="*/ 6 h 48"/>
                <a:gd name="T22" fmla="*/ 12 w 56"/>
                <a:gd name="T23" fmla="*/ 3 h 48"/>
                <a:gd name="T24" fmla="*/ 9 w 56"/>
                <a:gd name="T25" fmla="*/ 2 h 48"/>
                <a:gd name="T26" fmla="*/ 6 w 56"/>
                <a:gd name="T27" fmla="*/ 1 h 48"/>
                <a:gd name="T28" fmla="*/ 4 w 56"/>
                <a:gd name="T29" fmla="*/ 0 h 48"/>
                <a:gd name="T30" fmla="*/ 2 w 56"/>
                <a:gd name="T31" fmla="*/ 1 h 48"/>
                <a:gd name="T32" fmla="*/ 1 w 56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8"/>
                <a:gd name="T53" fmla="*/ 56 w 5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8">
                  <a:moveTo>
                    <a:pt x="2" y="9"/>
                  </a:moveTo>
                  <a:lnTo>
                    <a:pt x="0" y="17"/>
                  </a:lnTo>
                  <a:lnTo>
                    <a:pt x="3" y="20"/>
                  </a:lnTo>
                  <a:lnTo>
                    <a:pt x="11" y="24"/>
                  </a:lnTo>
                  <a:lnTo>
                    <a:pt x="24" y="28"/>
                  </a:lnTo>
                  <a:lnTo>
                    <a:pt x="34" y="36"/>
                  </a:lnTo>
                  <a:lnTo>
                    <a:pt x="41" y="43"/>
                  </a:lnTo>
                  <a:lnTo>
                    <a:pt x="46" y="48"/>
                  </a:lnTo>
                  <a:lnTo>
                    <a:pt x="53" y="46"/>
                  </a:lnTo>
                  <a:lnTo>
                    <a:pt x="56" y="36"/>
                  </a:lnTo>
                  <a:lnTo>
                    <a:pt x="54" y="25"/>
                  </a:lnTo>
                  <a:lnTo>
                    <a:pt x="46" y="13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1" name="Freeform 148"/>
            <p:cNvSpPr>
              <a:spLocks/>
            </p:cNvSpPr>
            <p:nvPr/>
          </p:nvSpPr>
          <p:spPr bwMode="auto">
            <a:xfrm>
              <a:off x="3075" y="2033"/>
              <a:ext cx="29" cy="24"/>
            </a:xfrm>
            <a:custGeom>
              <a:avLst/>
              <a:gdLst>
                <a:gd name="T0" fmla="*/ 1 w 57"/>
                <a:gd name="T1" fmla="*/ 3 h 48"/>
                <a:gd name="T2" fmla="*/ 0 w 57"/>
                <a:gd name="T3" fmla="*/ 5 h 48"/>
                <a:gd name="T4" fmla="*/ 1 w 57"/>
                <a:gd name="T5" fmla="*/ 6 h 48"/>
                <a:gd name="T6" fmla="*/ 3 w 57"/>
                <a:gd name="T7" fmla="*/ 6 h 48"/>
                <a:gd name="T8" fmla="*/ 6 w 57"/>
                <a:gd name="T9" fmla="*/ 7 h 48"/>
                <a:gd name="T10" fmla="*/ 9 w 57"/>
                <a:gd name="T11" fmla="*/ 10 h 48"/>
                <a:gd name="T12" fmla="*/ 11 w 57"/>
                <a:gd name="T13" fmla="*/ 11 h 48"/>
                <a:gd name="T14" fmla="*/ 12 w 57"/>
                <a:gd name="T15" fmla="*/ 12 h 48"/>
                <a:gd name="T16" fmla="*/ 13 w 57"/>
                <a:gd name="T17" fmla="*/ 12 h 48"/>
                <a:gd name="T18" fmla="*/ 15 w 57"/>
                <a:gd name="T19" fmla="*/ 10 h 48"/>
                <a:gd name="T20" fmla="*/ 14 w 57"/>
                <a:gd name="T21" fmla="*/ 6 h 48"/>
                <a:gd name="T22" fmla="*/ 12 w 57"/>
                <a:gd name="T23" fmla="*/ 3 h 48"/>
                <a:gd name="T24" fmla="*/ 9 w 57"/>
                <a:gd name="T25" fmla="*/ 2 h 48"/>
                <a:gd name="T26" fmla="*/ 6 w 57"/>
                <a:gd name="T27" fmla="*/ 1 h 48"/>
                <a:gd name="T28" fmla="*/ 4 w 57"/>
                <a:gd name="T29" fmla="*/ 0 h 48"/>
                <a:gd name="T30" fmla="*/ 2 w 57"/>
                <a:gd name="T31" fmla="*/ 1 h 48"/>
                <a:gd name="T32" fmla="*/ 1 w 57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48"/>
                <a:gd name="T53" fmla="*/ 57 w 57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48">
                  <a:moveTo>
                    <a:pt x="2" y="9"/>
                  </a:moveTo>
                  <a:lnTo>
                    <a:pt x="0" y="17"/>
                  </a:lnTo>
                  <a:lnTo>
                    <a:pt x="3" y="21"/>
                  </a:lnTo>
                  <a:lnTo>
                    <a:pt x="11" y="24"/>
                  </a:lnTo>
                  <a:lnTo>
                    <a:pt x="24" y="29"/>
                  </a:lnTo>
                  <a:lnTo>
                    <a:pt x="34" y="37"/>
                  </a:lnTo>
                  <a:lnTo>
                    <a:pt x="41" y="44"/>
                  </a:lnTo>
                  <a:lnTo>
                    <a:pt x="46" y="48"/>
                  </a:lnTo>
                  <a:lnTo>
                    <a:pt x="52" y="46"/>
                  </a:lnTo>
                  <a:lnTo>
                    <a:pt x="57" y="37"/>
                  </a:lnTo>
                  <a:lnTo>
                    <a:pt x="55" y="25"/>
                  </a:lnTo>
                  <a:lnTo>
                    <a:pt x="47" y="14"/>
                  </a:lnTo>
                  <a:lnTo>
                    <a:pt x="35" y="6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2" name="Freeform 149"/>
            <p:cNvSpPr>
              <a:spLocks/>
            </p:cNvSpPr>
            <p:nvPr/>
          </p:nvSpPr>
          <p:spPr bwMode="auto">
            <a:xfrm>
              <a:off x="3187" y="2172"/>
              <a:ext cx="30" cy="29"/>
            </a:xfrm>
            <a:custGeom>
              <a:avLst/>
              <a:gdLst>
                <a:gd name="T0" fmla="*/ 1 w 60"/>
                <a:gd name="T1" fmla="*/ 3 h 58"/>
                <a:gd name="T2" fmla="*/ 0 w 60"/>
                <a:gd name="T3" fmla="*/ 5 h 58"/>
                <a:gd name="T4" fmla="*/ 1 w 60"/>
                <a:gd name="T5" fmla="*/ 7 h 58"/>
                <a:gd name="T6" fmla="*/ 4 w 60"/>
                <a:gd name="T7" fmla="*/ 9 h 58"/>
                <a:gd name="T8" fmla="*/ 7 w 60"/>
                <a:gd name="T9" fmla="*/ 10 h 58"/>
                <a:gd name="T10" fmla="*/ 10 w 60"/>
                <a:gd name="T11" fmla="*/ 12 h 58"/>
                <a:gd name="T12" fmla="*/ 11 w 60"/>
                <a:gd name="T13" fmla="*/ 14 h 58"/>
                <a:gd name="T14" fmla="*/ 12 w 60"/>
                <a:gd name="T15" fmla="*/ 15 h 58"/>
                <a:gd name="T16" fmla="*/ 14 w 60"/>
                <a:gd name="T17" fmla="*/ 14 h 58"/>
                <a:gd name="T18" fmla="*/ 15 w 60"/>
                <a:gd name="T19" fmla="*/ 12 h 58"/>
                <a:gd name="T20" fmla="*/ 14 w 60"/>
                <a:gd name="T21" fmla="*/ 7 h 58"/>
                <a:gd name="T22" fmla="*/ 12 w 60"/>
                <a:gd name="T23" fmla="*/ 4 h 58"/>
                <a:gd name="T24" fmla="*/ 9 w 60"/>
                <a:gd name="T25" fmla="*/ 2 h 58"/>
                <a:gd name="T26" fmla="*/ 6 w 60"/>
                <a:gd name="T27" fmla="*/ 1 h 58"/>
                <a:gd name="T28" fmla="*/ 4 w 60"/>
                <a:gd name="T29" fmla="*/ 0 h 58"/>
                <a:gd name="T30" fmla="*/ 2 w 60"/>
                <a:gd name="T31" fmla="*/ 1 h 58"/>
                <a:gd name="T32" fmla="*/ 1 w 60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8"/>
                <a:gd name="T53" fmla="*/ 60 w 6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8">
                  <a:moveTo>
                    <a:pt x="1" y="9"/>
                  </a:moveTo>
                  <a:lnTo>
                    <a:pt x="0" y="18"/>
                  </a:lnTo>
                  <a:lnTo>
                    <a:pt x="4" y="26"/>
                  </a:lnTo>
                  <a:lnTo>
                    <a:pt x="14" y="33"/>
                  </a:lnTo>
                  <a:lnTo>
                    <a:pt x="26" y="40"/>
                  </a:lnTo>
                  <a:lnTo>
                    <a:pt x="37" y="47"/>
                  </a:lnTo>
                  <a:lnTo>
                    <a:pt x="43" y="54"/>
                  </a:lnTo>
                  <a:lnTo>
                    <a:pt x="48" y="58"/>
                  </a:lnTo>
                  <a:lnTo>
                    <a:pt x="55" y="56"/>
                  </a:lnTo>
                  <a:lnTo>
                    <a:pt x="60" y="46"/>
                  </a:lnTo>
                  <a:lnTo>
                    <a:pt x="55" y="30"/>
                  </a:lnTo>
                  <a:lnTo>
                    <a:pt x="47" y="15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7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3" name="Freeform 150"/>
            <p:cNvSpPr>
              <a:spLocks/>
            </p:cNvSpPr>
            <p:nvPr/>
          </p:nvSpPr>
          <p:spPr bwMode="auto">
            <a:xfrm>
              <a:off x="3232" y="2116"/>
              <a:ext cx="24" cy="20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4 h 39"/>
                <a:gd name="T4" fmla="*/ 1 w 49"/>
                <a:gd name="T5" fmla="*/ 5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8 h 39"/>
                <a:gd name="T12" fmla="*/ 8 w 49"/>
                <a:gd name="T13" fmla="*/ 9 h 39"/>
                <a:gd name="T14" fmla="*/ 10 w 49"/>
                <a:gd name="T15" fmla="*/ 10 h 39"/>
                <a:gd name="T16" fmla="*/ 11 w 49"/>
                <a:gd name="T17" fmla="*/ 10 h 39"/>
                <a:gd name="T18" fmla="*/ 12 w 49"/>
                <a:gd name="T19" fmla="*/ 8 h 39"/>
                <a:gd name="T20" fmla="*/ 11 w 49"/>
                <a:gd name="T21" fmla="*/ 6 h 39"/>
                <a:gd name="T22" fmla="*/ 10 w 49"/>
                <a:gd name="T23" fmla="*/ 3 h 39"/>
                <a:gd name="T24" fmla="*/ 7 w 49"/>
                <a:gd name="T25" fmla="*/ 2 h 39"/>
                <a:gd name="T26" fmla="*/ 5 w 49"/>
                <a:gd name="T27" fmla="*/ 1 h 39"/>
                <a:gd name="T28" fmla="*/ 3 w 49"/>
                <a:gd name="T29" fmla="*/ 0 h 39"/>
                <a:gd name="T30" fmla="*/ 1 w 49"/>
                <a:gd name="T31" fmla="*/ 1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7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0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40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40" y="11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4" name="Freeform 151"/>
            <p:cNvSpPr>
              <a:spLocks/>
            </p:cNvSpPr>
            <p:nvPr/>
          </p:nvSpPr>
          <p:spPr bwMode="auto">
            <a:xfrm>
              <a:off x="3048" y="2083"/>
              <a:ext cx="24" cy="19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3 h 39"/>
                <a:gd name="T4" fmla="*/ 1 w 49"/>
                <a:gd name="T5" fmla="*/ 4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7 h 39"/>
                <a:gd name="T12" fmla="*/ 8 w 49"/>
                <a:gd name="T13" fmla="*/ 9 h 39"/>
                <a:gd name="T14" fmla="*/ 9 w 49"/>
                <a:gd name="T15" fmla="*/ 9 h 39"/>
                <a:gd name="T16" fmla="*/ 11 w 49"/>
                <a:gd name="T17" fmla="*/ 9 h 39"/>
                <a:gd name="T18" fmla="*/ 12 w 49"/>
                <a:gd name="T19" fmla="*/ 7 h 39"/>
                <a:gd name="T20" fmla="*/ 11 w 49"/>
                <a:gd name="T21" fmla="*/ 5 h 39"/>
                <a:gd name="T22" fmla="*/ 9 w 49"/>
                <a:gd name="T23" fmla="*/ 3 h 39"/>
                <a:gd name="T24" fmla="*/ 7 w 49"/>
                <a:gd name="T25" fmla="*/ 1 h 39"/>
                <a:gd name="T26" fmla="*/ 5 w 49"/>
                <a:gd name="T27" fmla="*/ 0 h 39"/>
                <a:gd name="T28" fmla="*/ 3 w 49"/>
                <a:gd name="T29" fmla="*/ 0 h 39"/>
                <a:gd name="T30" fmla="*/ 1 w 49"/>
                <a:gd name="T31" fmla="*/ 0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8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1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39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39" y="12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5" name="Freeform 152"/>
            <p:cNvSpPr>
              <a:spLocks/>
            </p:cNvSpPr>
            <p:nvPr/>
          </p:nvSpPr>
          <p:spPr bwMode="auto">
            <a:xfrm>
              <a:off x="3213" y="2051"/>
              <a:ext cx="24" cy="20"/>
            </a:xfrm>
            <a:custGeom>
              <a:avLst/>
              <a:gdLst>
                <a:gd name="T0" fmla="*/ 1 w 48"/>
                <a:gd name="T1" fmla="*/ 2 h 40"/>
                <a:gd name="T2" fmla="*/ 0 w 48"/>
                <a:gd name="T3" fmla="*/ 3 h 40"/>
                <a:gd name="T4" fmla="*/ 1 w 48"/>
                <a:gd name="T5" fmla="*/ 5 h 40"/>
                <a:gd name="T6" fmla="*/ 3 w 48"/>
                <a:gd name="T7" fmla="*/ 5 h 40"/>
                <a:gd name="T8" fmla="*/ 5 w 48"/>
                <a:gd name="T9" fmla="*/ 6 h 40"/>
                <a:gd name="T10" fmla="*/ 7 w 48"/>
                <a:gd name="T11" fmla="*/ 7 h 40"/>
                <a:gd name="T12" fmla="*/ 9 w 48"/>
                <a:gd name="T13" fmla="*/ 10 h 40"/>
                <a:gd name="T14" fmla="*/ 10 w 48"/>
                <a:gd name="T15" fmla="*/ 10 h 40"/>
                <a:gd name="T16" fmla="*/ 12 w 48"/>
                <a:gd name="T17" fmla="*/ 10 h 40"/>
                <a:gd name="T18" fmla="*/ 12 w 48"/>
                <a:gd name="T19" fmla="*/ 7 h 40"/>
                <a:gd name="T20" fmla="*/ 12 w 48"/>
                <a:gd name="T21" fmla="*/ 5 h 40"/>
                <a:gd name="T22" fmla="*/ 10 w 48"/>
                <a:gd name="T23" fmla="*/ 3 h 40"/>
                <a:gd name="T24" fmla="*/ 7 w 48"/>
                <a:gd name="T25" fmla="*/ 1 h 40"/>
                <a:gd name="T26" fmla="*/ 5 w 48"/>
                <a:gd name="T27" fmla="*/ 1 h 40"/>
                <a:gd name="T28" fmla="*/ 3 w 48"/>
                <a:gd name="T29" fmla="*/ 0 h 40"/>
                <a:gd name="T30" fmla="*/ 2 w 48"/>
                <a:gd name="T31" fmla="*/ 1 h 40"/>
                <a:gd name="T32" fmla="*/ 1 w 48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" y="8"/>
                  </a:moveTo>
                  <a:lnTo>
                    <a:pt x="0" y="15"/>
                  </a:lnTo>
                  <a:lnTo>
                    <a:pt x="3" y="17"/>
                  </a:lnTo>
                  <a:lnTo>
                    <a:pt x="10" y="21"/>
                  </a:lnTo>
                  <a:lnTo>
                    <a:pt x="20" y="24"/>
                  </a:lnTo>
                  <a:lnTo>
                    <a:pt x="30" y="31"/>
                  </a:lnTo>
                  <a:lnTo>
                    <a:pt x="34" y="37"/>
                  </a:lnTo>
                  <a:lnTo>
                    <a:pt x="39" y="40"/>
                  </a:lnTo>
                  <a:lnTo>
                    <a:pt x="45" y="39"/>
                  </a:lnTo>
                  <a:lnTo>
                    <a:pt x="48" y="31"/>
                  </a:lnTo>
                  <a:lnTo>
                    <a:pt x="46" y="21"/>
                  </a:lnTo>
                  <a:lnTo>
                    <a:pt x="39" y="11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6" name="Freeform 153"/>
            <p:cNvSpPr>
              <a:spLocks/>
            </p:cNvSpPr>
            <p:nvPr/>
          </p:nvSpPr>
          <p:spPr bwMode="auto">
            <a:xfrm>
              <a:off x="3252" y="2191"/>
              <a:ext cx="25" cy="19"/>
            </a:xfrm>
            <a:custGeom>
              <a:avLst/>
              <a:gdLst>
                <a:gd name="T0" fmla="*/ 1 w 48"/>
                <a:gd name="T1" fmla="*/ 1 h 38"/>
                <a:gd name="T2" fmla="*/ 0 w 48"/>
                <a:gd name="T3" fmla="*/ 3 h 38"/>
                <a:gd name="T4" fmla="*/ 1 w 48"/>
                <a:gd name="T5" fmla="*/ 4 h 38"/>
                <a:gd name="T6" fmla="*/ 3 w 48"/>
                <a:gd name="T7" fmla="*/ 5 h 38"/>
                <a:gd name="T8" fmla="*/ 6 w 48"/>
                <a:gd name="T9" fmla="*/ 5 h 38"/>
                <a:gd name="T10" fmla="*/ 8 w 48"/>
                <a:gd name="T11" fmla="*/ 7 h 38"/>
                <a:gd name="T12" fmla="*/ 9 w 48"/>
                <a:gd name="T13" fmla="*/ 9 h 38"/>
                <a:gd name="T14" fmla="*/ 10 w 48"/>
                <a:gd name="T15" fmla="*/ 10 h 38"/>
                <a:gd name="T16" fmla="*/ 12 w 48"/>
                <a:gd name="T17" fmla="*/ 10 h 38"/>
                <a:gd name="T18" fmla="*/ 13 w 48"/>
                <a:gd name="T19" fmla="*/ 7 h 38"/>
                <a:gd name="T20" fmla="*/ 13 w 48"/>
                <a:gd name="T21" fmla="*/ 5 h 38"/>
                <a:gd name="T22" fmla="*/ 10 w 48"/>
                <a:gd name="T23" fmla="*/ 2 h 38"/>
                <a:gd name="T24" fmla="*/ 8 w 48"/>
                <a:gd name="T25" fmla="*/ 1 h 38"/>
                <a:gd name="T26" fmla="*/ 5 w 48"/>
                <a:gd name="T27" fmla="*/ 1 h 38"/>
                <a:gd name="T28" fmla="*/ 4 w 48"/>
                <a:gd name="T29" fmla="*/ 0 h 38"/>
                <a:gd name="T30" fmla="*/ 2 w 48"/>
                <a:gd name="T31" fmla="*/ 1 h 38"/>
                <a:gd name="T32" fmla="*/ 1 w 48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8"/>
                <a:gd name="T53" fmla="*/ 48 w 4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8">
                  <a:moveTo>
                    <a:pt x="2" y="7"/>
                  </a:moveTo>
                  <a:lnTo>
                    <a:pt x="0" y="12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23"/>
                  </a:lnTo>
                  <a:lnTo>
                    <a:pt x="30" y="29"/>
                  </a:lnTo>
                  <a:lnTo>
                    <a:pt x="34" y="34"/>
                  </a:lnTo>
                  <a:lnTo>
                    <a:pt x="39" y="38"/>
                  </a:lnTo>
                  <a:lnTo>
                    <a:pt x="45" y="37"/>
                  </a:lnTo>
                  <a:lnTo>
                    <a:pt x="48" y="30"/>
                  </a:lnTo>
                  <a:lnTo>
                    <a:pt x="46" y="19"/>
                  </a:lnTo>
                  <a:lnTo>
                    <a:pt x="39" y="10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37" name="Freeform 154"/>
            <p:cNvSpPr>
              <a:spLocks/>
            </p:cNvSpPr>
            <p:nvPr/>
          </p:nvSpPr>
          <p:spPr bwMode="auto">
            <a:xfrm>
              <a:off x="3129" y="2166"/>
              <a:ext cx="27" cy="24"/>
            </a:xfrm>
            <a:custGeom>
              <a:avLst/>
              <a:gdLst>
                <a:gd name="T0" fmla="*/ 12 w 54"/>
                <a:gd name="T1" fmla="*/ 12 h 48"/>
                <a:gd name="T2" fmla="*/ 11 w 54"/>
                <a:gd name="T3" fmla="*/ 12 h 48"/>
                <a:gd name="T4" fmla="*/ 9 w 54"/>
                <a:gd name="T5" fmla="*/ 10 h 48"/>
                <a:gd name="T6" fmla="*/ 8 w 54"/>
                <a:gd name="T7" fmla="*/ 9 h 48"/>
                <a:gd name="T8" fmla="*/ 7 w 54"/>
                <a:gd name="T9" fmla="*/ 7 h 48"/>
                <a:gd name="T10" fmla="*/ 3 w 54"/>
                <a:gd name="T11" fmla="*/ 6 h 48"/>
                <a:gd name="T12" fmla="*/ 1 w 54"/>
                <a:gd name="T13" fmla="*/ 6 h 48"/>
                <a:gd name="T14" fmla="*/ 0 w 54"/>
                <a:gd name="T15" fmla="*/ 5 h 48"/>
                <a:gd name="T16" fmla="*/ 1 w 54"/>
                <a:gd name="T17" fmla="*/ 3 h 48"/>
                <a:gd name="T18" fmla="*/ 1 w 54"/>
                <a:gd name="T19" fmla="*/ 2 h 48"/>
                <a:gd name="T20" fmla="*/ 2 w 54"/>
                <a:gd name="T21" fmla="*/ 1 h 48"/>
                <a:gd name="T22" fmla="*/ 3 w 54"/>
                <a:gd name="T23" fmla="*/ 1 h 48"/>
                <a:gd name="T24" fmla="*/ 3 w 54"/>
                <a:gd name="T25" fmla="*/ 0 h 48"/>
                <a:gd name="T26" fmla="*/ 5 w 54"/>
                <a:gd name="T27" fmla="*/ 1 h 48"/>
                <a:gd name="T28" fmla="*/ 6 w 54"/>
                <a:gd name="T29" fmla="*/ 1 h 48"/>
                <a:gd name="T30" fmla="*/ 7 w 54"/>
                <a:gd name="T31" fmla="*/ 1 h 48"/>
                <a:gd name="T32" fmla="*/ 9 w 54"/>
                <a:gd name="T33" fmla="*/ 2 h 48"/>
                <a:gd name="T34" fmla="*/ 11 w 54"/>
                <a:gd name="T35" fmla="*/ 2 h 48"/>
                <a:gd name="T36" fmla="*/ 12 w 54"/>
                <a:gd name="T37" fmla="*/ 3 h 48"/>
                <a:gd name="T38" fmla="*/ 13 w 54"/>
                <a:gd name="T39" fmla="*/ 3 h 48"/>
                <a:gd name="T40" fmla="*/ 14 w 54"/>
                <a:gd name="T41" fmla="*/ 5 h 48"/>
                <a:gd name="T42" fmla="*/ 13 w 54"/>
                <a:gd name="T43" fmla="*/ 6 h 48"/>
                <a:gd name="T44" fmla="*/ 12 w 54"/>
                <a:gd name="T45" fmla="*/ 9 h 48"/>
                <a:gd name="T46" fmla="*/ 12 w 54"/>
                <a:gd name="T47" fmla="*/ 11 h 48"/>
                <a:gd name="T48" fmla="*/ 12 w 54"/>
                <a:gd name="T49" fmla="*/ 12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5" y="48"/>
                  </a:moveTo>
                  <a:lnTo>
                    <a:pt x="41" y="45"/>
                  </a:lnTo>
                  <a:lnTo>
                    <a:pt x="36" y="40"/>
                  </a:lnTo>
                  <a:lnTo>
                    <a:pt x="32" y="36"/>
                  </a:lnTo>
                  <a:lnTo>
                    <a:pt x="25" y="31"/>
                  </a:lnTo>
                  <a:lnTo>
                    <a:pt x="11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30" y="3"/>
                  </a:lnTo>
                  <a:lnTo>
                    <a:pt x="36" y="6"/>
                  </a:lnTo>
                  <a:lnTo>
                    <a:pt x="41" y="8"/>
                  </a:lnTo>
                  <a:lnTo>
                    <a:pt x="46" y="12"/>
                  </a:lnTo>
                  <a:lnTo>
                    <a:pt x="50" y="15"/>
                  </a:lnTo>
                  <a:lnTo>
                    <a:pt x="54" y="20"/>
                  </a:lnTo>
                  <a:lnTo>
                    <a:pt x="49" y="25"/>
                  </a:lnTo>
                  <a:lnTo>
                    <a:pt x="46" y="33"/>
                  </a:lnTo>
                  <a:lnTo>
                    <a:pt x="45" y="43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</p:grpSp>
      <p:pic>
        <p:nvPicPr>
          <p:cNvPr id="14452" name="Picture 116" descr="GIFTBX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419600"/>
            <a:ext cx="40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17" descr="FRTBSK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724400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55" descr="PINEAPL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5562600"/>
            <a:ext cx="508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Group 118"/>
          <p:cNvGrpSpPr>
            <a:grpSpLocks noChangeAspect="1"/>
          </p:cNvGrpSpPr>
          <p:nvPr/>
        </p:nvGrpSpPr>
        <p:grpSpPr bwMode="auto">
          <a:xfrm>
            <a:off x="3048000" y="2667000"/>
            <a:ext cx="433388" cy="444500"/>
            <a:chOff x="2928" y="1968"/>
            <a:chExt cx="367" cy="376"/>
          </a:xfrm>
        </p:grpSpPr>
        <p:sp>
          <p:nvSpPr>
            <p:cNvPr id="54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2928" y="1968"/>
              <a:ext cx="367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20"/>
            <p:cNvSpPr>
              <a:spLocks/>
            </p:cNvSpPr>
            <p:nvPr/>
          </p:nvSpPr>
          <p:spPr bwMode="auto">
            <a:xfrm>
              <a:off x="2946" y="1971"/>
              <a:ext cx="347" cy="349"/>
            </a:xfrm>
            <a:custGeom>
              <a:avLst/>
              <a:gdLst>
                <a:gd name="T0" fmla="*/ 30 w 692"/>
                <a:gd name="T1" fmla="*/ 24 h 699"/>
                <a:gd name="T2" fmla="*/ 30 w 692"/>
                <a:gd name="T3" fmla="*/ 14 h 699"/>
                <a:gd name="T4" fmla="*/ 24 w 692"/>
                <a:gd name="T5" fmla="*/ 13 h 699"/>
                <a:gd name="T6" fmla="*/ 23 w 692"/>
                <a:gd name="T7" fmla="*/ 40 h 699"/>
                <a:gd name="T8" fmla="*/ 18 w 692"/>
                <a:gd name="T9" fmla="*/ 50 h 699"/>
                <a:gd name="T10" fmla="*/ 5 w 692"/>
                <a:gd name="T11" fmla="*/ 62 h 699"/>
                <a:gd name="T12" fmla="*/ 7 w 692"/>
                <a:gd name="T13" fmla="*/ 81 h 699"/>
                <a:gd name="T14" fmla="*/ 0 w 692"/>
                <a:gd name="T15" fmla="*/ 96 h 699"/>
                <a:gd name="T16" fmla="*/ 6 w 692"/>
                <a:gd name="T17" fmla="*/ 113 h 699"/>
                <a:gd name="T18" fmla="*/ 15 w 692"/>
                <a:gd name="T19" fmla="*/ 120 h 699"/>
                <a:gd name="T20" fmla="*/ 9 w 692"/>
                <a:gd name="T21" fmla="*/ 131 h 699"/>
                <a:gd name="T22" fmla="*/ 12 w 692"/>
                <a:gd name="T23" fmla="*/ 147 h 699"/>
                <a:gd name="T24" fmla="*/ 26 w 692"/>
                <a:gd name="T25" fmla="*/ 160 h 699"/>
                <a:gd name="T26" fmla="*/ 43 w 692"/>
                <a:gd name="T27" fmla="*/ 157 h 699"/>
                <a:gd name="T28" fmla="*/ 52 w 692"/>
                <a:gd name="T29" fmla="*/ 145 h 699"/>
                <a:gd name="T30" fmla="*/ 58 w 692"/>
                <a:gd name="T31" fmla="*/ 146 h 699"/>
                <a:gd name="T32" fmla="*/ 60 w 692"/>
                <a:gd name="T33" fmla="*/ 155 h 699"/>
                <a:gd name="T34" fmla="*/ 74 w 692"/>
                <a:gd name="T35" fmla="*/ 167 h 699"/>
                <a:gd name="T36" fmla="*/ 94 w 692"/>
                <a:gd name="T37" fmla="*/ 162 h 699"/>
                <a:gd name="T38" fmla="*/ 101 w 692"/>
                <a:gd name="T39" fmla="*/ 171 h 699"/>
                <a:gd name="T40" fmla="*/ 117 w 692"/>
                <a:gd name="T41" fmla="*/ 174 h 699"/>
                <a:gd name="T42" fmla="*/ 130 w 692"/>
                <a:gd name="T43" fmla="*/ 169 h 699"/>
                <a:gd name="T44" fmla="*/ 141 w 692"/>
                <a:gd name="T45" fmla="*/ 171 h 699"/>
                <a:gd name="T46" fmla="*/ 152 w 692"/>
                <a:gd name="T47" fmla="*/ 168 h 699"/>
                <a:gd name="T48" fmla="*/ 157 w 692"/>
                <a:gd name="T49" fmla="*/ 162 h 699"/>
                <a:gd name="T50" fmla="*/ 159 w 692"/>
                <a:gd name="T51" fmla="*/ 153 h 699"/>
                <a:gd name="T52" fmla="*/ 155 w 692"/>
                <a:gd name="T53" fmla="*/ 144 h 699"/>
                <a:gd name="T54" fmla="*/ 165 w 692"/>
                <a:gd name="T55" fmla="*/ 141 h 699"/>
                <a:gd name="T56" fmla="*/ 173 w 692"/>
                <a:gd name="T57" fmla="*/ 131 h 699"/>
                <a:gd name="T58" fmla="*/ 174 w 692"/>
                <a:gd name="T59" fmla="*/ 118 h 699"/>
                <a:gd name="T60" fmla="*/ 169 w 692"/>
                <a:gd name="T61" fmla="*/ 109 h 699"/>
                <a:gd name="T62" fmla="*/ 163 w 692"/>
                <a:gd name="T63" fmla="*/ 104 h 699"/>
                <a:gd name="T64" fmla="*/ 165 w 692"/>
                <a:gd name="T65" fmla="*/ 92 h 699"/>
                <a:gd name="T66" fmla="*/ 161 w 692"/>
                <a:gd name="T67" fmla="*/ 75 h 699"/>
                <a:gd name="T68" fmla="*/ 157 w 692"/>
                <a:gd name="T69" fmla="*/ 70 h 699"/>
                <a:gd name="T70" fmla="*/ 153 w 692"/>
                <a:gd name="T71" fmla="*/ 68 h 699"/>
                <a:gd name="T72" fmla="*/ 155 w 692"/>
                <a:gd name="T73" fmla="*/ 62 h 699"/>
                <a:gd name="T74" fmla="*/ 156 w 692"/>
                <a:gd name="T75" fmla="*/ 51 h 699"/>
                <a:gd name="T76" fmla="*/ 150 w 692"/>
                <a:gd name="T77" fmla="*/ 40 h 699"/>
                <a:gd name="T78" fmla="*/ 140 w 692"/>
                <a:gd name="T79" fmla="*/ 34 h 699"/>
                <a:gd name="T80" fmla="*/ 131 w 692"/>
                <a:gd name="T81" fmla="*/ 34 h 699"/>
                <a:gd name="T82" fmla="*/ 124 w 692"/>
                <a:gd name="T83" fmla="*/ 34 h 699"/>
                <a:gd name="T84" fmla="*/ 119 w 692"/>
                <a:gd name="T85" fmla="*/ 25 h 699"/>
                <a:gd name="T86" fmla="*/ 110 w 692"/>
                <a:gd name="T87" fmla="*/ 18 h 699"/>
                <a:gd name="T88" fmla="*/ 100 w 692"/>
                <a:gd name="T89" fmla="*/ 17 h 699"/>
                <a:gd name="T90" fmla="*/ 90 w 692"/>
                <a:gd name="T91" fmla="*/ 21 h 699"/>
                <a:gd name="T92" fmla="*/ 83 w 692"/>
                <a:gd name="T93" fmla="*/ 30 h 699"/>
                <a:gd name="T94" fmla="*/ 77 w 692"/>
                <a:gd name="T95" fmla="*/ 28 h 699"/>
                <a:gd name="T96" fmla="*/ 79 w 692"/>
                <a:gd name="T97" fmla="*/ 24 h 699"/>
                <a:gd name="T98" fmla="*/ 84 w 692"/>
                <a:gd name="T99" fmla="*/ 17 h 699"/>
                <a:gd name="T100" fmla="*/ 86 w 692"/>
                <a:gd name="T101" fmla="*/ 13 h 699"/>
                <a:gd name="T102" fmla="*/ 80 w 692"/>
                <a:gd name="T103" fmla="*/ 8 h 699"/>
                <a:gd name="T104" fmla="*/ 81 w 692"/>
                <a:gd name="T105" fmla="*/ 3 h 699"/>
                <a:gd name="T106" fmla="*/ 79 w 692"/>
                <a:gd name="T107" fmla="*/ 0 h 699"/>
                <a:gd name="T108" fmla="*/ 68 w 692"/>
                <a:gd name="T109" fmla="*/ 2 h 699"/>
                <a:gd name="T110" fmla="*/ 58 w 692"/>
                <a:gd name="T111" fmla="*/ 8 h 699"/>
                <a:gd name="T112" fmla="*/ 55 w 692"/>
                <a:gd name="T113" fmla="*/ 7 h 699"/>
                <a:gd name="T114" fmla="*/ 52 w 692"/>
                <a:gd name="T115" fmla="*/ 7 h 699"/>
                <a:gd name="T116" fmla="*/ 41 w 692"/>
                <a:gd name="T117" fmla="*/ 14 h 699"/>
                <a:gd name="T118" fmla="*/ 32 w 692"/>
                <a:gd name="T119" fmla="*/ 27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2"/>
                <a:gd name="T181" fmla="*/ 0 h 699"/>
                <a:gd name="T182" fmla="*/ 692 w 692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2" h="699">
                  <a:moveTo>
                    <a:pt x="121" y="136"/>
                  </a:moveTo>
                  <a:lnTo>
                    <a:pt x="118" y="118"/>
                  </a:lnTo>
                  <a:lnTo>
                    <a:pt x="117" y="98"/>
                  </a:lnTo>
                  <a:lnTo>
                    <a:pt x="119" y="79"/>
                  </a:lnTo>
                  <a:lnTo>
                    <a:pt x="124" y="64"/>
                  </a:lnTo>
                  <a:lnTo>
                    <a:pt x="117" y="57"/>
                  </a:lnTo>
                  <a:lnTo>
                    <a:pt x="109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8" y="80"/>
                  </a:lnTo>
                  <a:lnTo>
                    <a:pt x="86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8" y="199"/>
                  </a:lnTo>
                  <a:lnTo>
                    <a:pt x="70" y="202"/>
                  </a:lnTo>
                  <a:lnTo>
                    <a:pt x="50" y="213"/>
                  </a:lnTo>
                  <a:lnTo>
                    <a:pt x="32" y="229"/>
                  </a:lnTo>
                  <a:lnTo>
                    <a:pt x="19" y="249"/>
                  </a:lnTo>
                  <a:lnTo>
                    <a:pt x="12" y="273"/>
                  </a:lnTo>
                  <a:lnTo>
                    <a:pt x="15" y="298"/>
                  </a:lnTo>
                  <a:lnTo>
                    <a:pt x="27" y="327"/>
                  </a:lnTo>
                  <a:lnTo>
                    <a:pt x="12" y="342"/>
                  </a:lnTo>
                  <a:lnTo>
                    <a:pt x="3" y="363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0" y="433"/>
                  </a:lnTo>
                  <a:lnTo>
                    <a:pt x="24" y="452"/>
                  </a:lnTo>
                  <a:lnTo>
                    <a:pt x="44" y="466"/>
                  </a:lnTo>
                  <a:lnTo>
                    <a:pt x="70" y="474"/>
                  </a:lnTo>
                  <a:lnTo>
                    <a:pt x="60" y="482"/>
                  </a:lnTo>
                  <a:lnTo>
                    <a:pt x="50" y="494"/>
                  </a:lnTo>
                  <a:lnTo>
                    <a:pt x="41" y="509"/>
                  </a:lnTo>
                  <a:lnTo>
                    <a:pt x="35" y="525"/>
                  </a:lnTo>
                  <a:lnTo>
                    <a:pt x="33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0" y="630"/>
                  </a:lnTo>
                  <a:lnTo>
                    <a:pt x="102" y="640"/>
                  </a:lnTo>
                  <a:lnTo>
                    <a:pt x="126" y="642"/>
                  </a:lnTo>
                  <a:lnTo>
                    <a:pt x="148" y="639"/>
                  </a:lnTo>
                  <a:lnTo>
                    <a:pt x="169" y="630"/>
                  </a:lnTo>
                  <a:lnTo>
                    <a:pt x="186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1" y="587"/>
                  </a:lnTo>
                  <a:lnTo>
                    <a:pt x="235" y="587"/>
                  </a:lnTo>
                  <a:lnTo>
                    <a:pt x="233" y="604"/>
                  </a:lnTo>
                  <a:lnTo>
                    <a:pt x="240" y="623"/>
                  </a:lnTo>
                  <a:lnTo>
                    <a:pt x="254" y="641"/>
                  </a:lnTo>
                  <a:lnTo>
                    <a:pt x="272" y="656"/>
                  </a:lnTo>
                  <a:lnTo>
                    <a:pt x="295" y="668"/>
                  </a:lnTo>
                  <a:lnTo>
                    <a:pt x="321" y="671"/>
                  </a:lnTo>
                  <a:lnTo>
                    <a:pt x="347" y="665"/>
                  </a:lnTo>
                  <a:lnTo>
                    <a:pt x="373" y="648"/>
                  </a:lnTo>
                  <a:lnTo>
                    <a:pt x="377" y="662"/>
                  </a:lnTo>
                  <a:lnTo>
                    <a:pt x="388" y="676"/>
                  </a:lnTo>
                  <a:lnTo>
                    <a:pt x="402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6" y="686"/>
                  </a:lnTo>
                  <a:lnTo>
                    <a:pt x="508" y="667"/>
                  </a:lnTo>
                  <a:lnTo>
                    <a:pt x="518" y="678"/>
                  </a:lnTo>
                  <a:lnTo>
                    <a:pt x="530" y="684"/>
                  </a:lnTo>
                  <a:lnTo>
                    <a:pt x="545" y="687"/>
                  </a:lnTo>
                  <a:lnTo>
                    <a:pt x="561" y="687"/>
                  </a:lnTo>
                  <a:lnTo>
                    <a:pt x="577" y="685"/>
                  </a:lnTo>
                  <a:lnTo>
                    <a:pt x="591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0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1" y="577"/>
                  </a:lnTo>
                  <a:lnTo>
                    <a:pt x="645" y="573"/>
                  </a:lnTo>
                  <a:lnTo>
                    <a:pt x="658" y="566"/>
                  </a:lnTo>
                  <a:lnTo>
                    <a:pt x="669" y="556"/>
                  </a:lnTo>
                  <a:lnTo>
                    <a:pt x="680" y="542"/>
                  </a:lnTo>
                  <a:lnTo>
                    <a:pt x="688" y="526"/>
                  </a:lnTo>
                  <a:lnTo>
                    <a:pt x="692" y="508"/>
                  </a:lnTo>
                  <a:lnTo>
                    <a:pt x="692" y="488"/>
                  </a:lnTo>
                  <a:lnTo>
                    <a:pt x="690" y="474"/>
                  </a:lnTo>
                  <a:lnTo>
                    <a:pt x="685" y="462"/>
                  </a:lnTo>
                  <a:lnTo>
                    <a:pt x="680" y="449"/>
                  </a:lnTo>
                  <a:lnTo>
                    <a:pt x="673" y="439"/>
                  </a:lnTo>
                  <a:lnTo>
                    <a:pt x="665" y="430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8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2" y="303"/>
                  </a:lnTo>
                  <a:lnTo>
                    <a:pt x="636" y="295"/>
                  </a:lnTo>
                  <a:lnTo>
                    <a:pt x="630" y="288"/>
                  </a:lnTo>
                  <a:lnTo>
                    <a:pt x="625" y="282"/>
                  </a:lnTo>
                  <a:lnTo>
                    <a:pt x="620" y="277"/>
                  </a:lnTo>
                  <a:lnTo>
                    <a:pt x="614" y="275"/>
                  </a:lnTo>
                  <a:lnTo>
                    <a:pt x="610" y="273"/>
                  </a:lnTo>
                  <a:lnTo>
                    <a:pt x="605" y="272"/>
                  </a:lnTo>
                  <a:lnTo>
                    <a:pt x="612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1" y="221"/>
                  </a:lnTo>
                  <a:lnTo>
                    <a:pt x="620" y="205"/>
                  </a:lnTo>
                  <a:lnTo>
                    <a:pt x="615" y="189"/>
                  </a:lnTo>
                  <a:lnTo>
                    <a:pt x="607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69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1" y="132"/>
                  </a:lnTo>
                  <a:lnTo>
                    <a:pt x="520" y="136"/>
                  </a:lnTo>
                  <a:lnTo>
                    <a:pt x="508" y="140"/>
                  </a:lnTo>
                  <a:lnTo>
                    <a:pt x="497" y="147"/>
                  </a:lnTo>
                  <a:lnTo>
                    <a:pt x="492" y="136"/>
                  </a:lnTo>
                  <a:lnTo>
                    <a:pt x="486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2" y="90"/>
                  </a:lnTo>
                  <a:lnTo>
                    <a:pt x="451" y="82"/>
                  </a:lnTo>
                  <a:lnTo>
                    <a:pt x="439" y="75"/>
                  </a:lnTo>
                  <a:lnTo>
                    <a:pt x="425" y="70"/>
                  </a:lnTo>
                  <a:lnTo>
                    <a:pt x="411" y="69"/>
                  </a:lnTo>
                  <a:lnTo>
                    <a:pt x="396" y="69"/>
                  </a:lnTo>
                  <a:lnTo>
                    <a:pt x="382" y="71"/>
                  </a:lnTo>
                  <a:lnTo>
                    <a:pt x="369" y="76"/>
                  </a:lnTo>
                  <a:lnTo>
                    <a:pt x="356" y="84"/>
                  </a:lnTo>
                  <a:lnTo>
                    <a:pt x="346" y="93"/>
                  </a:lnTo>
                  <a:lnTo>
                    <a:pt x="336" y="106"/>
                  </a:lnTo>
                  <a:lnTo>
                    <a:pt x="329" y="122"/>
                  </a:lnTo>
                  <a:lnTo>
                    <a:pt x="321" y="118"/>
                  </a:lnTo>
                  <a:lnTo>
                    <a:pt x="314" y="115"/>
                  </a:lnTo>
                  <a:lnTo>
                    <a:pt x="307" y="114"/>
                  </a:lnTo>
                  <a:lnTo>
                    <a:pt x="305" y="113"/>
                  </a:lnTo>
                  <a:lnTo>
                    <a:pt x="309" y="107"/>
                  </a:lnTo>
                  <a:lnTo>
                    <a:pt x="316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3" y="71"/>
                  </a:lnTo>
                  <a:lnTo>
                    <a:pt x="338" y="63"/>
                  </a:lnTo>
                  <a:lnTo>
                    <a:pt x="340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18" y="34"/>
                  </a:lnTo>
                  <a:lnTo>
                    <a:pt x="316" y="33"/>
                  </a:lnTo>
                  <a:lnTo>
                    <a:pt x="322" y="24"/>
                  </a:lnTo>
                  <a:lnTo>
                    <a:pt x="324" y="14"/>
                  </a:lnTo>
                  <a:lnTo>
                    <a:pt x="323" y="4"/>
                  </a:lnTo>
                  <a:lnTo>
                    <a:pt x="323" y="1"/>
                  </a:lnTo>
                  <a:lnTo>
                    <a:pt x="313" y="0"/>
                  </a:lnTo>
                  <a:lnTo>
                    <a:pt x="300" y="1"/>
                  </a:lnTo>
                  <a:lnTo>
                    <a:pt x="286" y="3"/>
                  </a:lnTo>
                  <a:lnTo>
                    <a:pt x="271" y="9"/>
                  </a:lnTo>
                  <a:lnTo>
                    <a:pt x="258" y="16"/>
                  </a:lnTo>
                  <a:lnTo>
                    <a:pt x="243" y="25"/>
                  </a:lnTo>
                  <a:lnTo>
                    <a:pt x="230" y="35"/>
                  </a:lnTo>
                  <a:lnTo>
                    <a:pt x="220" y="47"/>
                  </a:lnTo>
                  <a:lnTo>
                    <a:pt x="218" y="38"/>
                  </a:lnTo>
                  <a:lnTo>
                    <a:pt x="217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79" y="47"/>
                  </a:lnTo>
                  <a:lnTo>
                    <a:pt x="164" y="58"/>
                  </a:lnTo>
                  <a:lnTo>
                    <a:pt x="149" y="73"/>
                  </a:lnTo>
                  <a:lnTo>
                    <a:pt x="137" y="91"/>
                  </a:lnTo>
                  <a:lnTo>
                    <a:pt x="126" y="111"/>
                  </a:lnTo>
                  <a:lnTo>
                    <a:pt x="121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56" name="Freeform 121"/>
            <p:cNvSpPr>
              <a:spLocks/>
            </p:cNvSpPr>
            <p:nvPr/>
          </p:nvSpPr>
          <p:spPr bwMode="auto">
            <a:xfrm>
              <a:off x="2940" y="1978"/>
              <a:ext cx="346" cy="350"/>
            </a:xfrm>
            <a:custGeom>
              <a:avLst/>
              <a:gdLst>
                <a:gd name="T0" fmla="*/ 29 w 693"/>
                <a:gd name="T1" fmla="*/ 25 h 699"/>
                <a:gd name="T2" fmla="*/ 29 w 693"/>
                <a:gd name="T3" fmla="*/ 15 h 699"/>
                <a:gd name="T4" fmla="*/ 23 w 693"/>
                <a:gd name="T5" fmla="*/ 14 h 699"/>
                <a:gd name="T6" fmla="*/ 23 w 693"/>
                <a:gd name="T7" fmla="*/ 40 h 699"/>
                <a:gd name="T8" fmla="*/ 17 w 693"/>
                <a:gd name="T9" fmla="*/ 51 h 699"/>
                <a:gd name="T10" fmla="*/ 5 w 693"/>
                <a:gd name="T11" fmla="*/ 62 h 699"/>
                <a:gd name="T12" fmla="*/ 7 w 693"/>
                <a:gd name="T13" fmla="*/ 82 h 699"/>
                <a:gd name="T14" fmla="*/ 0 w 693"/>
                <a:gd name="T15" fmla="*/ 97 h 699"/>
                <a:gd name="T16" fmla="*/ 6 w 693"/>
                <a:gd name="T17" fmla="*/ 113 h 699"/>
                <a:gd name="T18" fmla="*/ 15 w 693"/>
                <a:gd name="T19" fmla="*/ 121 h 699"/>
                <a:gd name="T20" fmla="*/ 9 w 693"/>
                <a:gd name="T21" fmla="*/ 132 h 699"/>
                <a:gd name="T22" fmla="*/ 11 w 693"/>
                <a:gd name="T23" fmla="*/ 147 h 699"/>
                <a:gd name="T24" fmla="*/ 25 w 693"/>
                <a:gd name="T25" fmla="*/ 160 h 699"/>
                <a:gd name="T26" fmla="*/ 42 w 693"/>
                <a:gd name="T27" fmla="*/ 158 h 699"/>
                <a:gd name="T28" fmla="*/ 51 w 693"/>
                <a:gd name="T29" fmla="*/ 145 h 699"/>
                <a:gd name="T30" fmla="*/ 58 w 693"/>
                <a:gd name="T31" fmla="*/ 147 h 699"/>
                <a:gd name="T32" fmla="*/ 60 w 693"/>
                <a:gd name="T33" fmla="*/ 156 h 699"/>
                <a:gd name="T34" fmla="*/ 74 w 693"/>
                <a:gd name="T35" fmla="*/ 167 h 699"/>
                <a:gd name="T36" fmla="*/ 93 w 693"/>
                <a:gd name="T37" fmla="*/ 162 h 699"/>
                <a:gd name="T38" fmla="*/ 101 w 693"/>
                <a:gd name="T39" fmla="*/ 172 h 699"/>
                <a:gd name="T40" fmla="*/ 116 w 693"/>
                <a:gd name="T41" fmla="*/ 174 h 699"/>
                <a:gd name="T42" fmla="*/ 129 w 693"/>
                <a:gd name="T43" fmla="*/ 170 h 699"/>
                <a:gd name="T44" fmla="*/ 140 w 693"/>
                <a:gd name="T45" fmla="*/ 172 h 699"/>
                <a:gd name="T46" fmla="*/ 151 w 693"/>
                <a:gd name="T47" fmla="*/ 169 h 699"/>
                <a:gd name="T48" fmla="*/ 156 w 693"/>
                <a:gd name="T49" fmla="*/ 163 h 699"/>
                <a:gd name="T50" fmla="*/ 158 w 693"/>
                <a:gd name="T51" fmla="*/ 154 h 699"/>
                <a:gd name="T52" fmla="*/ 154 w 693"/>
                <a:gd name="T53" fmla="*/ 144 h 699"/>
                <a:gd name="T54" fmla="*/ 164 w 693"/>
                <a:gd name="T55" fmla="*/ 142 h 699"/>
                <a:gd name="T56" fmla="*/ 172 w 693"/>
                <a:gd name="T57" fmla="*/ 132 h 699"/>
                <a:gd name="T58" fmla="*/ 172 w 693"/>
                <a:gd name="T59" fmla="*/ 119 h 699"/>
                <a:gd name="T60" fmla="*/ 168 w 693"/>
                <a:gd name="T61" fmla="*/ 110 h 699"/>
                <a:gd name="T62" fmla="*/ 162 w 693"/>
                <a:gd name="T63" fmla="*/ 105 h 699"/>
                <a:gd name="T64" fmla="*/ 164 w 693"/>
                <a:gd name="T65" fmla="*/ 93 h 699"/>
                <a:gd name="T66" fmla="*/ 160 w 693"/>
                <a:gd name="T67" fmla="*/ 76 h 699"/>
                <a:gd name="T68" fmla="*/ 156 w 693"/>
                <a:gd name="T69" fmla="*/ 71 h 699"/>
                <a:gd name="T70" fmla="*/ 152 w 693"/>
                <a:gd name="T71" fmla="*/ 69 h 699"/>
                <a:gd name="T72" fmla="*/ 154 w 693"/>
                <a:gd name="T73" fmla="*/ 63 h 699"/>
                <a:gd name="T74" fmla="*/ 155 w 693"/>
                <a:gd name="T75" fmla="*/ 52 h 699"/>
                <a:gd name="T76" fmla="*/ 149 w 693"/>
                <a:gd name="T77" fmla="*/ 40 h 699"/>
                <a:gd name="T78" fmla="*/ 139 w 693"/>
                <a:gd name="T79" fmla="*/ 34 h 699"/>
                <a:gd name="T80" fmla="*/ 130 w 693"/>
                <a:gd name="T81" fmla="*/ 34 h 699"/>
                <a:gd name="T82" fmla="*/ 123 w 693"/>
                <a:gd name="T83" fmla="*/ 34 h 699"/>
                <a:gd name="T84" fmla="*/ 118 w 693"/>
                <a:gd name="T85" fmla="*/ 25 h 699"/>
                <a:gd name="T86" fmla="*/ 110 w 693"/>
                <a:gd name="T87" fmla="*/ 19 h 699"/>
                <a:gd name="T88" fmla="*/ 99 w 693"/>
                <a:gd name="T89" fmla="*/ 18 h 699"/>
                <a:gd name="T90" fmla="*/ 89 w 693"/>
                <a:gd name="T91" fmla="*/ 21 h 699"/>
                <a:gd name="T92" fmla="*/ 82 w 693"/>
                <a:gd name="T93" fmla="*/ 31 h 699"/>
                <a:gd name="T94" fmla="*/ 77 w 693"/>
                <a:gd name="T95" fmla="*/ 29 h 699"/>
                <a:gd name="T96" fmla="*/ 79 w 693"/>
                <a:gd name="T97" fmla="*/ 25 h 699"/>
                <a:gd name="T98" fmla="*/ 83 w 693"/>
                <a:gd name="T99" fmla="*/ 18 h 699"/>
                <a:gd name="T100" fmla="*/ 85 w 693"/>
                <a:gd name="T101" fmla="*/ 13 h 699"/>
                <a:gd name="T102" fmla="*/ 80 w 693"/>
                <a:gd name="T103" fmla="*/ 9 h 699"/>
                <a:gd name="T104" fmla="*/ 81 w 693"/>
                <a:gd name="T105" fmla="*/ 4 h 699"/>
                <a:gd name="T106" fmla="*/ 78 w 693"/>
                <a:gd name="T107" fmla="*/ 0 h 699"/>
                <a:gd name="T108" fmla="*/ 68 w 693"/>
                <a:gd name="T109" fmla="*/ 3 h 699"/>
                <a:gd name="T110" fmla="*/ 57 w 693"/>
                <a:gd name="T111" fmla="*/ 9 h 699"/>
                <a:gd name="T112" fmla="*/ 54 w 693"/>
                <a:gd name="T113" fmla="*/ 8 h 699"/>
                <a:gd name="T114" fmla="*/ 51 w 693"/>
                <a:gd name="T115" fmla="*/ 8 h 699"/>
                <a:gd name="T116" fmla="*/ 41 w 693"/>
                <a:gd name="T117" fmla="*/ 15 h 699"/>
                <a:gd name="T118" fmla="*/ 32 w 693"/>
                <a:gd name="T119" fmla="*/ 28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699"/>
                <a:gd name="T182" fmla="*/ 693 w 693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699">
                  <a:moveTo>
                    <a:pt x="122" y="136"/>
                  </a:moveTo>
                  <a:lnTo>
                    <a:pt x="119" y="118"/>
                  </a:lnTo>
                  <a:lnTo>
                    <a:pt x="119" y="98"/>
                  </a:lnTo>
                  <a:lnTo>
                    <a:pt x="121" y="79"/>
                  </a:lnTo>
                  <a:lnTo>
                    <a:pt x="126" y="64"/>
                  </a:lnTo>
                  <a:lnTo>
                    <a:pt x="119" y="57"/>
                  </a:lnTo>
                  <a:lnTo>
                    <a:pt x="111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9" y="80"/>
                  </a:lnTo>
                  <a:lnTo>
                    <a:pt x="88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9" y="199"/>
                  </a:lnTo>
                  <a:lnTo>
                    <a:pt x="70" y="202"/>
                  </a:lnTo>
                  <a:lnTo>
                    <a:pt x="51" y="213"/>
                  </a:lnTo>
                  <a:lnTo>
                    <a:pt x="32" y="229"/>
                  </a:lnTo>
                  <a:lnTo>
                    <a:pt x="20" y="248"/>
                  </a:lnTo>
                  <a:lnTo>
                    <a:pt x="13" y="273"/>
                  </a:lnTo>
                  <a:lnTo>
                    <a:pt x="15" y="298"/>
                  </a:lnTo>
                  <a:lnTo>
                    <a:pt x="28" y="327"/>
                  </a:lnTo>
                  <a:lnTo>
                    <a:pt x="13" y="342"/>
                  </a:lnTo>
                  <a:lnTo>
                    <a:pt x="4" y="362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1" y="433"/>
                  </a:lnTo>
                  <a:lnTo>
                    <a:pt x="25" y="452"/>
                  </a:lnTo>
                  <a:lnTo>
                    <a:pt x="45" y="466"/>
                  </a:lnTo>
                  <a:lnTo>
                    <a:pt x="71" y="474"/>
                  </a:lnTo>
                  <a:lnTo>
                    <a:pt x="61" y="482"/>
                  </a:lnTo>
                  <a:lnTo>
                    <a:pt x="51" y="494"/>
                  </a:lnTo>
                  <a:lnTo>
                    <a:pt x="43" y="509"/>
                  </a:lnTo>
                  <a:lnTo>
                    <a:pt x="37" y="525"/>
                  </a:lnTo>
                  <a:lnTo>
                    <a:pt x="35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1" y="630"/>
                  </a:lnTo>
                  <a:lnTo>
                    <a:pt x="103" y="640"/>
                  </a:lnTo>
                  <a:lnTo>
                    <a:pt x="127" y="642"/>
                  </a:lnTo>
                  <a:lnTo>
                    <a:pt x="149" y="639"/>
                  </a:lnTo>
                  <a:lnTo>
                    <a:pt x="169" y="630"/>
                  </a:lnTo>
                  <a:lnTo>
                    <a:pt x="187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3" y="587"/>
                  </a:lnTo>
                  <a:lnTo>
                    <a:pt x="236" y="587"/>
                  </a:lnTo>
                  <a:lnTo>
                    <a:pt x="234" y="604"/>
                  </a:lnTo>
                  <a:lnTo>
                    <a:pt x="241" y="623"/>
                  </a:lnTo>
                  <a:lnTo>
                    <a:pt x="254" y="641"/>
                  </a:lnTo>
                  <a:lnTo>
                    <a:pt x="273" y="656"/>
                  </a:lnTo>
                  <a:lnTo>
                    <a:pt x="296" y="668"/>
                  </a:lnTo>
                  <a:lnTo>
                    <a:pt x="321" y="671"/>
                  </a:lnTo>
                  <a:lnTo>
                    <a:pt x="348" y="665"/>
                  </a:lnTo>
                  <a:lnTo>
                    <a:pt x="374" y="648"/>
                  </a:lnTo>
                  <a:lnTo>
                    <a:pt x="379" y="662"/>
                  </a:lnTo>
                  <a:lnTo>
                    <a:pt x="389" y="676"/>
                  </a:lnTo>
                  <a:lnTo>
                    <a:pt x="404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7" y="686"/>
                  </a:lnTo>
                  <a:lnTo>
                    <a:pt x="509" y="667"/>
                  </a:lnTo>
                  <a:lnTo>
                    <a:pt x="518" y="678"/>
                  </a:lnTo>
                  <a:lnTo>
                    <a:pt x="531" y="684"/>
                  </a:lnTo>
                  <a:lnTo>
                    <a:pt x="545" y="687"/>
                  </a:lnTo>
                  <a:lnTo>
                    <a:pt x="562" y="687"/>
                  </a:lnTo>
                  <a:lnTo>
                    <a:pt x="578" y="685"/>
                  </a:lnTo>
                  <a:lnTo>
                    <a:pt x="592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1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2" y="577"/>
                  </a:lnTo>
                  <a:lnTo>
                    <a:pt x="646" y="573"/>
                  </a:lnTo>
                  <a:lnTo>
                    <a:pt x="658" y="566"/>
                  </a:lnTo>
                  <a:lnTo>
                    <a:pt x="671" y="556"/>
                  </a:lnTo>
                  <a:lnTo>
                    <a:pt x="681" y="542"/>
                  </a:lnTo>
                  <a:lnTo>
                    <a:pt x="688" y="526"/>
                  </a:lnTo>
                  <a:lnTo>
                    <a:pt x="693" y="508"/>
                  </a:lnTo>
                  <a:lnTo>
                    <a:pt x="693" y="488"/>
                  </a:lnTo>
                  <a:lnTo>
                    <a:pt x="690" y="474"/>
                  </a:lnTo>
                  <a:lnTo>
                    <a:pt x="686" y="460"/>
                  </a:lnTo>
                  <a:lnTo>
                    <a:pt x="681" y="449"/>
                  </a:lnTo>
                  <a:lnTo>
                    <a:pt x="674" y="438"/>
                  </a:lnTo>
                  <a:lnTo>
                    <a:pt x="666" y="429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9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3" y="304"/>
                  </a:lnTo>
                  <a:lnTo>
                    <a:pt x="636" y="295"/>
                  </a:lnTo>
                  <a:lnTo>
                    <a:pt x="631" y="288"/>
                  </a:lnTo>
                  <a:lnTo>
                    <a:pt x="626" y="282"/>
                  </a:lnTo>
                  <a:lnTo>
                    <a:pt x="620" y="278"/>
                  </a:lnTo>
                  <a:lnTo>
                    <a:pt x="616" y="275"/>
                  </a:lnTo>
                  <a:lnTo>
                    <a:pt x="611" y="273"/>
                  </a:lnTo>
                  <a:lnTo>
                    <a:pt x="606" y="272"/>
                  </a:lnTo>
                  <a:lnTo>
                    <a:pt x="613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3" y="221"/>
                  </a:lnTo>
                  <a:lnTo>
                    <a:pt x="620" y="205"/>
                  </a:lnTo>
                  <a:lnTo>
                    <a:pt x="616" y="189"/>
                  </a:lnTo>
                  <a:lnTo>
                    <a:pt x="608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70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2" y="132"/>
                  </a:lnTo>
                  <a:lnTo>
                    <a:pt x="520" y="136"/>
                  </a:lnTo>
                  <a:lnTo>
                    <a:pt x="509" y="140"/>
                  </a:lnTo>
                  <a:lnTo>
                    <a:pt x="497" y="147"/>
                  </a:lnTo>
                  <a:lnTo>
                    <a:pt x="493" y="136"/>
                  </a:lnTo>
                  <a:lnTo>
                    <a:pt x="487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3" y="90"/>
                  </a:lnTo>
                  <a:lnTo>
                    <a:pt x="451" y="81"/>
                  </a:lnTo>
                  <a:lnTo>
                    <a:pt x="440" y="75"/>
                  </a:lnTo>
                  <a:lnTo>
                    <a:pt x="426" y="70"/>
                  </a:lnTo>
                  <a:lnTo>
                    <a:pt x="411" y="69"/>
                  </a:lnTo>
                  <a:lnTo>
                    <a:pt x="397" y="69"/>
                  </a:lnTo>
                  <a:lnTo>
                    <a:pt x="383" y="71"/>
                  </a:lnTo>
                  <a:lnTo>
                    <a:pt x="369" y="76"/>
                  </a:lnTo>
                  <a:lnTo>
                    <a:pt x="358" y="84"/>
                  </a:lnTo>
                  <a:lnTo>
                    <a:pt x="346" y="93"/>
                  </a:lnTo>
                  <a:lnTo>
                    <a:pt x="337" y="106"/>
                  </a:lnTo>
                  <a:lnTo>
                    <a:pt x="329" y="122"/>
                  </a:lnTo>
                  <a:lnTo>
                    <a:pt x="322" y="118"/>
                  </a:lnTo>
                  <a:lnTo>
                    <a:pt x="314" y="115"/>
                  </a:lnTo>
                  <a:lnTo>
                    <a:pt x="308" y="114"/>
                  </a:lnTo>
                  <a:lnTo>
                    <a:pt x="306" y="113"/>
                  </a:lnTo>
                  <a:lnTo>
                    <a:pt x="311" y="107"/>
                  </a:lnTo>
                  <a:lnTo>
                    <a:pt x="317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4" y="71"/>
                  </a:lnTo>
                  <a:lnTo>
                    <a:pt x="338" y="63"/>
                  </a:lnTo>
                  <a:lnTo>
                    <a:pt x="341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20" y="34"/>
                  </a:lnTo>
                  <a:lnTo>
                    <a:pt x="318" y="33"/>
                  </a:lnTo>
                  <a:lnTo>
                    <a:pt x="323" y="24"/>
                  </a:lnTo>
                  <a:lnTo>
                    <a:pt x="325" y="14"/>
                  </a:lnTo>
                  <a:lnTo>
                    <a:pt x="325" y="4"/>
                  </a:lnTo>
                  <a:lnTo>
                    <a:pt x="325" y="1"/>
                  </a:lnTo>
                  <a:lnTo>
                    <a:pt x="314" y="0"/>
                  </a:lnTo>
                  <a:lnTo>
                    <a:pt x="302" y="1"/>
                  </a:lnTo>
                  <a:lnTo>
                    <a:pt x="288" y="3"/>
                  </a:lnTo>
                  <a:lnTo>
                    <a:pt x="273" y="9"/>
                  </a:lnTo>
                  <a:lnTo>
                    <a:pt x="258" y="16"/>
                  </a:lnTo>
                  <a:lnTo>
                    <a:pt x="244" y="25"/>
                  </a:lnTo>
                  <a:lnTo>
                    <a:pt x="231" y="35"/>
                  </a:lnTo>
                  <a:lnTo>
                    <a:pt x="220" y="47"/>
                  </a:lnTo>
                  <a:lnTo>
                    <a:pt x="219" y="38"/>
                  </a:lnTo>
                  <a:lnTo>
                    <a:pt x="218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80" y="47"/>
                  </a:lnTo>
                  <a:lnTo>
                    <a:pt x="165" y="58"/>
                  </a:lnTo>
                  <a:lnTo>
                    <a:pt x="151" y="73"/>
                  </a:lnTo>
                  <a:lnTo>
                    <a:pt x="138" y="91"/>
                  </a:lnTo>
                  <a:lnTo>
                    <a:pt x="128" y="111"/>
                  </a:lnTo>
                  <a:lnTo>
                    <a:pt x="122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57" name="Freeform 122"/>
            <p:cNvSpPr>
              <a:spLocks/>
            </p:cNvSpPr>
            <p:nvPr/>
          </p:nvSpPr>
          <p:spPr bwMode="auto">
            <a:xfrm>
              <a:off x="2995" y="2003"/>
              <a:ext cx="26" cy="95"/>
            </a:xfrm>
            <a:custGeom>
              <a:avLst/>
              <a:gdLst>
                <a:gd name="T0" fmla="*/ 2 w 52"/>
                <a:gd name="T1" fmla="*/ 0 h 190"/>
                <a:gd name="T2" fmla="*/ 3 w 52"/>
                <a:gd name="T3" fmla="*/ 0 h 190"/>
                <a:gd name="T4" fmla="*/ 3 w 52"/>
                <a:gd name="T5" fmla="*/ 1 h 190"/>
                <a:gd name="T6" fmla="*/ 5 w 52"/>
                <a:gd name="T7" fmla="*/ 1 h 190"/>
                <a:gd name="T8" fmla="*/ 5 w 52"/>
                <a:gd name="T9" fmla="*/ 1 h 190"/>
                <a:gd name="T10" fmla="*/ 5 w 52"/>
                <a:gd name="T11" fmla="*/ 4 h 190"/>
                <a:gd name="T12" fmla="*/ 3 w 52"/>
                <a:gd name="T13" fmla="*/ 7 h 190"/>
                <a:gd name="T14" fmla="*/ 3 w 52"/>
                <a:gd name="T15" fmla="*/ 12 h 190"/>
                <a:gd name="T16" fmla="*/ 5 w 52"/>
                <a:gd name="T17" fmla="*/ 18 h 190"/>
                <a:gd name="T18" fmla="*/ 5 w 52"/>
                <a:gd name="T19" fmla="*/ 24 h 190"/>
                <a:gd name="T20" fmla="*/ 7 w 52"/>
                <a:gd name="T21" fmla="*/ 29 h 190"/>
                <a:gd name="T22" fmla="*/ 10 w 52"/>
                <a:gd name="T23" fmla="*/ 37 h 190"/>
                <a:gd name="T24" fmla="*/ 13 w 52"/>
                <a:gd name="T25" fmla="*/ 44 h 190"/>
                <a:gd name="T26" fmla="*/ 13 w 52"/>
                <a:gd name="T27" fmla="*/ 45 h 190"/>
                <a:gd name="T28" fmla="*/ 12 w 52"/>
                <a:gd name="T29" fmla="*/ 46 h 190"/>
                <a:gd name="T30" fmla="*/ 11 w 52"/>
                <a:gd name="T31" fmla="*/ 48 h 190"/>
                <a:gd name="T32" fmla="*/ 11 w 52"/>
                <a:gd name="T33" fmla="*/ 48 h 190"/>
                <a:gd name="T34" fmla="*/ 9 w 52"/>
                <a:gd name="T35" fmla="*/ 44 h 190"/>
                <a:gd name="T36" fmla="*/ 7 w 52"/>
                <a:gd name="T37" fmla="*/ 39 h 190"/>
                <a:gd name="T38" fmla="*/ 5 w 52"/>
                <a:gd name="T39" fmla="*/ 34 h 190"/>
                <a:gd name="T40" fmla="*/ 3 w 52"/>
                <a:gd name="T41" fmla="*/ 28 h 190"/>
                <a:gd name="T42" fmla="*/ 1 w 52"/>
                <a:gd name="T43" fmla="*/ 23 h 190"/>
                <a:gd name="T44" fmla="*/ 0 w 52"/>
                <a:gd name="T45" fmla="*/ 15 h 190"/>
                <a:gd name="T46" fmla="*/ 0 w 52"/>
                <a:gd name="T47" fmla="*/ 8 h 190"/>
                <a:gd name="T48" fmla="*/ 2 w 52"/>
                <a:gd name="T49" fmla="*/ 0 h 1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190"/>
                <a:gd name="T77" fmla="*/ 52 w 52"/>
                <a:gd name="T78" fmla="*/ 190 h 1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190">
                  <a:moveTo>
                    <a:pt x="5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18" y="16"/>
                  </a:lnTo>
                  <a:lnTo>
                    <a:pt x="15" y="31"/>
                  </a:lnTo>
                  <a:lnTo>
                    <a:pt x="15" y="50"/>
                  </a:lnTo>
                  <a:lnTo>
                    <a:pt x="17" y="70"/>
                  </a:lnTo>
                  <a:lnTo>
                    <a:pt x="20" y="93"/>
                  </a:lnTo>
                  <a:lnTo>
                    <a:pt x="27" y="119"/>
                  </a:lnTo>
                  <a:lnTo>
                    <a:pt x="37" y="145"/>
                  </a:lnTo>
                  <a:lnTo>
                    <a:pt x="52" y="173"/>
                  </a:lnTo>
                  <a:lnTo>
                    <a:pt x="49" y="179"/>
                  </a:lnTo>
                  <a:lnTo>
                    <a:pt x="45" y="184"/>
                  </a:lnTo>
                  <a:lnTo>
                    <a:pt x="43" y="189"/>
                  </a:lnTo>
                  <a:lnTo>
                    <a:pt x="42" y="190"/>
                  </a:lnTo>
                  <a:lnTo>
                    <a:pt x="34" y="174"/>
                  </a:lnTo>
                  <a:lnTo>
                    <a:pt x="26" y="156"/>
                  </a:lnTo>
                  <a:lnTo>
                    <a:pt x="17" y="136"/>
                  </a:lnTo>
                  <a:lnTo>
                    <a:pt x="10" y="113"/>
                  </a:lnTo>
                  <a:lnTo>
                    <a:pt x="4" y="89"/>
                  </a:lnTo>
                  <a:lnTo>
                    <a:pt x="0" y="62"/>
                  </a:lnTo>
                  <a:lnTo>
                    <a:pt x="0" y="3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7C6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58" name="Freeform 123"/>
            <p:cNvSpPr>
              <a:spLocks/>
            </p:cNvSpPr>
            <p:nvPr/>
          </p:nvSpPr>
          <p:spPr bwMode="auto">
            <a:xfrm>
              <a:off x="3045" y="1987"/>
              <a:ext cx="65" cy="52"/>
            </a:xfrm>
            <a:custGeom>
              <a:avLst/>
              <a:gdLst>
                <a:gd name="T0" fmla="*/ 25 w 131"/>
                <a:gd name="T1" fmla="*/ 0 h 105"/>
                <a:gd name="T2" fmla="*/ 23 w 131"/>
                <a:gd name="T3" fmla="*/ 0 h 105"/>
                <a:gd name="T4" fmla="*/ 20 w 131"/>
                <a:gd name="T5" fmla="*/ 0 h 105"/>
                <a:gd name="T6" fmla="*/ 17 w 131"/>
                <a:gd name="T7" fmla="*/ 1 h 105"/>
                <a:gd name="T8" fmla="*/ 14 w 131"/>
                <a:gd name="T9" fmla="*/ 4 h 105"/>
                <a:gd name="T10" fmla="*/ 11 w 131"/>
                <a:gd name="T11" fmla="*/ 7 h 105"/>
                <a:gd name="T12" fmla="*/ 8 w 131"/>
                <a:gd name="T13" fmla="*/ 12 h 105"/>
                <a:gd name="T14" fmla="*/ 4 w 131"/>
                <a:gd name="T15" fmla="*/ 18 h 105"/>
                <a:gd name="T16" fmla="*/ 0 w 131"/>
                <a:gd name="T17" fmla="*/ 26 h 105"/>
                <a:gd name="T18" fmla="*/ 1 w 131"/>
                <a:gd name="T19" fmla="*/ 24 h 105"/>
                <a:gd name="T20" fmla="*/ 4 w 131"/>
                <a:gd name="T21" fmla="*/ 23 h 105"/>
                <a:gd name="T22" fmla="*/ 7 w 131"/>
                <a:gd name="T23" fmla="*/ 21 h 105"/>
                <a:gd name="T24" fmla="*/ 10 w 131"/>
                <a:gd name="T25" fmla="*/ 20 h 105"/>
                <a:gd name="T26" fmla="*/ 14 w 131"/>
                <a:gd name="T27" fmla="*/ 19 h 105"/>
                <a:gd name="T28" fmla="*/ 17 w 131"/>
                <a:gd name="T29" fmla="*/ 18 h 105"/>
                <a:gd name="T30" fmla="*/ 21 w 131"/>
                <a:gd name="T31" fmla="*/ 18 h 105"/>
                <a:gd name="T32" fmla="*/ 24 w 131"/>
                <a:gd name="T33" fmla="*/ 19 h 105"/>
                <a:gd name="T34" fmla="*/ 25 w 131"/>
                <a:gd name="T35" fmla="*/ 18 h 105"/>
                <a:gd name="T36" fmla="*/ 27 w 131"/>
                <a:gd name="T37" fmla="*/ 16 h 105"/>
                <a:gd name="T38" fmla="*/ 28 w 131"/>
                <a:gd name="T39" fmla="*/ 14 h 105"/>
                <a:gd name="T40" fmla="*/ 29 w 131"/>
                <a:gd name="T41" fmla="*/ 11 h 105"/>
                <a:gd name="T42" fmla="*/ 31 w 131"/>
                <a:gd name="T43" fmla="*/ 9 h 105"/>
                <a:gd name="T44" fmla="*/ 31 w 131"/>
                <a:gd name="T45" fmla="*/ 7 h 105"/>
                <a:gd name="T46" fmla="*/ 32 w 131"/>
                <a:gd name="T47" fmla="*/ 6 h 105"/>
                <a:gd name="T48" fmla="*/ 32 w 131"/>
                <a:gd name="T49" fmla="*/ 5 h 105"/>
                <a:gd name="T50" fmla="*/ 31 w 131"/>
                <a:gd name="T51" fmla="*/ 3 h 105"/>
                <a:gd name="T52" fmla="*/ 30 w 131"/>
                <a:gd name="T53" fmla="*/ 2 h 105"/>
                <a:gd name="T54" fmla="*/ 28 w 131"/>
                <a:gd name="T55" fmla="*/ 1 h 105"/>
                <a:gd name="T56" fmla="*/ 25 w 131"/>
                <a:gd name="T57" fmla="*/ 0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1"/>
                <a:gd name="T88" fmla="*/ 0 h 105"/>
                <a:gd name="T89" fmla="*/ 131 w 131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1" h="105">
                  <a:moveTo>
                    <a:pt x="102" y="1"/>
                  </a:moveTo>
                  <a:lnTo>
                    <a:pt x="92" y="0"/>
                  </a:lnTo>
                  <a:lnTo>
                    <a:pt x="80" y="2"/>
                  </a:lnTo>
                  <a:lnTo>
                    <a:pt x="70" y="7"/>
                  </a:lnTo>
                  <a:lnTo>
                    <a:pt x="58" y="16"/>
                  </a:lnTo>
                  <a:lnTo>
                    <a:pt x="46" y="30"/>
                  </a:lnTo>
                  <a:lnTo>
                    <a:pt x="32" y="48"/>
                  </a:lnTo>
                  <a:lnTo>
                    <a:pt x="17" y="74"/>
                  </a:lnTo>
                  <a:lnTo>
                    <a:pt x="0" y="105"/>
                  </a:lnTo>
                  <a:lnTo>
                    <a:pt x="6" y="99"/>
                  </a:lnTo>
                  <a:lnTo>
                    <a:pt x="17" y="92"/>
                  </a:lnTo>
                  <a:lnTo>
                    <a:pt x="29" y="86"/>
                  </a:lnTo>
                  <a:lnTo>
                    <a:pt x="43" y="81"/>
                  </a:lnTo>
                  <a:lnTo>
                    <a:pt x="57" y="77"/>
                  </a:lnTo>
                  <a:lnTo>
                    <a:pt x="71" y="75"/>
                  </a:lnTo>
                  <a:lnTo>
                    <a:pt x="85" y="75"/>
                  </a:lnTo>
                  <a:lnTo>
                    <a:pt x="96" y="78"/>
                  </a:lnTo>
                  <a:lnTo>
                    <a:pt x="102" y="73"/>
                  </a:lnTo>
                  <a:lnTo>
                    <a:pt x="108" y="64"/>
                  </a:lnTo>
                  <a:lnTo>
                    <a:pt x="113" y="56"/>
                  </a:lnTo>
                  <a:lnTo>
                    <a:pt x="119" y="47"/>
                  </a:lnTo>
                  <a:lnTo>
                    <a:pt x="124" y="38"/>
                  </a:lnTo>
                  <a:lnTo>
                    <a:pt x="127" y="31"/>
                  </a:lnTo>
                  <a:lnTo>
                    <a:pt x="130" y="24"/>
                  </a:lnTo>
                  <a:lnTo>
                    <a:pt x="131" y="20"/>
                  </a:lnTo>
                  <a:lnTo>
                    <a:pt x="125" y="14"/>
                  </a:lnTo>
                  <a:lnTo>
                    <a:pt x="120" y="9"/>
                  </a:lnTo>
                  <a:lnTo>
                    <a:pt x="113" y="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7A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59" name="Freeform 124"/>
            <p:cNvSpPr>
              <a:spLocks/>
            </p:cNvSpPr>
            <p:nvPr/>
          </p:nvSpPr>
          <p:spPr bwMode="auto">
            <a:xfrm>
              <a:off x="3013" y="1977"/>
              <a:ext cx="89" cy="106"/>
            </a:xfrm>
            <a:custGeom>
              <a:avLst/>
              <a:gdLst>
                <a:gd name="T0" fmla="*/ 16 w 179"/>
                <a:gd name="T1" fmla="*/ 31 h 212"/>
                <a:gd name="T2" fmla="*/ 20 w 179"/>
                <a:gd name="T3" fmla="*/ 24 h 212"/>
                <a:gd name="T4" fmla="*/ 24 w 179"/>
                <a:gd name="T5" fmla="*/ 17 h 212"/>
                <a:gd name="T6" fmla="*/ 27 w 179"/>
                <a:gd name="T7" fmla="*/ 13 h 212"/>
                <a:gd name="T8" fmla="*/ 30 w 179"/>
                <a:gd name="T9" fmla="*/ 9 h 212"/>
                <a:gd name="T10" fmla="*/ 33 w 179"/>
                <a:gd name="T11" fmla="*/ 7 h 212"/>
                <a:gd name="T12" fmla="*/ 36 w 179"/>
                <a:gd name="T13" fmla="*/ 6 h 212"/>
                <a:gd name="T14" fmla="*/ 39 w 179"/>
                <a:gd name="T15" fmla="*/ 5 h 212"/>
                <a:gd name="T16" fmla="*/ 41 w 179"/>
                <a:gd name="T17" fmla="*/ 6 h 212"/>
                <a:gd name="T18" fmla="*/ 43 w 179"/>
                <a:gd name="T19" fmla="*/ 5 h 212"/>
                <a:gd name="T20" fmla="*/ 44 w 179"/>
                <a:gd name="T21" fmla="*/ 3 h 212"/>
                <a:gd name="T22" fmla="*/ 44 w 179"/>
                <a:gd name="T23" fmla="*/ 1 h 212"/>
                <a:gd name="T24" fmla="*/ 44 w 179"/>
                <a:gd name="T25" fmla="*/ 0 h 212"/>
                <a:gd name="T26" fmla="*/ 41 w 179"/>
                <a:gd name="T27" fmla="*/ 1 h 212"/>
                <a:gd name="T28" fmla="*/ 38 w 179"/>
                <a:gd name="T29" fmla="*/ 1 h 212"/>
                <a:gd name="T30" fmla="*/ 35 w 179"/>
                <a:gd name="T31" fmla="*/ 2 h 212"/>
                <a:gd name="T32" fmla="*/ 32 w 179"/>
                <a:gd name="T33" fmla="*/ 3 h 212"/>
                <a:gd name="T34" fmla="*/ 29 w 179"/>
                <a:gd name="T35" fmla="*/ 6 h 212"/>
                <a:gd name="T36" fmla="*/ 26 w 179"/>
                <a:gd name="T37" fmla="*/ 7 h 212"/>
                <a:gd name="T38" fmla="*/ 23 w 179"/>
                <a:gd name="T39" fmla="*/ 11 h 212"/>
                <a:gd name="T40" fmla="*/ 20 w 179"/>
                <a:gd name="T41" fmla="*/ 14 h 212"/>
                <a:gd name="T42" fmla="*/ 20 w 179"/>
                <a:gd name="T43" fmla="*/ 13 h 212"/>
                <a:gd name="T44" fmla="*/ 19 w 179"/>
                <a:gd name="T45" fmla="*/ 10 h 212"/>
                <a:gd name="T46" fmla="*/ 18 w 179"/>
                <a:gd name="T47" fmla="*/ 8 h 212"/>
                <a:gd name="T48" fmla="*/ 18 w 179"/>
                <a:gd name="T49" fmla="*/ 7 h 212"/>
                <a:gd name="T50" fmla="*/ 14 w 179"/>
                <a:gd name="T51" fmla="*/ 11 h 212"/>
                <a:gd name="T52" fmla="*/ 9 w 179"/>
                <a:gd name="T53" fmla="*/ 14 h 212"/>
                <a:gd name="T54" fmla="*/ 5 w 179"/>
                <a:gd name="T55" fmla="*/ 19 h 212"/>
                <a:gd name="T56" fmla="*/ 2 w 179"/>
                <a:gd name="T57" fmla="*/ 24 h 212"/>
                <a:gd name="T58" fmla="*/ 0 w 179"/>
                <a:gd name="T59" fmla="*/ 29 h 212"/>
                <a:gd name="T60" fmla="*/ 0 w 179"/>
                <a:gd name="T61" fmla="*/ 37 h 212"/>
                <a:gd name="T62" fmla="*/ 1 w 179"/>
                <a:gd name="T63" fmla="*/ 45 h 212"/>
                <a:gd name="T64" fmla="*/ 5 w 179"/>
                <a:gd name="T65" fmla="*/ 53 h 212"/>
                <a:gd name="T66" fmla="*/ 7 w 179"/>
                <a:gd name="T67" fmla="*/ 51 h 212"/>
                <a:gd name="T68" fmla="*/ 7 w 179"/>
                <a:gd name="T69" fmla="*/ 49 h 212"/>
                <a:gd name="T70" fmla="*/ 7 w 179"/>
                <a:gd name="T71" fmla="*/ 46 h 212"/>
                <a:gd name="T72" fmla="*/ 8 w 179"/>
                <a:gd name="T73" fmla="*/ 43 h 212"/>
                <a:gd name="T74" fmla="*/ 9 w 179"/>
                <a:gd name="T75" fmla="*/ 40 h 212"/>
                <a:gd name="T76" fmla="*/ 10 w 179"/>
                <a:gd name="T77" fmla="*/ 37 h 212"/>
                <a:gd name="T78" fmla="*/ 11 w 179"/>
                <a:gd name="T79" fmla="*/ 35 h 212"/>
                <a:gd name="T80" fmla="*/ 13 w 179"/>
                <a:gd name="T81" fmla="*/ 33 h 212"/>
                <a:gd name="T82" fmla="*/ 16 w 179"/>
                <a:gd name="T83" fmla="*/ 31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"/>
                <a:gd name="T127" fmla="*/ 0 h 212"/>
                <a:gd name="T128" fmla="*/ 179 w 17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" h="212">
                  <a:moveTo>
                    <a:pt x="64" y="125"/>
                  </a:moveTo>
                  <a:lnTo>
                    <a:pt x="81" y="94"/>
                  </a:lnTo>
                  <a:lnTo>
                    <a:pt x="96" y="68"/>
                  </a:lnTo>
                  <a:lnTo>
                    <a:pt x="110" y="50"/>
                  </a:lnTo>
                  <a:lnTo>
                    <a:pt x="122" y="36"/>
                  </a:lnTo>
                  <a:lnTo>
                    <a:pt x="134" y="27"/>
                  </a:lnTo>
                  <a:lnTo>
                    <a:pt x="144" y="22"/>
                  </a:lnTo>
                  <a:lnTo>
                    <a:pt x="156" y="20"/>
                  </a:lnTo>
                  <a:lnTo>
                    <a:pt x="166" y="21"/>
                  </a:lnTo>
                  <a:lnTo>
                    <a:pt x="173" y="17"/>
                  </a:lnTo>
                  <a:lnTo>
                    <a:pt x="176" y="10"/>
                  </a:lnTo>
                  <a:lnTo>
                    <a:pt x="179" y="4"/>
                  </a:lnTo>
                  <a:lnTo>
                    <a:pt x="179" y="0"/>
                  </a:lnTo>
                  <a:lnTo>
                    <a:pt x="166" y="2"/>
                  </a:lnTo>
                  <a:lnTo>
                    <a:pt x="153" y="4"/>
                  </a:lnTo>
                  <a:lnTo>
                    <a:pt x="142" y="8"/>
                  </a:lnTo>
                  <a:lnTo>
                    <a:pt x="129" y="13"/>
                  </a:lnTo>
                  <a:lnTo>
                    <a:pt x="118" y="21"/>
                  </a:lnTo>
                  <a:lnTo>
                    <a:pt x="106" y="30"/>
                  </a:lnTo>
                  <a:lnTo>
                    <a:pt x="95" y="43"/>
                  </a:lnTo>
                  <a:lnTo>
                    <a:pt x="83" y="58"/>
                  </a:lnTo>
                  <a:lnTo>
                    <a:pt x="80" y="49"/>
                  </a:lnTo>
                  <a:lnTo>
                    <a:pt x="77" y="40"/>
                  </a:lnTo>
                  <a:lnTo>
                    <a:pt x="75" y="32"/>
                  </a:lnTo>
                  <a:lnTo>
                    <a:pt x="74" y="29"/>
                  </a:lnTo>
                  <a:lnTo>
                    <a:pt x="57" y="43"/>
                  </a:lnTo>
                  <a:lnTo>
                    <a:pt x="39" y="59"/>
                  </a:lnTo>
                  <a:lnTo>
                    <a:pt x="23" y="76"/>
                  </a:lnTo>
                  <a:lnTo>
                    <a:pt x="11" y="96"/>
                  </a:lnTo>
                  <a:lnTo>
                    <a:pt x="3" y="119"/>
                  </a:lnTo>
                  <a:lnTo>
                    <a:pt x="0" y="146"/>
                  </a:lnTo>
                  <a:lnTo>
                    <a:pt x="7" y="177"/>
                  </a:lnTo>
                  <a:lnTo>
                    <a:pt x="22" y="212"/>
                  </a:lnTo>
                  <a:lnTo>
                    <a:pt x="28" y="204"/>
                  </a:lnTo>
                  <a:lnTo>
                    <a:pt x="28" y="193"/>
                  </a:lnTo>
                  <a:lnTo>
                    <a:pt x="30" y="181"/>
                  </a:lnTo>
                  <a:lnTo>
                    <a:pt x="32" y="170"/>
                  </a:lnTo>
                  <a:lnTo>
                    <a:pt x="37" y="158"/>
                  </a:lnTo>
                  <a:lnTo>
                    <a:pt x="42" y="148"/>
                  </a:lnTo>
                  <a:lnTo>
                    <a:pt x="47" y="139"/>
                  </a:lnTo>
                  <a:lnTo>
                    <a:pt x="55" y="131"/>
                  </a:lnTo>
                  <a:lnTo>
                    <a:pt x="64" y="125"/>
                  </a:lnTo>
                  <a:close/>
                </a:path>
              </a:pathLst>
            </a:custGeom>
            <a:solidFill>
              <a:srgbClr val="38D1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0" name="Freeform 125"/>
            <p:cNvSpPr>
              <a:spLocks/>
            </p:cNvSpPr>
            <p:nvPr/>
          </p:nvSpPr>
          <p:spPr bwMode="auto">
            <a:xfrm>
              <a:off x="3014" y="2180"/>
              <a:ext cx="120" cy="121"/>
            </a:xfrm>
            <a:custGeom>
              <a:avLst/>
              <a:gdLst>
                <a:gd name="T0" fmla="*/ 60 w 241"/>
                <a:gd name="T1" fmla="*/ 52 h 243"/>
                <a:gd name="T2" fmla="*/ 59 w 241"/>
                <a:gd name="T3" fmla="*/ 55 h 243"/>
                <a:gd name="T4" fmla="*/ 57 w 241"/>
                <a:gd name="T5" fmla="*/ 56 h 243"/>
                <a:gd name="T6" fmla="*/ 55 w 241"/>
                <a:gd name="T7" fmla="*/ 58 h 243"/>
                <a:gd name="T8" fmla="*/ 52 w 241"/>
                <a:gd name="T9" fmla="*/ 59 h 243"/>
                <a:gd name="T10" fmla="*/ 49 w 241"/>
                <a:gd name="T11" fmla="*/ 60 h 243"/>
                <a:gd name="T12" fmla="*/ 46 w 241"/>
                <a:gd name="T13" fmla="*/ 60 h 243"/>
                <a:gd name="T14" fmla="*/ 42 w 241"/>
                <a:gd name="T15" fmla="*/ 60 h 243"/>
                <a:gd name="T16" fmla="*/ 39 w 241"/>
                <a:gd name="T17" fmla="*/ 59 h 243"/>
                <a:gd name="T18" fmla="*/ 36 w 241"/>
                <a:gd name="T19" fmla="*/ 57 h 243"/>
                <a:gd name="T20" fmla="*/ 34 w 241"/>
                <a:gd name="T21" fmla="*/ 55 h 243"/>
                <a:gd name="T22" fmla="*/ 31 w 241"/>
                <a:gd name="T23" fmla="*/ 52 h 243"/>
                <a:gd name="T24" fmla="*/ 30 w 241"/>
                <a:gd name="T25" fmla="*/ 49 h 243"/>
                <a:gd name="T26" fmla="*/ 29 w 241"/>
                <a:gd name="T27" fmla="*/ 47 h 243"/>
                <a:gd name="T28" fmla="*/ 28 w 241"/>
                <a:gd name="T29" fmla="*/ 44 h 243"/>
                <a:gd name="T30" fmla="*/ 28 w 241"/>
                <a:gd name="T31" fmla="*/ 42 h 243"/>
                <a:gd name="T32" fmla="*/ 28 w 241"/>
                <a:gd name="T33" fmla="*/ 39 h 243"/>
                <a:gd name="T34" fmla="*/ 24 w 241"/>
                <a:gd name="T35" fmla="*/ 40 h 243"/>
                <a:gd name="T36" fmla="*/ 20 w 241"/>
                <a:gd name="T37" fmla="*/ 39 h 243"/>
                <a:gd name="T38" fmla="*/ 17 w 241"/>
                <a:gd name="T39" fmla="*/ 38 h 243"/>
                <a:gd name="T40" fmla="*/ 13 w 241"/>
                <a:gd name="T41" fmla="*/ 36 h 243"/>
                <a:gd name="T42" fmla="*/ 10 w 241"/>
                <a:gd name="T43" fmla="*/ 34 h 243"/>
                <a:gd name="T44" fmla="*/ 7 w 241"/>
                <a:gd name="T45" fmla="*/ 30 h 243"/>
                <a:gd name="T46" fmla="*/ 4 w 241"/>
                <a:gd name="T47" fmla="*/ 27 h 243"/>
                <a:gd name="T48" fmla="*/ 2 w 241"/>
                <a:gd name="T49" fmla="*/ 22 h 243"/>
                <a:gd name="T50" fmla="*/ 0 w 241"/>
                <a:gd name="T51" fmla="*/ 16 h 243"/>
                <a:gd name="T52" fmla="*/ 0 w 241"/>
                <a:gd name="T53" fmla="*/ 10 h 243"/>
                <a:gd name="T54" fmla="*/ 1 w 241"/>
                <a:gd name="T55" fmla="*/ 4 h 243"/>
                <a:gd name="T56" fmla="*/ 3 w 241"/>
                <a:gd name="T57" fmla="*/ 0 h 243"/>
                <a:gd name="T58" fmla="*/ 3 w 241"/>
                <a:gd name="T59" fmla="*/ 3 h 243"/>
                <a:gd name="T60" fmla="*/ 4 w 241"/>
                <a:gd name="T61" fmla="*/ 8 h 243"/>
                <a:gd name="T62" fmla="*/ 7 w 241"/>
                <a:gd name="T63" fmla="*/ 13 h 243"/>
                <a:gd name="T64" fmla="*/ 11 w 241"/>
                <a:gd name="T65" fmla="*/ 19 h 243"/>
                <a:gd name="T66" fmla="*/ 16 w 241"/>
                <a:gd name="T67" fmla="*/ 23 h 243"/>
                <a:gd name="T68" fmla="*/ 22 w 241"/>
                <a:gd name="T69" fmla="*/ 27 h 243"/>
                <a:gd name="T70" fmla="*/ 30 w 241"/>
                <a:gd name="T71" fmla="*/ 28 h 243"/>
                <a:gd name="T72" fmla="*/ 39 w 241"/>
                <a:gd name="T73" fmla="*/ 27 h 243"/>
                <a:gd name="T74" fmla="*/ 36 w 241"/>
                <a:gd name="T75" fmla="*/ 30 h 243"/>
                <a:gd name="T76" fmla="*/ 34 w 241"/>
                <a:gd name="T77" fmla="*/ 35 h 243"/>
                <a:gd name="T78" fmla="*/ 35 w 241"/>
                <a:gd name="T79" fmla="*/ 40 h 243"/>
                <a:gd name="T80" fmla="*/ 37 w 241"/>
                <a:gd name="T81" fmla="*/ 46 h 243"/>
                <a:gd name="T82" fmla="*/ 40 w 241"/>
                <a:gd name="T83" fmla="*/ 51 h 243"/>
                <a:gd name="T84" fmla="*/ 45 w 241"/>
                <a:gd name="T85" fmla="*/ 54 h 243"/>
                <a:gd name="T86" fmla="*/ 52 w 241"/>
                <a:gd name="T87" fmla="*/ 55 h 243"/>
                <a:gd name="T88" fmla="*/ 60 w 241"/>
                <a:gd name="T89" fmla="*/ 52 h 2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1"/>
                <a:gd name="T136" fmla="*/ 0 h 243"/>
                <a:gd name="T137" fmla="*/ 241 w 241"/>
                <a:gd name="T138" fmla="*/ 243 h 2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1" h="243">
                  <a:moveTo>
                    <a:pt x="241" y="211"/>
                  </a:moveTo>
                  <a:lnTo>
                    <a:pt x="236" y="220"/>
                  </a:lnTo>
                  <a:lnTo>
                    <a:pt x="229" y="227"/>
                  </a:lnTo>
                  <a:lnTo>
                    <a:pt x="220" y="234"/>
                  </a:lnTo>
                  <a:lnTo>
                    <a:pt x="210" y="238"/>
                  </a:lnTo>
                  <a:lnTo>
                    <a:pt x="197" y="242"/>
                  </a:lnTo>
                  <a:lnTo>
                    <a:pt x="184" y="243"/>
                  </a:lnTo>
                  <a:lnTo>
                    <a:pt x="171" y="240"/>
                  </a:lnTo>
                  <a:lnTo>
                    <a:pt x="158" y="236"/>
                  </a:lnTo>
                  <a:lnTo>
                    <a:pt x="147" y="230"/>
                  </a:lnTo>
                  <a:lnTo>
                    <a:pt x="136" y="221"/>
                  </a:lnTo>
                  <a:lnTo>
                    <a:pt x="127" y="211"/>
                  </a:lnTo>
                  <a:lnTo>
                    <a:pt x="120" y="198"/>
                  </a:lnTo>
                  <a:lnTo>
                    <a:pt x="117" y="188"/>
                  </a:lnTo>
                  <a:lnTo>
                    <a:pt x="114" y="178"/>
                  </a:lnTo>
                  <a:lnTo>
                    <a:pt x="114" y="168"/>
                  </a:lnTo>
                  <a:lnTo>
                    <a:pt x="115" y="159"/>
                  </a:lnTo>
                  <a:lnTo>
                    <a:pt x="99" y="160"/>
                  </a:lnTo>
                  <a:lnTo>
                    <a:pt x="83" y="159"/>
                  </a:lnTo>
                  <a:lnTo>
                    <a:pt x="68" y="154"/>
                  </a:lnTo>
                  <a:lnTo>
                    <a:pt x="53" y="146"/>
                  </a:lnTo>
                  <a:lnTo>
                    <a:pt x="40" y="136"/>
                  </a:lnTo>
                  <a:lnTo>
                    <a:pt x="28" y="123"/>
                  </a:lnTo>
                  <a:lnTo>
                    <a:pt x="18" y="108"/>
                  </a:lnTo>
                  <a:lnTo>
                    <a:pt x="8" y="91"/>
                  </a:lnTo>
                  <a:lnTo>
                    <a:pt x="2" y="67"/>
                  </a:lnTo>
                  <a:lnTo>
                    <a:pt x="0" y="42"/>
                  </a:lnTo>
                  <a:lnTo>
                    <a:pt x="5" y="19"/>
                  </a:lnTo>
                  <a:lnTo>
                    <a:pt x="15" y="0"/>
                  </a:lnTo>
                  <a:lnTo>
                    <a:pt x="14" y="12"/>
                  </a:lnTo>
                  <a:lnTo>
                    <a:pt x="19" y="32"/>
                  </a:lnTo>
                  <a:lnTo>
                    <a:pt x="29" y="54"/>
                  </a:lnTo>
                  <a:lnTo>
                    <a:pt x="45" y="76"/>
                  </a:lnTo>
                  <a:lnTo>
                    <a:pt x="66" y="94"/>
                  </a:lnTo>
                  <a:lnTo>
                    <a:pt x="91" y="109"/>
                  </a:lnTo>
                  <a:lnTo>
                    <a:pt x="122" y="115"/>
                  </a:lnTo>
                  <a:lnTo>
                    <a:pt x="158" y="110"/>
                  </a:lnTo>
                  <a:lnTo>
                    <a:pt x="144" y="122"/>
                  </a:lnTo>
                  <a:lnTo>
                    <a:pt x="138" y="141"/>
                  </a:lnTo>
                  <a:lnTo>
                    <a:pt x="140" y="163"/>
                  </a:lnTo>
                  <a:lnTo>
                    <a:pt x="148" y="186"/>
                  </a:lnTo>
                  <a:lnTo>
                    <a:pt x="163" y="206"/>
                  </a:lnTo>
                  <a:lnTo>
                    <a:pt x="183" y="219"/>
                  </a:lnTo>
                  <a:lnTo>
                    <a:pt x="210" y="221"/>
                  </a:lnTo>
                  <a:lnTo>
                    <a:pt x="241" y="211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1" name="Freeform 126"/>
            <p:cNvSpPr>
              <a:spLocks/>
            </p:cNvSpPr>
            <p:nvPr/>
          </p:nvSpPr>
          <p:spPr bwMode="auto">
            <a:xfrm>
              <a:off x="2968" y="2216"/>
              <a:ext cx="65" cy="70"/>
            </a:xfrm>
            <a:custGeom>
              <a:avLst/>
              <a:gdLst>
                <a:gd name="T0" fmla="*/ 33 w 130"/>
                <a:gd name="T1" fmla="*/ 29 h 142"/>
                <a:gd name="T2" fmla="*/ 30 w 130"/>
                <a:gd name="T3" fmla="*/ 30 h 142"/>
                <a:gd name="T4" fmla="*/ 28 w 130"/>
                <a:gd name="T5" fmla="*/ 32 h 142"/>
                <a:gd name="T6" fmla="*/ 26 w 130"/>
                <a:gd name="T7" fmla="*/ 33 h 142"/>
                <a:gd name="T8" fmla="*/ 24 w 130"/>
                <a:gd name="T9" fmla="*/ 34 h 142"/>
                <a:gd name="T10" fmla="*/ 21 w 130"/>
                <a:gd name="T11" fmla="*/ 35 h 142"/>
                <a:gd name="T12" fmla="*/ 18 w 130"/>
                <a:gd name="T13" fmla="*/ 35 h 142"/>
                <a:gd name="T14" fmla="*/ 15 w 130"/>
                <a:gd name="T15" fmla="*/ 34 h 142"/>
                <a:gd name="T16" fmla="*/ 12 w 130"/>
                <a:gd name="T17" fmla="*/ 33 h 142"/>
                <a:gd name="T18" fmla="*/ 8 w 130"/>
                <a:gd name="T19" fmla="*/ 31 h 142"/>
                <a:gd name="T20" fmla="*/ 5 w 130"/>
                <a:gd name="T21" fmla="*/ 27 h 142"/>
                <a:gd name="T22" fmla="*/ 3 w 130"/>
                <a:gd name="T23" fmla="*/ 23 h 142"/>
                <a:gd name="T24" fmla="*/ 1 w 130"/>
                <a:gd name="T25" fmla="*/ 19 h 142"/>
                <a:gd name="T26" fmla="*/ 1 w 130"/>
                <a:gd name="T27" fmla="*/ 15 h 142"/>
                <a:gd name="T28" fmla="*/ 0 w 130"/>
                <a:gd name="T29" fmla="*/ 11 h 142"/>
                <a:gd name="T30" fmla="*/ 1 w 130"/>
                <a:gd name="T31" fmla="*/ 8 h 142"/>
                <a:gd name="T32" fmla="*/ 1 w 130"/>
                <a:gd name="T33" fmla="*/ 6 h 142"/>
                <a:gd name="T34" fmla="*/ 2 w 130"/>
                <a:gd name="T35" fmla="*/ 4 h 142"/>
                <a:gd name="T36" fmla="*/ 3 w 130"/>
                <a:gd name="T37" fmla="*/ 3 h 142"/>
                <a:gd name="T38" fmla="*/ 4 w 130"/>
                <a:gd name="T39" fmla="*/ 1 h 142"/>
                <a:gd name="T40" fmla="*/ 5 w 130"/>
                <a:gd name="T41" fmla="*/ 0 h 142"/>
                <a:gd name="T42" fmla="*/ 5 w 130"/>
                <a:gd name="T43" fmla="*/ 3 h 142"/>
                <a:gd name="T44" fmla="*/ 6 w 130"/>
                <a:gd name="T45" fmla="*/ 9 h 142"/>
                <a:gd name="T46" fmla="*/ 8 w 130"/>
                <a:gd name="T47" fmla="*/ 14 h 142"/>
                <a:gd name="T48" fmla="*/ 12 w 130"/>
                <a:gd name="T49" fmla="*/ 20 h 142"/>
                <a:gd name="T50" fmla="*/ 16 w 130"/>
                <a:gd name="T51" fmla="*/ 25 h 142"/>
                <a:gd name="T52" fmla="*/ 21 w 130"/>
                <a:gd name="T53" fmla="*/ 29 h 142"/>
                <a:gd name="T54" fmla="*/ 26 w 130"/>
                <a:gd name="T55" fmla="*/ 30 h 142"/>
                <a:gd name="T56" fmla="*/ 33 w 130"/>
                <a:gd name="T57" fmla="*/ 29 h 1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0"/>
                <a:gd name="T88" fmla="*/ 0 h 142"/>
                <a:gd name="T89" fmla="*/ 130 w 130"/>
                <a:gd name="T90" fmla="*/ 142 h 1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0" h="142">
                  <a:moveTo>
                    <a:pt x="130" y="117"/>
                  </a:moveTo>
                  <a:lnTo>
                    <a:pt x="123" y="123"/>
                  </a:lnTo>
                  <a:lnTo>
                    <a:pt x="115" y="130"/>
                  </a:lnTo>
                  <a:lnTo>
                    <a:pt x="105" y="135"/>
                  </a:lnTo>
                  <a:lnTo>
                    <a:pt x="96" y="140"/>
                  </a:lnTo>
                  <a:lnTo>
                    <a:pt x="85" y="142"/>
                  </a:lnTo>
                  <a:lnTo>
                    <a:pt x="74" y="142"/>
                  </a:lnTo>
                  <a:lnTo>
                    <a:pt x="63" y="140"/>
                  </a:lnTo>
                  <a:lnTo>
                    <a:pt x="51" y="135"/>
                  </a:lnTo>
                  <a:lnTo>
                    <a:pt x="35" y="125"/>
                  </a:lnTo>
                  <a:lnTo>
                    <a:pt x="23" y="111"/>
                  </a:lnTo>
                  <a:lnTo>
                    <a:pt x="12" y="95"/>
                  </a:lnTo>
                  <a:lnTo>
                    <a:pt x="5" y="79"/>
                  </a:lnTo>
                  <a:lnTo>
                    <a:pt x="1" y="62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4" y="24"/>
                  </a:lnTo>
                  <a:lnTo>
                    <a:pt x="9" y="19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1" y="15"/>
                  </a:lnTo>
                  <a:lnTo>
                    <a:pt x="26" y="36"/>
                  </a:lnTo>
                  <a:lnTo>
                    <a:pt x="34" y="59"/>
                  </a:lnTo>
                  <a:lnTo>
                    <a:pt x="48" y="82"/>
                  </a:lnTo>
                  <a:lnTo>
                    <a:pt x="64" y="103"/>
                  </a:lnTo>
                  <a:lnTo>
                    <a:pt x="84" y="117"/>
                  </a:lnTo>
                  <a:lnTo>
                    <a:pt x="105" y="122"/>
                  </a:lnTo>
                  <a:lnTo>
                    <a:pt x="130" y="11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2" name="Freeform 127"/>
            <p:cNvSpPr>
              <a:spLocks/>
            </p:cNvSpPr>
            <p:nvPr/>
          </p:nvSpPr>
          <p:spPr bwMode="auto">
            <a:xfrm>
              <a:off x="2952" y="2121"/>
              <a:ext cx="62" cy="84"/>
            </a:xfrm>
            <a:custGeom>
              <a:avLst/>
              <a:gdLst>
                <a:gd name="T0" fmla="*/ 31 w 124"/>
                <a:gd name="T1" fmla="*/ 29 h 168"/>
                <a:gd name="T2" fmla="*/ 30 w 124"/>
                <a:gd name="T3" fmla="*/ 32 h 168"/>
                <a:gd name="T4" fmla="*/ 29 w 124"/>
                <a:gd name="T5" fmla="*/ 34 h 168"/>
                <a:gd name="T6" fmla="*/ 28 w 124"/>
                <a:gd name="T7" fmla="*/ 36 h 168"/>
                <a:gd name="T8" fmla="*/ 28 w 124"/>
                <a:gd name="T9" fmla="*/ 38 h 168"/>
                <a:gd name="T10" fmla="*/ 27 w 124"/>
                <a:gd name="T11" fmla="*/ 39 h 168"/>
                <a:gd name="T12" fmla="*/ 25 w 124"/>
                <a:gd name="T13" fmla="*/ 39 h 168"/>
                <a:gd name="T14" fmla="*/ 24 w 124"/>
                <a:gd name="T15" fmla="*/ 40 h 168"/>
                <a:gd name="T16" fmla="*/ 22 w 124"/>
                <a:gd name="T17" fmla="*/ 40 h 168"/>
                <a:gd name="T18" fmla="*/ 21 w 124"/>
                <a:gd name="T19" fmla="*/ 41 h 168"/>
                <a:gd name="T20" fmla="*/ 20 w 124"/>
                <a:gd name="T21" fmla="*/ 41 h 168"/>
                <a:gd name="T22" fmla="*/ 19 w 124"/>
                <a:gd name="T23" fmla="*/ 42 h 168"/>
                <a:gd name="T24" fmla="*/ 18 w 124"/>
                <a:gd name="T25" fmla="*/ 42 h 168"/>
                <a:gd name="T26" fmla="*/ 14 w 124"/>
                <a:gd name="T27" fmla="*/ 41 h 168"/>
                <a:gd name="T28" fmla="*/ 11 w 124"/>
                <a:gd name="T29" fmla="*/ 40 h 168"/>
                <a:gd name="T30" fmla="*/ 8 w 124"/>
                <a:gd name="T31" fmla="*/ 38 h 168"/>
                <a:gd name="T32" fmla="*/ 6 w 124"/>
                <a:gd name="T33" fmla="*/ 36 h 168"/>
                <a:gd name="T34" fmla="*/ 4 w 124"/>
                <a:gd name="T35" fmla="*/ 33 h 168"/>
                <a:gd name="T36" fmla="*/ 2 w 124"/>
                <a:gd name="T37" fmla="*/ 30 h 168"/>
                <a:gd name="T38" fmla="*/ 1 w 124"/>
                <a:gd name="T39" fmla="*/ 27 h 168"/>
                <a:gd name="T40" fmla="*/ 0 w 124"/>
                <a:gd name="T41" fmla="*/ 24 h 168"/>
                <a:gd name="T42" fmla="*/ 0 w 124"/>
                <a:gd name="T43" fmla="*/ 21 h 168"/>
                <a:gd name="T44" fmla="*/ 1 w 124"/>
                <a:gd name="T45" fmla="*/ 19 h 168"/>
                <a:gd name="T46" fmla="*/ 3 w 124"/>
                <a:gd name="T47" fmla="*/ 14 h 168"/>
                <a:gd name="T48" fmla="*/ 5 w 124"/>
                <a:gd name="T49" fmla="*/ 11 h 168"/>
                <a:gd name="T50" fmla="*/ 7 w 124"/>
                <a:gd name="T51" fmla="*/ 7 h 168"/>
                <a:gd name="T52" fmla="*/ 10 w 124"/>
                <a:gd name="T53" fmla="*/ 4 h 168"/>
                <a:gd name="T54" fmla="*/ 15 w 124"/>
                <a:gd name="T55" fmla="*/ 1 h 168"/>
                <a:gd name="T56" fmla="*/ 19 w 124"/>
                <a:gd name="T57" fmla="*/ 0 h 168"/>
                <a:gd name="T58" fmla="*/ 16 w 124"/>
                <a:gd name="T59" fmla="*/ 3 h 168"/>
                <a:gd name="T60" fmla="*/ 14 w 124"/>
                <a:gd name="T61" fmla="*/ 7 h 168"/>
                <a:gd name="T62" fmla="*/ 13 w 124"/>
                <a:gd name="T63" fmla="*/ 12 h 168"/>
                <a:gd name="T64" fmla="*/ 14 w 124"/>
                <a:gd name="T65" fmla="*/ 18 h 168"/>
                <a:gd name="T66" fmla="*/ 16 w 124"/>
                <a:gd name="T67" fmla="*/ 21 h 168"/>
                <a:gd name="T68" fmla="*/ 20 w 124"/>
                <a:gd name="T69" fmla="*/ 25 h 168"/>
                <a:gd name="T70" fmla="*/ 25 w 124"/>
                <a:gd name="T71" fmla="*/ 28 h 168"/>
                <a:gd name="T72" fmla="*/ 31 w 124"/>
                <a:gd name="T73" fmla="*/ 29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168"/>
                <a:gd name="T113" fmla="*/ 124 w 124"/>
                <a:gd name="T114" fmla="*/ 168 h 1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168">
                  <a:moveTo>
                    <a:pt x="124" y="119"/>
                  </a:moveTo>
                  <a:lnTo>
                    <a:pt x="119" y="128"/>
                  </a:lnTo>
                  <a:lnTo>
                    <a:pt x="114" y="136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06" y="153"/>
                  </a:lnTo>
                  <a:lnTo>
                    <a:pt x="100" y="156"/>
                  </a:lnTo>
                  <a:lnTo>
                    <a:pt x="93" y="157"/>
                  </a:lnTo>
                  <a:lnTo>
                    <a:pt x="88" y="159"/>
                  </a:lnTo>
                  <a:lnTo>
                    <a:pt x="82" y="161"/>
                  </a:lnTo>
                  <a:lnTo>
                    <a:pt x="77" y="164"/>
                  </a:lnTo>
                  <a:lnTo>
                    <a:pt x="73" y="166"/>
                  </a:lnTo>
                  <a:lnTo>
                    <a:pt x="69" y="168"/>
                  </a:lnTo>
                  <a:lnTo>
                    <a:pt x="55" y="164"/>
                  </a:lnTo>
                  <a:lnTo>
                    <a:pt x="43" y="157"/>
                  </a:lnTo>
                  <a:lnTo>
                    <a:pt x="31" y="149"/>
                  </a:lnTo>
                  <a:lnTo>
                    <a:pt x="21" y="141"/>
                  </a:lnTo>
                  <a:lnTo>
                    <a:pt x="13" y="130"/>
                  </a:lnTo>
                  <a:lnTo>
                    <a:pt x="6" y="120"/>
                  </a:lnTo>
                  <a:lnTo>
                    <a:pt x="2" y="10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4" y="73"/>
                  </a:lnTo>
                  <a:lnTo>
                    <a:pt x="9" y="58"/>
                  </a:lnTo>
                  <a:lnTo>
                    <a:pt x="17" y="43"/>
                  </a:lnTo>
                  <a:lnTo>
                    <a:pt x="28" y="29"/>
                  </a:lnTo>
                  <a:lnTo>
                    <a:pt x="40" y="16"/>
                  </a:lnTo>
                  <a:lnTo>
                    <a:pt x="57" y="7"/>
                  </a:lnTo>
                  <a:lnTo>
                    <a:pt x="74" y="0"/>
                  </a:lnTo>
                  <a:lnTo>
                    <a:pt x="61" y="14"/>
                  </a:lnTo>
                  <a:lnTo>
                    <a:pt x="54" y="31"/>
                  </a:lnTo>
                  <a:lnTo>
                    <a:pt x="52" y="50"/>
                  </a:lnTo>
                  <a:lnTo>
                    <a:pt x="55" y="69"/>
                  </a:lnTo>
                  <a:lnTo>
                    <a:pt x="63" y="87"/>
                  </a:lnTo>
                  <a:lnTo>
                    <a:pt x="78" y="102"/>
                  </a:lnTo>
                  <a:lnTo>
                    <a:pt x="98" y="113"/>
                  </a:lnTo>
                  <a:lnTo>
                    <a:pt x="124" y="11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3" name="Freeform 128"/>
            <p:cNvSpPr>
              <a:spLocks/>
            </p:cNvSpPr>
            <p:nvPr/>
          </p:nvSpPr>
          <p:spPr bwMode="auto">
            <a:xfrm>
              <a:off x="3139" y="2271"/>
              <a:ext cx="119" cy="44"/>
            </a:xfrm>
            <a:custGeom>
              <a:avLst/>
              <a:gdLst>
                <a:gd name="T0" fmla="*/ 60 w 238"/>
                <a:gd name="T1" fmla="*/ 8 h 87"/>
                <a:gd name="T2" fmla="*/ 58 w 238"/>
                <a:gd name="T3" fmla="*/ 11 h 87"/>
                <a:gd name="T4" fmla="*/ 56 w 238"/>
                <a:gd name="T5" fmla="*/ 14 h 87"/>
                <a:gd name="T6" fmla="*/ 52 w 238"/>
                <a:gd name="T7" fmla="*/ 16 h 87"/>
                <a:gd name="T8" fmla="*/ 48 w 238"/>
                <a:gd name="T9" fmla="*/ 18 h 87"/>
                <a:gd name="T10" fmla="*/ 44 w 238"/>
                <a:gd name="T11" fmla="*/ 19 h 87"/>
                <a:gd name="T12" fmla="*/ 40 w 238"/>
                <a:gd name="T13" fmla="*/ 19 h 87"/>
                <a:gd name="T14" fmla="*/ 36 w 238"/>
                <a:gd name="T15" fmla="*/ 17 h 87"/>
                <a:gd name="T16" fmla="*/ 31 w 238"/>
                <a:gd name="T17" fmla="*/ 13 h 87"/>
                <a:gd name="T18" fmla="*/ 30 w 238"/>
                <a:gd name="T19" fmla="*/ 15 h 87"/>
                <a:gd name="T20" fmla="*/ 28 w 238"/>
                <a:gd name="T21" fmla="*/ 17 h 87"/>
                <a:gd name="T22" fmla="*/ 25 w 238"/>
                <a:gd name="T23" fmla="*/ 19 h 87"/>
                <a:gd name="T24" fmla="*/ 23 w 238"/>
                <a:gd name="T25" fmla="*/ 20 h 87"/>
                <a:gd name="T26" fmla="*/ 21 w 238"/>
                <a:gd name="T27" fmla="*/ 21 h 87"/>
                <a:gd name="T28" fmla="*/ 18 w 238"/>
                <a:gd name="T29" fmla="*/ 22 h 87"/>
                <a:gd name="T30" fmla="*/ 15 w 238"/>
                <a:gd name="T31" fmla="*/ 22 h 87"/>
                <a:gd name="T32" fmla="*/ 13 w 238"/>
                <a:gd name="T33" fmla="*/ 22 h 87"/>
                <a:gd name="T34" fmla="*/ 11 w 238"/>
                <a:gd name="T35" fmla="*/ 21 h 87"/>
                <a:gd name="T36" fmla="*/ 9 w 238"/>
                <a:gd name="T37" fmla="*/ 21 h 87"/>
                <a:gd name="T38" fmla="*/ 7 w 238"/>
                <a:gd name="T39" fmla="*/ 20 h 87"/>
                <a:gd name="T40" fmla="*/ 5 w 238"/>
                <a:gd name="T41" fmla="*/ 19 h 87"/>
                <a:gd name="T42" fmla="*/ 3 w 238"/>
                <a:gd name="T43" fmla="*/ 17 h 87"/>
                <a:gd name="T44" fmla="*/ 2 w 238"/>
                <a:gd name="T45" fmla="*/ 15 h 87"/>
                <a:gd name="T46" fmla="*/ 1 w 238"/>
                <a:gd name="T47" fmla="*/ 13 h 87"/>
                <a:gd name="T48" fmla="*/ 0 w 238"/>
                <a:gd name="T49" fmla="*/ 10 h 87"/>
                <a:gd name="T50" fmla="*/ 2 w 238"/>
                <a:gd name="T51" fmla="*/ 9 h 87"/>
                <a:gd name="T52" fmla="*/ 3 w 238"/>
                <a:gd name="T53" fmla="*/ 6 h 87"/>
                <a:gd name="T54" fmla="*/ 3 w 238"/>
                <a:gd name="T55" fmla="*/ 3 h 87"/>
                <a:gd name="T56" fmla="*/ 4 w 238"/>
                <a:gd name="T57" fmla="*/ 0 h 87"/>
                <a:gd name="T58" fmla="*/ 5 w 238"/>
                <a:gd name="T59" fmla="*/ 3 h 87"/>
                <a:gd name="T60" fmla="*/ 8 w 238"/>
                <a:gd name="T61" fmla="*/ 6 h 87"/>
                <a:gd name="T62" fmla="*/ 12 w 238"/>
                <a:gd name="T63" fmla="*/ 8 h 87"/>
                <a:gd name="T64" fmla="*/ 17 w 238"/>
                <a:gd name="T65" fmla="*/ 10 h 87"/>
                <a:gd name="T66" fmla="*/ 21 w 238"/>
                <a:gd name="T67" fmla="*/ 11 h 87"/>
                <a:gd name="T68" fmla="*/ 26 w 238"/>
                <a:gd name="T69" fmla="*/ 10 h 87"/>
                <a:gd name="T70" fmla="*/ 30 w 238"/>
                <a:gd name="T71" fmla="*/ 8 h 87"/>
                <a:gd name="T72" fmla="*/ 35 w 238"/>
                <a:gd name="T73" fmla="*/ 2 h 87"/>
                <a:gd name="T74" fmla="*/ 36 w 238"/>
                <a:gd name="T75" fmla="*/ 5 h 87"/>
                <a:gd name="T76" fmla="*/ 38 w 238"/>
                <a:gd name="T77" fmla="*/ 9 h 87"/>
                <a:gd name="T78" fmla="*/ 41 w 238"/>
                <a:gd name="T79" fmla="*/ 12 h 87"/>
                <a:gd name="T80" fmla="*/ 44 w 238"/>
                <a:gd name="T81" fmla="*/ 13 h 87"/>
                <a:gd name="T82" fmla="*/ 47 w 238"/>
                <a:gd name="T83" fmla="*/ 14 h 87"/>
                <a:gd name="T84" fmla="*/ 51 w 238"/>
                <a:gd name="T85" fmla="*/ 14 h 87"/>
                <a:gd name="T86" fmla="*/ 55 w 238"/>
                <a:gd name="T87" fmla="*/ 12 h 87"/>
                <a:gd name="T88" fmla="*/ 60 w 238"/>
                <a:gd name="T89" fmla="*/ 8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"/>
                <a:gd name="T136" fmla="*/ 0 h 87"/>
                <a:gd name="T137" fmla="*/ 238 w 238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" h="87">
                  <a:moveTo>
                    <a:pt x="238" y="29"/>
                  </a:moveTo>
                  <a:lnTo>
                    <a:pt x="231" y="41"/>
                  </a:lnTo>
                  <a:lnTo>
                    <a:pt x="221" y="54"/>
                  </a:lnTo>
                  <a:lnTo>
                    <a:pt x="207" y="64"/>
                  </a:lnTo>
                  <a:lnTo>
                    <a:pt x="192" y="71"/>
                  </a:lnTo>
                  <a:lnTo>
                    <a:pt x="175" y="75"/>
                  </a:lnTo>
                  <a:lnTo>
                    <a:pt x="159" y="73"/>
                  </a:lnTo>
                  <a:lnTo>
                    <a:pt x="142" y="67"/>
                  </a:lnTo>
                  <a:lnTo>
                    <a:pt x="127" y="52"/>
                  </a:lnTo>
                  <a:lnTo>
                    <a:pt x="117" y="58"/>
                  </a:lnTo>
                  <a:lnTo>
                    <a:pt x="109" y="67"/>
                  </a:lnTo>
                  <a:lnTo>
                    <a:pt x="100" y="73"/>
                  </a:lnTo>
                  <a:lnTo>
                    <a:pt x="91" y="79"/>
                  </a:lnTo>
                  <a:lnTo>
                    <a:pt x="82" y="84"/>
                  </a:lnTo>
                  <a:lnTo>
                    <a:pt x="71" y="86"/>
                  </a:lnTo>
                  <a:lnTo>
                    <a:pt x="61" y="87"/>
                  </a:lnTo>
                  <a:lnTo>
                    <a:pt x="50" y="86"/>
                  </a:lnTo>
                  <a:lnTo>
                    <a:pt x="41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8" y="73"/>
                  </a:lnTo>
                  <a:lnTo>
                    <a:pt x="12" y="68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12"/>
                  </a:lnTo>
                  <a:lnTo>
                    <a:pt x="13" y="0"/>
                  </a:lnTo>
                  <a:lnTo>
                    <a:pt x="20" y="10"/>
                  </a:lnTo>
                  <a:lnTo>
                    <a:pt x="32" y="22"/>
                  </a:lnTo>
                  <a:lnTo>
                    <a:pt x="47" y="32"/>
                  </a:lnTo>
                  <a:lnTo>
                    <a:pt x="66" y="40"/>
                  </a:lnTo>
                  <a:lnTo>
                    <a:pt x="84" y="44"/>
                  </a:lnTo>
                  <a:lnTo>
                    <a:pt x="104" y="40"/>
                  </a:lnTo>
                  <a:lnTo>
                    <a:pt x="122" y="29"/>
                  </a:lnTo>
                  <a:lnTo>
                    <a:pt x="138" y="7"/>
                  </a:lnTo>
                  <a:lnTo>
                    <a:pt x="143" y="20"/>
                  </a:lnTo>
                  <a:lnTo>
                    <a:pt x="151" y="33"/>
                  </a:lnTo>
                  <a:lnTo>
                    <a:pt x="161" y="45"/>
                  </a:lnTo>
                  <a:lnTo>
                    <a:pt x="173" y="52"/>
                  </a:lnTo>
                  <a:lnTo>
                    <a:pt x="188" y="56"/>
                  </a:lnTo>
                  <a:lnTo>
                    <a:pt x="203" y="54"/>
                  </a:lnTo>
                  <a:lnTo>
                    <a:pt x="220" y="45"/>
                  </a:lnTo>
                  <a:lnTo>
                    <a:pt x="238" y="2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4" name="Freeform 129"/>
            <p:cNvSpPr>
              <a:spLocks/>
            </p:cNvSpPr>
            <p:nvPr/>
          </p:nvSpPr>
          <p:spPr bwMode="auto">
            <a:xfrm>
              <a:off x="3087" y="2165"/>
              <a:ext cx="141" cy="78"/>
            </a:xfrm>
            <a:custGeom>
              <a:avLst/>
              <a:gdLst>
                <a:gd name="T0" fmla="*/ 71 w 280"/>
                <a:gd name="T1" fmla="*/ 22 h 155"/>
                <a:gd name="T2" fmla="*/ 70 w 280"/>
                <a:gd name="T3" fmla="*/ 25 h 155"/>
                <a:gd name="T4" fmla="*/ 69 w 280"/>
                <a:gd name="T5" fmla="*/ 27 h 155"/>
                <a:gd name="T6" fmla="*/ 68 w 280"/>
                <a:gd name="T7" fmla="*/ 29 h 155"/>
                <a:gd name="T8" fmla="*/ 66 w 280"/>
                <a:gd name="T9" fmla="*/ 32 h 155"/>
                <a:gd name="T10" fmla="*/ 62 w 280"/>
                <a:gd name="T11" fmla="*/ 37 h 155"/>
                <a:gd name="T12" fmla="*/ 57 w 280"/>
                <a:gd name="T13" fmla="*/ 39 h 155"/>
                <a:gd name="T14" fmla="*/ 52 w 280"/>
                <a:gd name="T15" fmla="*/ 39 h 155"/>
                <a:gd name="T16" fmla="*/ 47 w 280"/>
                <a:gd name="T17" fmla="*/ 38 h 155"/>
                <a:gd name="T18" fmla="*/ 43 w 280"/>
                <a:gd name="T19" fmla="*/ 36 h 155"/>
                <a:gd name="T20" fmla="*/ 39 w 280"/>
                <a:gd name="T21" fmla="*/ 34 h 155"/>
                <a:gd name="T22" fmla="*/ 36 w 280"/>
                <a:gd name="T23" fmla="*/ 31 h 155"/>
                <a:gd name="T24" fmla="*/ 34 w 280"/>
                <a:gd name="T25" fmla="*/ 29 h 155"/>
                <a:gd name="T26" fmla="*/ 31 w 280"/>
                <a:gd name="T27" fmla="*/ 31 h 155"/>
                <a:gd name="T28" fmla="*/ 28 w 280"/>
                <a:gd name="T29" fmla="*/ 33 h 155"/>
                <a:gd name="T30" fmla="*/ 25 w 280"/>
                <a:gd name="T31" fmla="*/ 34 h 155"/>
                <a:gd name="T32" fmla="*/ 21 w 280"/>
                <a:gd name="T33" fmla="*/ 34 h 155"/>
                <a:gd name="T34" fmla="*/ 18 w 280"/>
                <a:gd name="T35" fmla="*/ 34 h 155"/>
                <a:gd name="T36" fmla="*/ 16 w 280"/>
                <a:gd name="T37" fmla="*/ 33 h 155"/>
                <a:gd name="T38" fmla="*/ 13 w 280"/>
                <a:gd name="T39" fmla="*/ 33 h 155"/>
                <a:gd name="T40" fmla="*/ 11 w 280"/>
                <a:gd name="T41" fmla="*/ 31 h 155"/>
                <a:gd name="T42" fmla="*/ 9 w 280"/>
                <a:gd name="T43" fmla="*/ 30 h 155"/>
                <a:gd name="T44" fmla="*/ 6 w 280"/>
                <a:gd name="T45" fmla="*/ 27 h 155"/>
                <a:gd name="T46" fmla="*/ 4 w 280"/>
                <a:gd name="T47" fmla="*/ 24 h 155"/>
                <a:gd name="T48" fmla="*/ 2 w 280"/>
                <a:gd name="T49" fmla="*/ 20 h 155"/>
                <a:gd name="T50" fmla="*/ 0 w 280"/>
                <a:gd name="T51" fmla="*/ 15 h 155"/>
                <a:gd name="T52" fmla="*/ 0 w 280"/>
                <a:gd name="T53" fmla="*/ 11 h 155"/>
                <a:gd name="T54" fmla="*/ 1 w 280"/>
                <a:gd name="T55" fmla="*/ 6 h 155"/>
                <a:gd name="T56" fmla="*/ 5 w 280"/>
                <a:gd name="T57" fmla="*/ 1 h 155"/>
                <a:gd name="T58" fmla="*/ 5 w 280"/>
                <a:gd name="T59" fmla="*/ 1 h 155"/>
                <a:gd name="T60" fmla="*/ 5 w 280"/>
                <a:gd name="T61" fmla="*/ 1 h 155"/>
                <a:gd name="T62" fmla="*/ 5 w 280"/>
                <a:gd name="T63" fmla="*/ 1 h 155"/>
                <a:gd name="T64" fmla="*/ 6 w 280"/>
                <a:gd name="T65" fmla="*/ 0 h 155"/>
                <a:gd name="T66" fmla="*/ 5 w 280"/>
                <a:gd name="T67" fmla="*/ 4 h 155"/>
                <a:gd name="T68" fmla="*/ 4 w 280"/>
                <a:gd name="T69" fmla="*/ 8 h 155"/>
                <a:gd name="T70" fmla="*/ 5 w 280"/>
                <a:gd name="T71" fmla="*/ 13 h 155"/>
                <a:gd name="T72" fmla="*/ 7 w 280"/>
                <a:gd name="T73" fmla="*/ 17 h 155"/>
                <a:gd name="T74" fmla="*/ 11 w 280"/>
                <a:gd name="T75" fmla="*/ 21 h 155"/>
                <a:gd name="T76" fmla="*/ 16 w 280"/>
                <a:gd name="T77" fmla="*/ 23 h 155"/>
                <a:gd name="T78" fmla="*/ 23 w 280"/>
                <a:gd name="T79" fmla="*/ 23 h 155"/>
                <a:gd name="T80" fmla="*/ 32 w 280"/>
                <a:gd name="T81" fmla="*/ 19 h 155"/>
                <a:gd name="T82" fmla="*/ 33 w 280"/>
                <a:gd name="T83" fmla="*/ 22 h 155"/>
                <a:gd name="T84" fmla="*/ 36 w 280"/>
                <a:gd name="T85" fmla="*/ 25 h 155"/>
                <a:gd name="T86" fmla="*/ 41 w 280"/>
                <a:gd name="T87" fmla="*/ 29 h 155"/>
                <a:gd name="T88" fmla="*/ 47 w 280"/>
                <a:gd name="T89" fmla="*/ 31 h 155"/>
                <a:gd name="T90" fmla="*/ 53 w 280"/>
                <a:gd name="T91" fmla="*/ 32 h 155"/>
                <a:gd name="T92" fmla="*/ 60 w 280"/>
                <a:gd name="T93" fmla="*/ 31 h 155"/>
                <a:gd name="T94" fmla="*/ 66 w 280"/>
                <a:gd name="T95" fmla="*/ 29 h 155"/>
                <a:gd name="T96" fmla="*/ 71 w 280"/>
                <a:gd name="T97" fmla="*/ 23 h 155"/>
                <a:gd name="T98" fmla="*/ 71 w 280"/>
                <a:gd name="T99" fmla="*/ 22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0"/>
                <a:gd name="T151" fmla="*/ 0 h 155"/>
                <a:gd name="T152" fmla="*/ 280 w 280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0" h="155">
                  <a:moveTo>
                    <a:pt x="279" y="87"/>
                  </a:moveTo>
                  <a:lnTo>
                    <a:pt x="277" y="97"/>
                  </a:lnTo>
                  <a:lnTo>
                    <a:pt x="273" y="106"/>
                  </a:lnTo>
                  <a:lnTo>
                    <a:pt x="269" y="116"/>
                  </a:lnTo>
                  <a:lnTo>
                    <a:pt x="262" y="127"/>
                  </a:lnTo>
                  <a:lnTo>
                    <a:pt x="244" y="145"/>
                  </a:lnTo>
                  <a:lnTo>
                    <a:pt x="225" y="153"/>
                  </a:lnTo>
                  <a:lnTo>
                    <a:pt x="206" y="155"/>
                  </a:lnTo>
                  <a:lnTo>
                    <a:pt x="186" y="151"/>
                  </a:lnTo>
                  <a:lnTo>
                    <a:pt x="169" y="143"/>
                  </a:lnTo>
                  <a:lnTo>
                    <a:pt x="154" y="133"/>
                  </a:lnTo>
                  <a:lnTo>
                    <a:pt x="142" y="123"/>
                  </a:lnTo>
                  <a:lnTo>
                    <a:pt x="135" y="115"/>
                  </a:lnTo>
                  <a:lnTo>
                    <a:pt x="123" y="124"/>
                  </a:lnTo>
                  <a:lnTo>
                    <a:pt x="110" y="130"/>
                  </a:lnTo>
                  <a:lnTo>
                    <a:pt x="97" y="133"/>
                  </a:lnTo>
                  <a:lnTo>
                    <a:pt x="84" y="135"/>
                  </a:lnTo>
                  <a:lnTo>
                    <a:pt x="72" y="133"/>
                  </a:lnTo>
                  <a:lnTo>
                    <a:pt x="61" y="131"/>
                  </a:lnTo>
                  <a:lnTo>
                    <a:pt x="50" y="129"/>
                  </a:lnTo>
                  <a:lnTo>
                    <a:pt x="42" y="124"/>
                  </a:lnTo>
                  <a:lnTo>
                    <a:pt x="34" y="117"/>
                  </a:lnTo>
                  <a:lnTo>
                    <a:pt x="24" y="107"/>
                  </a:lnTo>
                  <a:lnTo>
                    <a:pt x="13" y="94"/>
                  </a:lnTo>
                  <a:lnTo>
                    <a:pt x="5" y="78"/>
                  </a:lnTo>
                  <a:lnTo>
                    <a:pt x="0" y="60"/>
                  </a:lnTo>
                  <a:lnTo>
                    <a:pt x="0" y="41"/>
                  </a:lnTo>
                  <a:lnTo>
                    <a:pt x="4" y="22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17" y="13"/>
                  </a:lnTo>
                  <a:lnTo>
                    <a:pt x="16" y="30"/>
                  </a:lnTo>
                  <a:lnTo>
                    <a:pt x="19" y="49"/>
                  </a:lnTo>
                  <a:lnTo>
                    <a:pt x="27" y="67"/>
                  </a:lnTo>
                  <a:lnTo>
                    <a:pt x="41" y="82"/>
                  </a:lnTo>
                  <a:lnTo>
                    <a:pt x="61" y="90"/>
                  </a:lnTo>
                  <a:lnTo>
                    <a:pt x="89" y="89"/>
                  </a:lnTo>
                  <a:lnTo>
                    <a:pt x="126" y="76"/>
                  </a:lnTo>
                  <a:lnTo>
                    <a:pt x="131" y="87"/>
                  </a:lnTo>
                  <a:lnTo>
                    <a:pt x="143" y="100"/>
                  </a:lnTo>
                  <a:lnTo>
                    <a:pt x="162" y="113"/>
                  </a:lnTo>
                  <a:lnTo>
                    <a:pt x="185" y="122"/>
                  </a:lnTo>
                  <a:lnTo>
                    <a:pt x="210" y="125"/>
                  </a:lnTo>
                  <a:lnTo>
                    <a:pt x="236" y="123"/>
                  </a:lnTo>
                  <a:lnTo>
                    <a:pt x="260" y="113"/>
                  </a:lnTo>
                  <a:lnTo>
                    <a:pt x="280" y="92"/>
                  </a:lnTo>
                  <a:lnTo>
                    <a:pt x="279" y="8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5" name="Freeform 130"/>
            <p:cNvSpPr>
              <a:spLocks/>
            </p:cNvSpPr>
            <p:nvPr/>
          </p:nvSpPr>
          <p:spPr bwMode="auto">
            <a:xfrm>
              <a:off x="3069" y="2106"/>
              <a:ext cx="201" cy="78"/>
            </a:xfrm>
            <a:custGeom>
              <a:avLst/>
              <a:gdLst>
                <a:gd name="T0" fmla="*/ 98 w 401"/>
                <a:gd name="T1" fmla="*/ 26 h 156"/>
                <a:gd name="T2" fmla="*/ 88 w 401"/>
                <a:gd name="T3" fmla="*/ 31 h 156"/>
                <a:gd name="T4" fmla="*/ 77 w 401"/>
                <a:gd name="T5" fmla="*/ 25 h 156"/>
                <a:gd name="T6" fmla="*/ 69 w 401"/>
                <a:gd name="T7" fmla="*/ 14 h 156"/>
                <a:gd name="T8" fmla="*/ 67 w 401"/>
                <a:gd name="T9" fmla="*/ 10 h 156"/>
                <a:gd name="T10" fmla="*/ 66 w 401"/>
                <a:gd name="T11" fmla="*/ 14 h 156"/>
                <a:gd name="T12" fmla="*/ 57 w 401"/>
                <a:gd name="T13" fmla="*/ 21 h 156"/>
                <a:gd name="T14" fmla="*/ 46 w 401"/>
                <a:gd name="T15" fmla="*/ 20 h 156"/>
                <a:gd name="T16" fmla="*/ 39 w 401"/>
                <a:gd name="T17" fmla="*/ 15 h 156"/>
                <a:gd name="T18" fmla="*/ 35 w 401"/>
                <a:gd name="T19" fmla="*/ 6 h 156"/>
                <a:gd name="T20" fmla="*/ 34 w 401"/>
                <a:gd name="T21" fmla="*/ 2 h 156"/>
                <a:gd name="T22" fmla="*/ 32 w 401"/>
                <a:gd name="T23" fmla="*/ 7 h 156"/>
                <a:gd name="T24" fmla="*/ 25 w 401"/>
                <a:gd name="T25" fmla="*/ 13 h 156"/>
                <a:gd name="T26" fmla="*/ 14 w 401"/>
                <a:gd name="T27" fmla="*/ 13 h 156"/>
                <a:gd name="T28" fmla="*/ 8 w 401"/>
                <a:gd name="T29" fmla="*/ 9 h 156"/>
                <a:gd name="T30" fmla="*/ 5 w 401"/>
                <a:gd name="T31" fmla="*/ 2 h 156"/>
                <a:gd name="T32" fmla="*/ 3 w 401"/>
                <a:gd name="T33" fmla="*/ 5 h 156"/>
                <a:gd name="T34" fmla="*/ 0 w 401"/>
                <a:gd name="T35" fmla="*/ 14 h 156"/>
                <a:gd name="T36" fmla="*/ 2 w 401"/>
                <a:gd name="T37" fmla="*/ 22 h 156"/>
                <a:gd name="T38" fmla="*/ 6 w 401"/>
                <a:gd name="T39" fmla="*/ 29 h 156"/>
                <a:gd name="T40" fmla="*/ 10 w 401"/>
                <a:gd name="T41" fmla="*/ 30 h 156"/>
                <a:gd name="T42" fmla="*/ 14 w 401"/>
                <a:gd name="T43" fmla="*/ 26 h 156"/>
                <a:gd name="T44" fmla="*/ 20 w 401"/>
                <a:gd name="T45" fmla="*/ 22 h 156"/>
                <a:gd name="T46" fmla="*/ 27 w 401"/>
                <a:gd name="T47" fmla="*/ 20 h 156"/>
                <a:gd name="T48" fmla="*/ 31 w 401"/>
                <a:gd name="T49" fmla="*/ 19 h 156"/>
                <a:gd name="T50" fmla="*/ 33 w 401"/>
                <a:gd name="T51" fmla="*/ 13 h 156"/>
                <a:gd name="T52" fmla="*/ 34 w 401"/>
                <a:gd name="T53" fmla="*/ 16 h 156"/>
                <a:gd name="T54" fmla="*/ 35 w 401"/>
                <a:gd name="T55" fmla="*/ 21 h 156"/>
                <a:gd name="T56" fmla="*/ 37 w 401"/>
                <a:gd name="T57" fmla="*/ 23 h 156"/>
                <a:gd name="T58" fmla="*/ 40 w 401"/>
                <a:gd name="T59" fmla="*/ 24 h 156"/>
                <a:gd name="T60" fmla="*/ 43 w 401"/>
                <a:gd name="T61" fmla="*/ 27 h 156"/>
                <a:gd name="T62" fmla="*/ 45 w 401"/>
                <a:gd name="T63" fmla="*/ 29 h 156"/>
                <a:gd name="T64" fmla="*/ 48 w 401"/>
                <a:gd name="T65" fmla="*/ 28 h 156"/>
                <a:gd name="T66" fmla="*/ 51 w 401"/>
                <a:gd name="T67" fmla="*/ 26 h 156"/>
                <a:gd name="T68" fmla="*/ 55 w 401"/>
                <a:gd name="T69" fmla="*/ 25 h 156"/>
                <a:gd name="T70" fmla="*/ 59 w 401"/>
                <a:gd name="T71" fmla="*/ 25 h 156"/>
                <a:gd name="T72" fmla="*/ 63 w 401"/>
                <a:gd name="T73" fmla="*/ 24 h 156"/>
                <a:gd name="T74" fmla="*/ 65 w 401"/>
                <a:gd name="T75" fmla="*/ 20 h 156"/>
                <a:gd name="T76" fmla="*/ 66 w 401"/>
                <a:gd name="T77" fmla="*/ 26 h 156"/>
                <a:gd name="T78" fmla="*/ 70 w 401"/>
                <a:gd name="T79" fmla="*/ 28 h 156"/>
                <a:gd name="T80" fmla="*/ 74 w 401"/>
                <a:gd name="T81" fmla="*/ 32 h 156"/>
                <a:gd name="T82" fmla="*/ 78 w 401"/>
                <a:gd name="T83" fmla="*/ 36 h 156"/>
                <a:gd name="T84" fmla="*/ 80 w 401"/>
                <a:gd name="T85" fmla="*/ 39 h 156"/>
                <a:gd name="T86" fmla="*/ 85 w 401"/>
                <a:gd name="T87" fmla="*/ 37 h 156"/>
                <a:gd name="T88" fmla="*/ 89 w 401"/>
                <a:gd name="T89" fmla="*/ 36 h 156"/>
                <a:gd name="T90" fmla="*/ 92 w 401"/>
                <a:gd name="T91" fmla="*/ 36 h 156"/>
                <a:gd name="T92" fmla="*/ 94 w 401"/>
                <a:gd name="T93" fmla="*/ 37 h 156"/>
                <a:gd name="T94" fmla="*/ 100 w 401"/>
                <a:gd name="T95" fmla="*/ 26 h 156"/>
                <a:gd name="T96" fmla="*/ 100 w 401"/>
                <a:gd name="T97" fmla="*/ 17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1"/>
                <a:gd name="T148" fmla="*/ 0 h 156"/>
                <a:gd name="T149" fmla="*/ 401 w 401"/>
                <a:gd name="T150" fmla="*/ 156 h 1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1" h="156">
                  <a:moveTo>
                    <a:pt x="400" y="66"/>
                  </a:moveTo>
                  <a:lnTo>
                    <a:pt x="390" y="104"/>
                  </a:lnTo>
                  <a:lnTo>
                    <a:pt x="373" y="122"/>
                  </a:lnTo>
                  <a:lnTo>
                    <a:pt x="352" y="126"/>
                  </a:lnTo>
                  <a:lnTo>
                    <a:pt x="329" y="117"/>
                  </a:lnTo>
                  <a:lnTo>
                    <a:pt x="307" y="101"/>
                  </a:lnTo>
                  <a:lnTo>
                    <a:pt x="287" y="80"/>
                  </a:lnTo>
                  <a:lnTo>
                    <a:pt x="274" y="57"/>
                  </a:lnTo>
                  <a:lnTo>
                    <a:pt x="267" y="37"/>
                  </a:lnTo>
                  <a:lnTo>
                    <a:pt x="266" y="40"/>
                  </a:lnTo>
                  <a:lnTo>
                    <a:pt x="263" y="48"/>
                  </a:lnTo>
                  <a:lnTo>
                    <a:pt x="261" y="59"/>
                  </a:lnTo>
                  <a:lnTo>
                    <a:pt x="260" y="73"/>
                  </a:lnTo>
                  <a:lnTo>
                    <a:pt x="227" y="84"/>
                  </a:lnTo>
                  <a:lnTo>
                    <a:pt x="201" y="88"/>
                  </a:lnTo>
                  <a:lnTo>
                    <a:pt x="182" y="83"/>
                  </a:lnTo>
                  <a:lnTo>
                    <a:pt x="167" y="74"/>
                  </a:lnTo>
                  <a:lnTo>
                    <a:pt x="155" y="60"/>
                  </a:lnTo>
                  <a:lnTo>
                    <a:pt x="147" y="43"/>
                  </a:lnTo>
                  <a:lnTo>
                    <a:pt x="140" y="25"/>
                  </a:lnTo>
                  <a:lnTo>
                    <a:pt x="134" y="5"/>
                  </a:lnTo>
                  <a:lnTo>
                    <a:pt x="133" y="8"/>
                  </a:lnTo>
                  <a:lnTo>
                    <a:pt x="130" y="17"/>
                  </a:lnTo>
                  <a:lnTo>
                    <a:pt x="128" y="29"/>
                  </a:lnTo>
                  <a:lnTo>
                    <a:pt x="128" y="44"/>
                  </a:lnTo>
                  <a:lnTo>
                    <a:pt x="100" y="55"/>
                  </a:lnTo>
                  <a:lnTo>
                    <a:pt x="76" y="57"/>
                  </a:lnTo>
                  <a:lnTo>
                    <a:pt x="56" y="53"/>
                  </a:lnTo>
                  <a:lnTo>
                    <a:pt x="40" y="45"/>
                  </a:lnTo>
                  <a:lnTo>
                    <a:pt x="29" y="35"/>
                  </a:lnTo>
                  <a:lnTo>
                    <a:pt x="21" y="22"/>
                  </a:lnTo>
                  <a:lnTo>
                    <a:pt x="17" y="11"/>
                  </a:lnTo>
                  <a:lnTo>
                    <a:pt x="18" y="0"/>
                  </a:lnTo>
                  <a:lnTo>
                    <a:pt x="9" y="21"/>
                  </a:lnTo>
                  <a:lnTo>
                    <a:pt x="2" y="41"/>
                  </a:lnTo>
                  <a:lnTo>
                    <a:pt x="0" y="59"/>
                  </a:lnTo>
                  <a:lnTo>
                    <a:pt x="1" y="76"/>
                  </a:lnTo>
                  <a:lnTo>
                    <a:pt x="6" y="91"/>
                  </a:lnTo>
                  <a:lnTo>
                    <a:pt x="13" y="105"/>
                  </a:lnTo>
                  <a:lnTo>
                    <a:pt x="22" y="118"/>
                  </a:lnTo>
                  <a:lnTo>
                    <a:pt x="34" y="127"/>
                  </a:lnTo>
                  <a:lnTo>
                    <a:pt x="40" y="121"/>
                  </a:lnTo>
                  <a:lnTo>
                    <a:pt x="47" y="114"/>
                  </a:lnTo>
                  <a:lnTo>
                    <a:pt x="55" y="106"/>
                  </a:lnTo>
                  <a:lnTo>
                    <a:pt x="65" y="98"/>
                  </a:lnTo>
                  <a:lnTo>
                    <a:pt x="77" y="91"/>
                  </a:lnTo>
                  <a:lnTo>
                    <a:pt x="90" y="86"/>
                  </a:lnTo>
                  <a:lnTo>
                    <a:pt x="105" y="83"/>
                  </a:lnTo>
                  <a:lnTo>
                    <a:pt x="120" y="84"/>
                  </a:lnTo>
                  <a:lnTo>
                    <a:pt x="121" y="74"/>
                  </a:lnTo>
                  <a:lnTo>
                    <a:pt x="125" y="63"/>
                  </a:lnTo>
                  <a:lnTo>
                    <a:pt x="129" y="53"/>
                  </a:lnTo>
                  <a:lnTo>
                    <a:pt x="130" y="50"/>
                  </a:lnTo>
                  <a:lnTo>
                    <a:pt x="133" y="64"/>
                  </a:lnTo>
                  <a:lnTo>
                    <a:pt x="136" y="76"/>
                  </a:lnTo>
                  <a:lnTo>
                    <a:pt x="138" y="86"/>
                  </a:lnTo>
                  <a:lnTo>
                    <a:pt x="139" y="89"/>
                  </a:lnTo>
                  <a:lnTo>
                    <a:pt x="145" y="93"/>
                  </a:lnTo>
                  <a:lnTo>
                    <a:pt x="152" y="96"/>
                  </a:lnTo>
                  <a:lnTo>
                    <a:pt x="159" y="99"/>
                  </a:lnTo>
                  <a:lnTo>
                    <a:pt x="166" y="104"/>
                  </a:lnTo>
                  <a:lnTo>
                    <a:pt x="171" y="109"/>
                  </a:lnTo>
                  <a:lnTo>
                    <a:pt x="176" y="112"/>
                  </a:lnTo>
                  <a:lnTo>
                    <a:pt x="179" y="116"/>
                  </a:lnTo>
                  <a:lnTo>
                    <a:pt x="182" y="119"/>
                  </a:lnTo>
                  <a:lnTo>
                    <a:pt x="189" y="114"/>
                  </a:lnTo>
                  <a:lnTo>
                    <a:pt x="197" y="110"/>
                  </a:lnTo>
                  <a:lnTo>
                    <a:pt x="203" y="106"/>
                  </a:lnTo>
                  <a:lnTo>
                    <a:pt x="212" y="104"/>
                  </a:lnTo>
                  <a:lnTo>
                    <a:pt x="218" y="102"/>
                  </a:lnTo>
                  <a:lnTo>
                    <a:pt x="228" y="102"/>
                  </a:lnTo>
                  <a:lnTo>
                    <a:pt x="236" y="102"/>
                  </a:lnTo>
                  <a:lnTo>
                    <a:pt x="245" y="103"/>
                  </a:lnTo>
                  <a:lnTo>
                    <a:pt x="250" y="97"/>
                  </a:lnTo>
                  <a:lnTo>
                    <a:pt x="254" y="90"/>
                  </a:lnTo>
                  <a:lnTo>
                    <a:pt x="259" y="83"/>
                  </a:lnTo>
                  <a:lnTo>
                    <a:pt x="260" y="81"/>
                  </a:lnTo>
                  <a:lnTo>
                    <a:pt x="263" y="106"/>
                  </a:lnTo>
                  <a:lnTo>
                    <a:pt x="270" y="110"/>
                  </a:lnTo>
                  <a:lnTo>
                    <a:pt x="278" y="114"/>
                  </a:lnTo>
                  <a:lnTo>
                    <a:pt x="286" y="121"/>
                  </a:lnTo>
                  <a:lnTo>
                    <a:pt x="296" y="128"/>
                  </a:lnTo>
                  <a:lnTo>
                    <a:pt x="304" y="135"/>
                  </a:lnTo>
                  <a:lnTo>
                    <a:pt x="310" y="143"/>
                  </a:lnTo>
                  <a:lnTo>
                    <a:pt x="315" y="150"/>
                  </a:lnTo>
                  <a:lnTo>
                    <a:pt x="319" y="156"/>
                  </a:lnTo>
                  <a:lnTo>
                    <a:pt x="328" y="151"/>
                  </a:lnTo>
                  <a:lnTo>
                    <a:pt x="337" y="148"/>
                  </a:lnTo>
                  <a:lnTo>
                    <a:pt x="346" y="145"/>
                  </a:lnTo>
                  <a:lnTo>
                    <a:pt x="354" y="144"/>
                  </a:lnTo>
                  <a:lnTo>
                    <a:pt x="361" y="144"/>
                  </a:lnTo>
                  <a:lnTo>
                    <a:pt x="368" y="144"/>
                  </a:lnTo>
                  <a:lnTo>
                    <a:pt x="373" y="145"/>
                  </a:lnTo>
                  <a:lnTo>
                    <a:pt x="376" y="147"/>
                  </a:lnTo>
                  <a:lnTo>
                    <a:pt x="390" y="129"/>
                  </a:lnTo>
                  <a:lnTo>
                    <a:pt x="398" y="106"/>
                  </a:lnTo>
                  <a:lnTo>
                    <a:pt x="401" y="84"/>
                  </a:lnTo>
                  <a:lnTo>
                    <a:pt x="400" y="66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6" name="Freeform 131"/>
            <p:cNvSpPr>
              <a:spLocks/>
            </p:cNvSpPr>
            <p:nvPr/>
          </p:nvSpPr>
          <p:spPr bwMode="auto">
            <a:xfrm>
              <a:off x="3228" y="2183"/>
              <a:ext cx="49" cy="71"/>
            </a:xfrm>
            <a:custGeom>
              <a:avLst/>
              <a:gdLst>
                <a:gd name="T0" fmla="*/ 25 w 98"/>
                <a:gd name="T1" fmla="*/ 31 h 140"/>
                <a:gd name="T2" fmla="*/ 23 w 98"/>
                <a:gd name="T3" fmla="*/ 32 h 140"/>
                <a:gd name="T4" fmla="*/ 22 w 98"/>
                <a:gd name="T5" fmla="*/ 33 h 140"/>
                <a:gd name="T6" fmla="*/ 20 w 98"/>
                <a:gd name="T7" fmla="*/ 34 h 140"/>
                <a:gd name="T8" fmla="*/ 19 w 98"/>
                <a:gd name="T9" fmla="*/ 35 h 140"/>
                <a:gd name="T10" fmla="*/ 17 w 98"/>
                <a:gd name="T11" fmla="*/ 36 h 140"/>
                <a:gd name="T12" fmla="*/ 15 w 98"/>
                <a:gd name="T13" fmla="*/ 36 h 140"/>
                <a:gd name="T14" fmla="*/ 14 w 98"/>
                <a:gd name="T15" fmla="*/ 36 h 140"/>
                <a:gd name="T16" fmla="*/ 13 w 98"/>
                <a:gd name="T17" fmla="*/ 36 h 140"/>
                <a:gd name="T18" fmla="*/ 12 w 98"/>
                <a:gd name="T19" fmla="*/ 34 h 140"/>
                <a:gd name="T20" fmla="*/ 11 w 98"/>
                <a:gd name="T21" fmla="*/ 32 h 140"/>
                <a:gd name="T22" fmla="*/ 10 w 98"/>
                <a:gd name="T23" fmla="*/ 30 h 140"/>
                <a:gd name="T24" fmla="*/ 7 w 98"/>
                <a:gd name="T25" fmla="*/ 28 h 140"/>
                <a:gd name="T26" fmla="*/ 6 w 98"/>
                <a:gd name="T27" fmla="*/ 26 h 140"/>
                <a:gd name="T28" fmla="*/ 3 w 98"/>
                <a:gd name="T29" fmla="*/ 25 h 140"/>
                <a:gd name="T30" fmla="*/ 2 w 98"/>
                <a:gd name="T31" fmla="*/ 23 h 140"/>
                <a:gd name="T32" fmla="*/ 0 w 98"/>
                <a:gd name="T33" fmla="*/ 22 h 140"/>
                <a:gd name="T34" fmla="*/ 2 w 98"/>
                <a:gd name="T35" fmla="*/ 18 h 140"/>
                <a:gd name="T36" fmla="*/ 3 w 98"/>
                <a:gd name="T37" fmla="*/ 13 h 140"/>
                <a:gd name="T38" fmla="*/ 3 w 98"/>
                <a:gd name="T39" fmla="*/ 7 h 140"/>
                <a:gd name="T40" fmla="*/ 2 w 98"/>
                <a:gd name="T41" fmla="*/ 3 h 140"/>
                <a:gd name="T42" fmla="*/ 5 w 98"/>
                <a:gd name="T43" fmla="*/ 2 h 140"/>
                <a:gd name="T44" fmla="*/ 6 w 98"/>
                <a:gd name="T45" fmla="*/ 1 h 140"/>
                <a:gd name="T46" fmla="*/ 9 w 98"/>
                <a:gd name="T47" fmla="*/ 1 h 140"/>
                <a:gd name="T48" fmla="*/ 11 w 98"/>
                <a:gd name="T49" fmla="*/ 0 h 140"/>
                <a:gd name="T50" fmla="*/ 7 w 98"/>
                <a:gd name="T51" fmla="*/ 3 h 140"/>
                <a:gd name="T52" fmla="*/ 6 w 98"/>
                <a:gd name="T53" fmla="*/ 7 h 140"/>
                <a:gd name="T54" fmla="*/ 6 w 98"/>
                <a:gd name="T55" fmla="*/ 13 h 140"/>
                <a:gd name="T56" fmla="*/ 7 w 98"/>
                <a:gd name="T57" fmla="*/ 19 h 140"/>
                <a:gd name="T58" fmla="*/ 10 w 98"/>
                <a:gd name="T59" fmla="*/ 24 h 140"/>
                <a:gd name="T60" fmla="*/ 13 w 98"/>
                <a:gd name="T61" fmla="*/ 28 h 140"/>
                <a:gd name="T62" fmla="*/ 18 w 98"/>
                <a:gd name="T63" fmla="*/ 31 h 140"/>
                <a:gd name="T64" fmla="*/ 25 w 98"/>
                <a:gd name="T65" fmla="*/ 31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140"/>
                <a:gd name="T101" fmla="*/ 98 w 98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140">
                  <a:moveTo>
                    <a:pt x="98" y="122"/>
                  </a:moveTo>
                  <a:lnTo>
                    <a:pt x="92" y="126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4" y="137"/>
                  </a:lnTo>
                  <a:lnTo>
                    <a:pt x="68" y="139"/>
                  </a:lnTo>
                  <a:lnTo>
                    <a:pt x="63" y="140"/>
                  </a:lnTo>
                  <a:lnTo>
                    <a:pt x="58" y="140"/>
                  </a:lnTo>
                  <a:lnTo>
                    <a:pt x="53" y="139"/>
                  </a:lnTo>
                  <a:lnTo>
                    <a:pt x="49" y="133"/>
                  </a:lnTo>
                  <a:lnTo>
                    <a:pt x="43" y="126"/>
                  </a:lnTo>
                  <a:lnTo>
                    <a:pt x="37" y="119"/>
                  </a:lnTo>
                  <a:lnTo>
                    <a:pt x="29" y="111"/>
                  </a:lnTo>
                  <a:lnTo>
                    <a:pt x="22" y="103"/>
                  </a:lnTo>
                  <a:lnTo>
                    <a:pt x="14" y="96"/>
                  </a:lnTo>
                  <a:lnTo>
                    <a:pt x="7" y="91"/>
                  </a:lnTo>
                  <a:lnTo>
                    <a:pt x="0" y="86"/>
                  </a:lnTo>
                  <a:lnTo>
                    <a:pt x="7" y="71"/>
                  </a:lnTo>
                  <a:lnTo>
                    <a:pt x="11" y="49"/>
                  </a:lnTo>
                  <a:lnTo>
                    <a:pt x="11" y="27"/>
                  </a:lnTo>
                  <a:lnTo>
                    <a:pt x="8" y="12"/>
                  </a:lnTo>
                  <a:lnTo>
                    <a:pt x="17" y="8"/>
                  </a:lnTo>
                  <a:lnTo>
                    <a:pt x="25" y="4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31" y="11"/>
                  </a:lnTo>
                  <a:lnTo>
                    <a:pt x="27" y="28"/>
                  </a:lnTo>
                  <a:lnTo>
                    <a:pt x="26" y="50"/>
                  </a:lnTo>
                  <a:lnTo>
                    <a:pt x="29" y="73"/>
                  </a:lnTo>
                  <a:lnTo>
                    <a:pt x="37" y="94"/>
                  </a:lnTo>
                  <a:lnTo>
                    <a:pt x="52" y="111"/>
                  </a:lnTo>
                  <a:lnTo>
                    <a:pt x="72" y="122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7" name="Freeform 132"/>
            <p:cNvSpPr>
              <a:spLocks/>
            </p:cNvSpPr>
            <p:nvPr/>
          </p:nvSpPr>
          <p:spPr bwMode="auto">
            <a:xfrm>
              <a:off x="3032" y="2045"/>
              <a:ext cx="219" cy="63"/>
            </a:xfrm>
            <a:custGeom>
              <a:avLst/>
              <a:gdLst>
                <a:gd name="T0" fmla="*/ 81 w 438"/>
                <a:gd name="T1" fmla="*/ 11 h 128"/>
                <a:gd name="T2" fmla="*/ 86 w 438"/>
                <a:gd name="T3" fmla="*/ 18 h 128"/>
                <a:gd name="T4" fmla="*/ 93 w 438"/>
                <a:gd name="T5" fmla="*/ 24 h 128"/>
                <a:gd name="T6" fmla="*/ 104 w 438"/>
                <a:gd name="T7" fmla="*/ 25 h 128"/>
                <a:gd name="T8" fmla="*/ 110 w 438"/>
                <a:gd name="T9" fmla="*/ 24 h 128"/>
                <a:gd name="T10" fmla="*/ 108 w 438"/>
                <a:gd name="T11" fmla="*/ 28 h 128"/>
                <a:gd name="T12" fmla="*/ 105 w 438"/>
                <a:gd name="T13" fmla="*/ 30 h 128"/>
                <a:gd name="T14" fmla="*/ 100 w 438"/>
                <a:gd name="T15" fmla="*/ 29 h 128"/>
                <a:gd name="T16" fmla="*/ 95 w 438"/>
                <a:gd name="T17" fmla="*/ 29 h 128"/>
                <a:gd name="T18" fmla="*/ 90 w 438"/>
                <a:gd name="T19" fmla="*/ 30 h 128"/>
                <a:gd name="T20" fmla="*/ 88 w 438"/>
                <a:gd name="T21" fmla="*/ 29 h 128"/>
                <a:gd name="T22" fmla="*/ 86 w 438"/>
                <a:gd name="T23" fmla="*/ 25 h 128"/>
                <a:gd name="T24" fmla="*/ 84 w 438"/>
                <a:gd name="T25" fmla="*/ 21 h 128"/>
                <a:gd name="T26" fmla="*/ 80 w 438"/>
                <a:gd name="T27" fmla="*/ 18 h 128"/>
                <a:gd name="T28" fmla="*/ 79 w 438"/>
                <a:gd name="T29" fmla="*/ 14 h 128"/>
                <a:gd name="T30" fmla="*/ 79 w 438"/>
                <a:gd name="T31" fmla="*/ 11 h 128"/>
                <a:gd name="T32" fmla="*/ 77 w 438"/>
                <a:gd name="T33" fmla="*/ 11 h 128"/>
                <a:gd name="T34" fmla="*/ 73 w 438"/>
                <a:gd name="T35" fmla="*/ 14 h 128"/>
                <a:gd name="T36" fmla="*/ 68 w 438"/>
                <a:gd name="T37" fmla="*/ 16 h 128"/>
                <a:gd name="T38" fmla="*/ 62 w 438"/>
                <a:gd name="T39" fmla="*/ 17 h 128"/>
                <a:gd name="T40" fmla="*/ 57 w 438"/>
                <a:gd name="T41" fmla="*/ 18 h 128"/>
                <a:gd name="T42" fmla="*/ 53 w 438"/>
                <a:gd name="T43" fmla="*/ 17 h 128"/>
                <a:gd name="T44" fmla="*/ 50 w 438"/>
                <a:gd name="T45" fmla="*/ 16 h 128"/>
                <a:gd name="T46" fmla="*/ 48 w 438"/>
                <a:gd name="T47" fmla="*/ 14 h 128"/>
                <a:gd name="T48" fmla="*/ 44 w 438"/>
                <a:gd name="T49" fmla="*/ 17 h 128"/>
                <a:gd name="T50" fmla="*/ 41 w 438"/>
                <a:gd name="T51" fmla="*/ 17 h 128"/>
                <a:gd name="T52" fmla="*/ 38 w 438"/>
                <a:gd name="T53" fmla="*/ 17 h 128"/>
                <a:gd name="T54" fmla="*/ 35 w 438"/>
                <a:gd name="T55" fmla="*/ 18 h 128"/>
                <a:gd name="T56" fmla="*/ 32 w 438"/>
                <a:gd name="T57" fmla="*/ 19 h 128"/>
                <a:gd name="T58" fmla="*/ 27 w 438"/>
                <a:gd name="T59" fmla="*/ 16 h 128"/>
                <a:gd name="T60" fmla="*/ 20 w 438"/>
                <a:gd name="T61" fmla="*/ 12 h 128"/>
                <a:gd name="T62" fmla="*/ 11 w 438"/>
                <a:gd name="T63" fmla="*/ 12 h 128"/>
                <a:gd name="T64" fmla="*/ 0 w 438"/>
                <a:gd name="T65" fmla="*/ 16 h 128"/>
                <a:gd name="T66" fmla="*/ 3 w 438"/>
                <a:gd name="T67" fmla="*/ 8 h 128"/>
                <a:gd name="T68" fmla="*/ 8 w 438"/>
                <a:gd name="T69" fmla="*/ 0 h 128"/>
                <a:gd name="T70" fmla="*/ 10 w 438"/>
                <a:gd name="T71" fmla="*/ 6 h 128"/>
                <a:gd name="T72" fmla="*/ 19 w 438"/>
                <a:gd name="T73" fmla="*/ 10 h 128"/>
                <a:gd name="T74" fmla="*/ 30 w 438"/>
                <a:gd name="T75" fmla="*/ 11 h 128"/>
                <a:gd name="T76" fmla="*/ 42 w 438"/>
                <a:gd name="T77" fmla="*/ 7 h 128"/>
                <a:gd name="T78" fmla="*/ 44 w 438"/>
                <a:gd name="T79" fmla="*/ 9 h 128"/>
                <a:gd name="T80" fmla="*/ 45 w 438"/>
                <a:gd name="T81" fmla="*/ 10 h 128"/>
                <a:gd name="T82" fmla="*/ 52 w 438"/>
                <a:gd name="T83" fmla="*/ 12 h 128"/>
                <a:gd name="T84" fmla="*/ 61 w 438"/>
                <a:gd name="T85" fmla="*/ 13 h 128"/>
                <a:gd name="T86" fmla="*/ 71 w 438"/>
                <a:gd name="T87" fmla="*/ 12 h 128"/>
                <a:gd name="T88" fmla="*/ 80 w 438"/>
                <a:gd name="T89" fmla="*/ 7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128"/>
                <a:gd name="T137" fmla="*/ 438 w 438"/>
                <a:gd name="T138" fmla="*/ 128 h 1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128">
                  <a:moveTo>
                    <a:pt x="318" y="31"/>
                  </a:moveTo>
                  <a:lnTo>
                    <a:pt x="323" y="45"/>
                  </a:lnTo>
                  <a:lnTo>
                    <a:pt x="331" y="60"/>
                  </a:lnTo>
                  <a:lnTo>
                    <a:pt x="342" y="75"/>
                  </a:lnTo>
                  <a:lnTo>
                    <a:pt x="356" y="89"/>
                  </a:lnTo>
                  <a:lnTo>
                    <a:pt x="372" y="98"/>
                  </a:lnTo>
                  <a:lnTo>
                    <a:pt x="390" y="103"/>
                  </a:lnTo>
                  <a:lnTo>
                    <a:pt x="413" y="102"/>
                  </a:lnTo>
                  <a:lnTo>
                    <a:pt x="438" y="91"/>
                  </a:lnTo>
                  <a:lnTo>
                    <a:pt x="437" y="99"/>
                  </a:lnTo>
                  <a:lnTo>
                    <a:pt x="434" y="106"/>
                  </a:lnTo>
                  <a:lnTo>
                    <a:pt x="430" y="114"/>
                  </a:lnTo>
                  <a:lnTo>
                    <a:pt x="425" y="122"/>
                  </a:lnTo>
                  <a:lnTo>
                    <a:pt x="418" y="121"/>
                  </a:lnTo>
                  <a:lnTo>
                    <a:pt x="409" y="119"/>
                  </a:lnTo>
                  <a:lnTo>
                    <a:pt x="399" y="118"/>
                  </a:lnTo>
                  <a:lnTo>
                    <a:pt x="388" y="118"/>
                  </a:lnTo>
                  <a:lnTo>
                    <a:pt x="377" y="119"/>
                  </a:lnTo>
                  <a:lnTo>
                    <a:pt x="367" y="120"/>
                  </a:lnTo>
                  <a:lnTo>
                    <a:pt x="358" y="123"/>
                  </a:lnTo>
                  <a:lnTo>
                    <a:pt x="351" y="128"/>
                  </a:lnTo>
                  <a:lnTo>
                    <a:pt x="349" y="120"/>
                  </a:lnTo>
                  <a:lnTo>
                    <a:pt x="346" y="112"/>
                  </a:lnTo>
                  <a:lnTo>
                    <a:pt x="343" y="103"/>
                  </a:lnTo>
                  <a:lnTo>
                    <a:pt x="338" y="95"/>
                  </a:lnTo>
                  <a:lnTo>
                    <a:pt x="333" y="87"/>
                  </a:lnTo>
                  <a:lnTo>
                    <a:pt x="326" y="80"/>
                  </a:lnTo>
                  <a:lnTo>
                    <a:pt x="318" y="74"/>
                  </a:lnTo>
                  <a:lnTo>
                    <a:pt x="310" y="69"/>
                  </a:lnTo>
                  <a:lnTo>
                    <a:pt x="313" y="59"/>
                  </a:lnTo>
                  <a:lnTo>
                    <a:pt x="313" y="50"/>
                  </a:lnTo>
                  <a:lnTo>
                    <a:pt x="313" y="44"/>
                  </a:lnTo>
                  <a:lnTo>
                    <a:pt x="313" y="42"/>
                  </a:lnTo>
                  <a:lnTo>
                    <a:pt x="307" y="47"/>
                  </a:lnTo>
                  <a:lnTo>
                    <a:pt x="299" y="53"/>
                  </a:lnTo>
                  <a:lnTo>
                    <a:pt x="291" y="59"/>
                  </a:lnTo>
                  <a:lnTo>
                    <a:pt x="282" y="62"/>
                  </a:lnTo>
                  <a:lnTo>
                    <a:pt x="272" y="67"/>
                  </a:lnTo>
                  <a:lnTo>
                    <a:pt x="261" y="69"/>
                  </a:lnTo>
                  <a:lnTo>
                    <a:pt x="250" y="72"/>
                  </a:lnTo>
                  <a:lnTo>
                    <a:pt x="238" y="73"/>
                  </a:lnTo>
                  <a:lnTo>
                    <a:pt x="228" y="74"/>
                  </a:lnTo>
                  <a:lnTo>
                    <a:pt x="219" y="73"/>
                  </a:lnTo>
                  <a:lnTo>
                    <a:pt x="211" y="72"/>
                  </a:lnTo>
                  <a:lnTo>
                    <a:pt x="204" y="69"/>
                  </a:lnTo>
                  <a:lnTo>
                    <a:pt x="198" y="66"/>
                  </a:lnTo>
                  <a:lnTo>
                    <a:pt x="193" y="62"/>
                  </a:lnTo>
                  <a:lnTo>
                    <a:pt x="189" y="59"/>
                  </a:lnTo>
                  <a:lnTo>
                    <a:pt x="185" y="55"/>
                  </a:lnTo>
                  <a:lnTo>
                    <a:pt x="173" y="70"/>
                  </a:lnTo>
                  <a:lnTo>
                    <a:pt x="167" y="70"/>
                  </a:lnTo>
                  <a:lnTo>
                    <a:pt x="161" y="70"/>
                  </a:lnTo>
                  <a:lnTo>
                    <a:pt x="157" y="70"/>
                  </a:lnTo>
                  <a:lnTo>
                    <a:pt x="151" y="72"/>
                  </a:lnTo>
                  <a:lnTo>
                    <a:pt x="146" y="72"/>
                  </a:lnTo>
                  <a:lnTo>
                    <a:pt x="140" y="74"/>
                  </a:lnTo>
                  <a:lnTo>
                    <a:pt x="135" y="75"/>
                  </a:lnTo>
                  <a:lnTo>
                    <a:pt x="128" y="77"/>
                  </a:lnTo>
                  <a:lnTo>
                    <a:pt x="121" y="70"/>
                  </a:lnTo>
                  <a:lnTo>
                    <a:pt x="109" y="64"/>
                  </a:lnTo>
                  <a:lnTo>
                    <a:pt x="96" y="57"/>
                  </a:lnTo>
                  <a:lnTo>
                    <a:pt x="79" y="51"/>
                  </a:lnTo>
                  <a:lnTo>
                    <a:pt x="61" y="49"/>
                  </a:lnTo>
                  <a:lnTo>
                    <a:pt x="42" y="50"/>
                  </a:lnTo>
                  <a:lnTo>
                    <a:pt x="21" y="54"/>
                  </a:lnTo>
                  <a:lnTo>
                    <a:pt x="0" y="65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16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39" y="24"/>
                  </a:lnTo>
                  <a:lnTo>
                    <a:pt x="54" y="35"/>
                  </a:lnTo>
                  <a:lnTo>
                    <a:pt x="74" y="42"/>
                  </a:lnTo>
                  <a:lnTo>
                    <a:pt x="96" y="45"/>
                  </a:lnTo>
                  <a:lnTo>
                    <a:pt x="120" y="45"/>
                  </a:lnTo>
                  <a:lnTo>
                    <a:pt x="144" y="39"/>
                  </a:lnTo>
                  <a:lnTo>
                    <a:pt x="166" y="29"/>
                  </a:lnTo>
                  <a:lnTo>
                    <a:pt x="169" y="34"/>
                  </a:lnTo>
                  <a:lnTo>
                    <a:pt x="173" y="38"/>
                  </a:lnTo>
                  <a:lnTo>
                    <a:pt x="176" y="42"/>
                  </a:lnTo>
                  <a:lnTo>
                    <a:pt x="177" y="43"/>
                  </a:lnTo>
                  <a:lnTo>
                    <a:pt x="191" y="47"/>
                  </a:lnTo>
                  <a:lnTo>
                    <a:pt x="207" y="51"/>
                  </a:lnTo>
                  <a:lnTo>
                    <a:pt x="224" y="53"/>
                  </a:lnTo>
                  <a:lnTo>
                    <a:pt x="244" y="54"/>
                  </a:lnTo>
                  <a:lnTo>
                    <a:pt x="262" y="53"/>
                  </a:lnTo>
                  <a:lnTo>
                    <a:pt x="282" y="49"/>
                  </a:lnTo>
                  <a:lnTo>
                    <a:pt x="300" y="42"/>
                  </a:lnTo>
                  <a:lnTo>
                    <a:pt x="318" y="3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8" name="Freeform 133"/>
            <p:cNvSpPr>
              <a:spLocks/>
            </p:cNvSpPr>
            <p:nvPr/>
          </p:nvSpPr>
          <p:spPr bwMode="auto">
            <a:xfrm>
              <a:off x="3017" y="2101"/>
              <a:ext cx="48" cy="59"/>
            </a:xfrm>
            <a:custGeom>
              <a:avLst/>
              <a:gdLst>
                <a:gd name="T0" fmla="*/ 24 w 97"/>
                <a:gd name="T1" fmla="*/ 12 h 117"/>
                <a:gd name="T2" fmla="*/ 23 w 97"/>
                <a:gd name="T3" fmla="*/ 17 h 117"/>
                <a:gd name="T4" fmla="*/ 23 w 97"/>
                <a:gd name="T5" fmla="*/ 21 h 117"/>
                <a:gd name="T6" fmla="*/ 23 w 97"/>
                <a:gd name="T7" fmla="*/ 25 h 117"/>
                <a:gd name="T8" fmla="*/ 24 w 97"/>
                <a:gd name="T9" fmla="*/ 28 h 117"/>
                <a:gd name="T10" fmla="*/ 22 w 97"/>
                <a:gd name="T11" fmla="*/ 28 h 117"/>
                <a:gd name="T12" fmla="*/ 20 w 97"/>
                <a:gd name="T13" fmla="*/ 27 h 117"/>
                <a:gd name="T14" fmla="*/ 18 w 97"/>
                <a:gd name="T15" fmla="*/ 27 h 117"/>
                <a:gd name="T16" fmla="*/ 17 w 97"/>
                <a:gd name="T17" fmla="*/ 28 h 117"/>
                <a:gd name="T18" fmla="*/ 15 w 97"/>
                <a:gd name="T19" fmla="*/ 28 h 117"/>
                <a:gd name="T20" fmla="*/ 13 w 97"/>
                <a:gd name="T21" fmla="*/ 29 h 117"/>
                <a:gd name="T22" fmla="*/ 11 w 97"/>
                <a:gd name="T23" fmla="*/ 29 h 117"/>
                <a:gd name="T24" fmla="*/ 9 w 97"/>
                <a:gd name="T25" fmla="*/ 30 h 117"/>
                <a:gd name="T26" fmla="*/ 8 w 97"/>
                <a:gd name="T27" fmla="*/ 29 h 117"/>
                <a:gd name="T28" fmla="*/ 5 w 97"/>
                <a:gd name="T29" fmla="*/ 27 h 117"/>
                <a:gd name="T30" fmla="*/ 3 w 97"/>
                <a:gd name="T31" fmla="*/ 24 h 117"/>
                <a:gd name="T32" fmla="*/ 1 w 97"/>
                <a:gd name="T33" fmla="*/ 20 h 117"/>
                <a:gd name="T34" fmla="*/ 0 w 97"/>
                <a:gd name="T35" fmla="*/ 16 h 117"/>
                <a:gd name="T36" fmla="*/ 0 w 97"/>
                <a:gd name="T37" fmla="*/ 11 h 117"/>
                <a:gd name="T38" fmla="*/ 0 w 97"/>
                <a:gd name="T39" fmla="*/ 6 h 117"/>
                <a:gd name="T40" fmla="*/ 3 w 97"/>
                <a:gd name="T41" fmla="*/ 0 h 117"/>
                <a:gd name="T42" fmla="*/ 3 w 97"/>
                <a:gd name="T43" fmla="*/ 3 h 117"/>
                <a:gd name="T44" fmla="*/ 4 w 97"/>
                <a:gd name="T45" fmla="*/ 6 h 117"/>
                <a:gd name="T46" fmla="*/ 5 w 97"/>
                <a:gd name="T47" fmla="*/ 9 h 117"/>
                <a:gd name="T48" fmla="*/ 8 w 97"/>
                <a:gd name="T49" fmla="*/ 12 h 117"/>
                <a:gd name="T50" fmla="*/ 11 w 97"/>
                <a:gd name="T51" fmla="*/ 14 h 117"/>
                <a:gd name="T52" fmla="*/ 14 w 97"/>
                <a:gd name="T53" fmla="*/ 15 h 117"/>
                <a:gd name="T54" fmla="*/ 19 w 97"/>
                <a:gd name="T55" fmla="*/ 15 h 117"/>
                <a:gd name="T56" fmla="*/ 24 w 97"/>
                <a:gd name="T57" fmla="*/ 12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7"/>
                <a:gd name="T88" fmla="*/ 0 h 117"/>
                <a:gd name="T89" fmla="*/ 97 w 97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7" h="117">
                  <a:moveTo>
                    <a:pt x="96" y="47"/>
                  </a:moveTo>
                  <a:lnTo>
                    <a:pt x="93" y="65"/>
                  </a:lnTo>
                  <a:lnTo>
                    <a:pt x="93" y="82"/>
                  </a:lnTo>
                  <a:lnTo>
                    <a:pt x="95" y="98"/>
                  </a:lnTo>
                  <a:lnTo>
                    <a:pt x="97" y="112"/>
                  </a:lnTo>
                  <a:lnTo>
                    <a:pt x="90" y="109"/>
                  </a:lnTo>
                  <a:lnTo>
                    <a:pt x="83" y="108"/>
                  </a:lnTo>
                  <a:lnTo>
                    <a:pt x="75" y="108"/>
                  </a:lnTo>
                  <a:lnTo>
                    <a:pt x="68" y="109"/>
                  </a:lnTo>
                  <a:lnTo>
                    <a:pt x="60" y="111"/>
                  </a:lnTo>
                  <a:lnTo>
                    <a:pt x="52" y="113"/>
                  </a:lnTo>
                  <a:lnTo>
                    <a:pt x="45" y="115"/>
                  </a:lnTo>
                  <a:lnTo>
                    <a:pt x="39" y="117"/>
                  </a:lnTo>
                  <a:lnTo>
                    <a:pt x="32" y="113"/>
                  </a:lnTo>
                  <a:lnTo>
                    <a:pt x="23" y="105"/>
                  </a:lnTo>
                  <a:lnTo>
                    <a:pt x="15" y="93"/>
                  </a:lnTo>
                  <a:lnTo>
                    <a:pt x="7" y="78"/>
                  </a:lnTo>
                  <a:lnTo>
                    <a:pt x="2" y="62"/>
                  </a:lnTo>
                  <a:lnTo>
                    <a:pt x="0" y="43"/>
                  </a:lnTo>
                  <a:lnTo>
                    <a:pt x="2" y="22"/>
                  </a:lnTo>
                  <a:lnTo>
                    <a:pt x="12" y="0"/>
                  </a:lnTo>
                  <a:lnTo>
                    <a:pt x="12" y="9"/>
                  </a:lnTo>
                  <a:lnTo>
                    <a:pt x="16" y="22"/>
                  </a:lnTo>
                  <a:lnTo>
                    <a:pt x="22" y="35"/>
                  </a:lnTo>
                  <a:lnTo>
                    <a:pt x="32" y="46"/>
                  </a:lnTo>
                  <a:lnTo>
                    <a:pt x="44" y="55"/>
                  </a:lnTo>
                  <a:lnTo>
                    <a:pt x="59" y="59"/>
                  </a:lnTo>
                  <a:lnTo>
                    <a:pt x="76" y="58"/>
                  </a:lnTo>
                  <a:lnTo>
                    <a:pt x="96" y="47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69" name="Freeform 134"/>
            <p:cNvSpPr>
              <a:spLocks/>
            </p:cNvSpPr>
            <p:nvPr/>
          </p:nvSpPr>
          <p:spPr bwMode="auto">
            <a:xfrm>
              <a:off x="2958" y="2081"/>
              <a:ext cx="33" cy="48"/>
            </a:xfrm>
            <a:custGeom>
              <a:avLst/>
              <a:gdLst>
                <a:gd name="T0" fmla="*/ 17 w 64"/>
                <a:gd name="T1" fmla="*/ 13 h 95"/>
                <a:gd name="T2" fmla="*/ 15 w 64"/>
                <a:gd name="T3" fmla="*/ 14 h 95"/>
                <a:gd name="T4" fmla="*/ 13 w 64"/>
                <a:gd name="T5" fmla="*/ 15 h 95"/>
                <a:gd name="T6" fmla="*/ 11 w 64"/>
                <a:gd name="T7" fmla="*/ 16 h 95"/>
                <a:gd name="T8" fmla="*/ 9 w 64"/>
                <a:gd name="T9" fmla="*/ 18 h 95"/>
                <a:gd name="T10" fmla="*/ 7 w 64"/>
                <a:gd name="T11" fmla="*/ 19 h 95"/>
                <a:gd name="T12" fmla="*/ 6 w 64"/>
                <a:gd name="T13" fmla="*/ 21 h 95"/>
                <a:gd name="T14" fmla="*/ 4 w 64"/>
                <a:gd name="T15" fmla="*/ 23 h 95"/>
                <a:gd name="T16" fmla="*/ 3 w 64"/>
                <a:gd name="T17" fmla="*/ 24 h 95"/>
                <a:gd name="T18" fmla="*/ 2 w 64"/>
                <a:gd name="T19" fmla="*/ 22 h 95"/>
                <a:gd name="T20" fmla="*/ 1 w 64"/>
                <a:gd name="T21" fmla="*/ 18 h 95"/>
                <a:gd name="T22" fmla="*/ 0 w 64"/>
                <a:gd name="T23" fmla="*/ 15 h 95"/>
                <a:gd name="T24" fmla="*/ 1 w 64"/>
                <a:gd name="T25" fmla="*/ 12 h 95"/>
                <a:gd name="T26" fmla="*/ 2 w 64"/>
                <a:gd name="T27" fmla="*/ 9 h 95"/>
                <a:gd name="T28" fmla="*/ 3 w 64"/>
                <a:gd name="T29" fmla="*/ 6 h 95"/>
                <a:gd name="T30" fmla="*/ 5 w 64"/>
                <a:gd name="T31" fmla="*/ 3 h 95"/>
                <a:gd name="T32" fmla="*/ 8 w 64"/>
                <a:gd name="T33" fmla="*/ 0 h 95"/>
                <a:gd name="T34" fmla="*/ 7 w 64"/>
                <a:gd name="T35" fmla="*/ 2 h 95"/>
                <a:gd name="T36" fmla="*/ 6 w 64"/>
                <a:gd name="T37" fmla="*/ 4 h 95"/>
                <a:gd name="T38" fmla="*/ 6 w 64"/>
                <a:gd name="T39" fmla="*/ 7 h 95"/>
                <a:gd name="T40" fmla="*/ 8 w 64"/>
                <a:gd name="T41" fmla="*/ 9 h 95"/>
                <a:gd name="T42" fmla="*/ 10 w 64"/>
                <a:gd name="T43" fmla="*/ 11 h 95"/>
                <a:gd name="T44" fmla="*/ 12 w 64"/>
                <a:gd name="T45" fmla="*/ 12 h 95"/>
                <a:gd name="T46" fmla="*/ 14 w 64"/>
                <a:gd name="T47" fmla="*/ 13 h 95"/>
                <a:gd name="T48" fmla="*/ 17 w 64"/>
                <a:gd name="T49" fmla="*/ 13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95"/>
                <a:gd name="T77" fmla="*/ 64 w 64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95">
                  <a:moveTo>
                    <a:pt x="64" y="51"/>
                  </a:moveTo>
                  <a:lnTo>
                    <a:pt x="56" y="55"/>
                  </a:lnTo>
                  <a:lnTo>
                    <a:pt x="48" y="60"/>
                  </a:lnTo>
                  <a:lnTo>
                    <a:pt x="41" y="64"/>
                  </a:lnTo>
                  <a:lnTo>
                    <a:pt x="34" y="70"/>
                  </a:lnTo>
                  <a:lnTo>
                    <a:pt x="28" y="76"/>
                  </a:lnTo>
                  <a:lnTo>
                    <a:pt x="21" y="82"/>
                  </a:lnTo>
                  <a:lnTo>
                    <a:pt x="16" y="89"/>
                  </a:lnTo>
                  <a:lnTo>
                    <a:pt x="11" y="95"/>
                  </a:lnTo>
                  <a:lnTo>
                    <a:pt x="5" y="85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6"/>
                  </a:lnTo>
                  <a:lnTo>
                    <a:pt x="6" y="33"/>
                  </a:lnTo>
                  <a:lnTo>
                    <a:pt x="11" y="21"/>
                  </a:lnTo>
                  <a:lnTo>
                    <a:pt x="20" y="9"/>
                  </a:lnTo>
                  <a:lnTo>
                    <a:pt x="31" y="0"/>
                  </a:lnTo>
                  <a:lnTo>
                    <a:pt x="25" y="8"/>
                  </a:lnTo>
                  <a:lnTo>
                    <a:pt x="23" y="16"/>
                  </a:lnTo>
                  <a:lnTo>
                    <a:pt x="24" y="25"/>
                  </a:lnTo>
                  <a:lnTo>
                    <a:pt x="29" y="33"/>
                  </a:lnTo>
                  <a:lnTo>
                    <a:pt x="36" y="41"/>
                  </a:lnTo>
                  <a:lnTo>
                    <a:pt x="44" y="47"/>
                  </a:lnTo>
                  <a:lnTo>
                    <a:pt x="54" y="51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0" name="Freeform 135"/>
            <p:cNvSpPr>
              <a:spLocks/>
            </p:cNvSpPr>
            <p:nvPr/>
          </p:nvSpPr>
          <p:spPr bwMode="auto">
            <a:xfrm>
              <a:off x="3021" y="2162"/>
              <a:ext cx="117" cy="128"/>
            </a:xfrm>
            <a:custGeom>
              <a:avLst/>
              <a:gdLst>
                <a:gd name="T0" fmla="*/ 41 w 235"/>
                <a:gd name="T1" fmla="*/ 35 h 257"/>
                <a:gd name="T2" fmla="*/ 44 w 235"/>
                <a:gd name="T3" fmla="*/ 36 h 257"/>
                <a:gd name="T4" fmla="*/ 46 w 235"/>
                <a:gd name="T5" fmla="*/ 36 h 257"/>
                <a:gd name="T6" fmla="*/ 48 w 235"/>
                <a:gd name="T7" fmla="*/ 37 h 257"/>
                <a:gd name="T8" fmla="*/ 51 w 235"/>
                <a:gd name="T9" fmla="*/ 38 h 257"/>
                <a:gd name="T10" fmla="*/ 53 w 235"/>
                <a:gd name="T11" fmla="*/ 40 h 257"/>
                <a:gd name="T12" fmla="*/ 54 w 235"/>
                <a:gd name="T13" fmla="*/ 42 h 257"/>
                <a:gd name="T14" fmla="*/ 56 w 235"/>
                <a:gd name="T15" fmla="*/ 44 h 257"/>
                <a:gd name="T16" fmla="*/ 57 w 235"/>
                <a:gd name="T17" fmla="*/ 46 h 257"/>
                <a:gd name="T18" fmla="*/ 58 w 235"/>
                <a:gd name="T19" fmla="*/ 50 h 257"/>
                <a:gd name="T20" fmla="*/ 58 w 235"/>
                <a:gd name="T21" fmla="*/ 54 h 257"/>
                <a:gd name="T22" fmla="*/ 58 w 235"/>
                <a:gd name="T23" fmla="*/ 58 h 257"/>
                <a:gd name="T24" fmla="*/ 56 w 235"/>
                <a:gd name="T25" fmla="*/ 61 h 257"/>
                <a:gd name="T26" fmla="*/ 49 w 235"/>
                <a:gd name="T27" fmla="*/ 64 h 257"/>
                <a:gd name="T28" fmla="*/ 42 w 235"/>
                <a:gd name="T29" fmla="*/ 63 h 257"/>
                <a:gd name="T30" fmla="*/ 37 w 235"/>
                <a:gd name="T31" fmla="*/ 60 h 257"/>
                <a:gd name="T32" fmla="*/ 33 w 235"/>
                <a:gd name="T33" fmla="*/ 55 h 257"/>
                <a:gd name="T34" fmla="*/ 31 w 235"/>
                <a:gd name="T35" fmla="*/ 49 h 257"/>
                <a:gd name="T36" fmla="*/ 31 w 235"/>
                <a:gd name="T37" fmla="*/ 44 h 257"/>
                <a:gd name="T38" fmla="*/ 32 w 235"/>
                <a:gd name="T39" fmla="*/ 39 h 257"/>
                <a:gd name="T40" fmla="*/ 36 w 235"/>
                <a:gd name="T41" fmla="*/ 36 h 257"/>
                <a:gd name="T42" fmla="*/ 27 w 235"/>
                <a:gd name="T43" fmla="*/ 37 h 257"/>
                <a:gd name="T44" fmla="*/ 19 w 235"/>
                <a:gd name="T45" fmla="*/ 36 h 257"/>
                <a:gd name="T46" fmla="*/ 13 w 235"/>
                <a:gd name="T47" fmla="*/ 32 h 257"/>
                <a:gd name="T48" fmla="*/ 7 w 235"/>
                <a:gd name="T49" fmla="*/ 28 h 257"/>
                <a:gd name="T50" fmla="*/ 3 w 235"/>
                <a:gd name="T51" fmla="*/ 22 h 257"/>
                <a:gd name="T52" fmla="*/ 1 w 235"/>
                <a:gd name="T53" fmla="*/ 17 h 257"/>
                <a:gd name="T54" fmla="*/ 0 w 235"/>
                <a:gd name="T55" fmla="*/ 12 h 257"/>
                <a:gd name="T56" fmla="*/ 0 w 235"/>
                <a:gd name="T57" fmla="*/ 9 h 257"/>
                <a:gd name="T58" fmla="*/ 1 w 235"/>
                <a:gd name="T59" fmla="*/ 7 h 257"/>
                <a:gd name="T60" fmla="*/ 2 w 235"/>
                <a:gd name="T61" fmla="*/ 6 h 257"/>
                <a:gd name="T62" fmla="*/ 3 w 235"/>
                <a:gd name="T63" fmla="*/ 5 h 257"/>
                <a:gd name="T64" fmla="*/ 4 w 235"/>
                <a:gd name="T65" fmla="*/ 4 h 257"/>
                <a:gd name="T66" fmla="*/ 5 w 235"/>
                <a:gd name="T67" fmla="*/ 3 h 257"/>
                <a:gd name="T68" fmla="*/ 7 w 235"/>
                <a:gd name="T69" fmla="*/ 2 h 257"/>
                <a:gd name="T70" fmla="*/ 8 w 235"/>
                <a:gd name="T71" fmla="*/ 2 h 257"/>
                <a:gd name="T72" fmla="*/ 9 w 235"/>
                <a:gd name="T73" fmla="*/ 1 h 257"/>
                <a:gd name="T74" fmla="*/ 12 w 235"/>
                <a:gd name="T75" fmla="*/ 0 h 257"/>
                <a:gd name="T76" fmla="*/ 15 w 235"/>
                <a:gd name="T77" fmla="*/ 0 h 257"/>
                <a:gd name="T78" fmla="*/ 18 w 235"/>
                <a:gd name="T79" fmla="*/ 0 h 257"/>
                <a:gd name="T80" fmla="*/ 21 w 235"/>
                <a:gd name="T81" fmla="*/ 0 h 257"/>
                <a:gd name="T82" fmla="*/ 24 w 235"/>
                <a:gd name="T83" fmla="*/ 1 h 257"/>
                <a:gd name="T84" fmla="*/ 27 w 235"/>
                <a:gd name="T85" fmla="*/ 2 h 257"/>
                <a:gd name="T86" fmla="*/ 30 w 235"/>
                <a:gd name="T87" fmla="*/ 3 h 257"/>
                <a:gd name="T88" fmla="*/ 32 w 235"/>
                <a:gd name="T89" fmla="*/ 5 h 257"/>
                <a:gd name="T90" fmla="*/ 31 w 235"/>
                <a:gd name="T91" fmla="*/ 9 h 257"/>
                <a:gd name="T92" fmla="*/ 31 w 235"/>
                <a:gd name="T93" fmla="*/ 12 h 257"/>
                <a:gd name="T94" fmla="*/ 31 w 235"/>
                <a:gd name="T95" fmla="*/ 16 h 257"/>
                <a:gd name="T96" fmla="*/ 31 w 235"/>
                <a:gd name="T97" fmla="*/ 20 h 257"/>
                <a:gd name="T98" fmla="*/ 32 w 235"/>
                <a:gd name="T99" fmla="*/ 24 h 257"/>
                <a:gd name="T100" fmla="*/ 35 w 235"/>
                <a:gd name="T101" fmla="*/ 27 h 257"/>
                <a:gd name="T102" fmla="*/ 38 w 235"/>
                <a:gd name="T103" fmla="*/ 31 h 257"/>
                <a:gd name="T104" fmla="*/ 42 w 235"/>
                <a:gd name="T105" fmla="*/ 34 h 257"/>
                <a:gd name="T106" fmla="*/ 41 w 235"/>
                <a:gd name="T107" fmla="*/ 34 h 257"/>
                <a:gd name="T108" fmla="*/ 41 w 235"/>
                <a:gd name="T109" fmla="*/ 34 h 257"/>
                <a:gd name="T110" fmla="*/ 41 w 235"/>
                <a:gd name="T111" fmla="*/ 35 h 257"/>
                <a:gd name="T112" fmla="*/ 41 w 235"/>
                <a:gd name="T113" fmla="*/ 35 h 2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5"/>
                <a:gd name="T172" fmla="*/ 0 h 257"/>
                <a:gd name="T173" fmla="*/ 235 w 235"/>
                <a:gd name="T174" fmla="*/ 257 h 2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5" h="257">
                  <a:moveTo>
                    <a:pt x="166" y="143"/>
                  </a:moveTo>
                  <a:lnTo>
                    <a:pt x="176" y="144"/>
                  </a:lnTo>
                  <a:lnTo>
                    <a:pt x="185" y="146"/>
                  </a:lnTo>
                  <a:lnTo>
                    <a:pt x="195" y="150"/>
                  </a:lnTo>
                  <a:lnTo>
                    <a:pt x="204" y="154"/>
                  </a:lnTo>
                  <a:lnTo>
                    <a:pt x="212" y="161"/>
                  </a:lnTo>
                  <a:lnTo>
                    <a:pt x="219" y="168"/>
                  </a:lnTo>
                  <a:lnTo>
                    <a:pt x="225" y="177"/>
                  </a:lnTo>
                  <a:lnTo>
                    <a:pt x="229" y="187"/>
                  </a:lnTo>
                  <a:lnTo>
                    <a:pt x="234" y="203"/>
                  </a:lnTo>
                  <a:lnTo>
                    <a:pt x="235" y="218"/>
                  </a:lnTo>
                  <a:lnTo>
                    <a:pt x="233" y="233"/>
                  </a:lnTo>
                  <a:lnTo>
                    <a:pt x="227" y="247"/>
                  </a:lnTo>
                  <a:lnTo>
                    <a:pt x="196" y="257"/>
                  </a:lnTo>
                  <a:lnTo>
                    <a:pt x="169" y="255"/>
                  </a:lnTo>
                  <a:lnTo>
                    <a:pt x="149" y="242"/>
                  </a:lnTo>
                  <a:lnTo>
                    <a:pt x="134" y="222"/>
                  </a:lnTo>
                  <a:lnTo>
                    <a:pt x="126" y="199"/>
                  </a:lnTo>
                  <a:lnTo>
                    <a:pt x="124" y="177"/>
                  </a:lnTo>
                  <a:lnTo>
                    <a:pt x="130" y="158"/>
                  </a:lnTo>
                  <a:lnTo>
                    <a:pt x="144" y="146"/>
                  </a:lnTo>
                  <a:lnTo>
                    <a:pt x="108" y="151"/>
                  </a:lnTo>
                  <a:lnTo>
                    <a:pt x="77" y="145"/>
                  </a:lnTo>
                  <a:lnTo>
                    <a:pt x="52" y="130"/>
                  </a:lnTo>
                  <a:lnTo>
                    <a:pt x="31" y="112"/>
                  </a:lnTo>
                  <a:lnTo>
                    <a:pt x="15" y="90"/>
                  </a:lnTo>
                  <a:lnTo>
                    <a:pt x="5" y="68"/>
                  </a:lnTo>
                  <a:lnTo>
                    <a:pt x="0" y="48"/>
                  </a:lnTo>
                  <a:lnTo>
                    <a:pt x="1" y="36"/>
                  </a:lnTo>
                  <a:lnTo>
                    <a:pt x="5" y="31"/>
                  </a:lnTo>
                  <a:lnTo>
                    <a:pt x="8" y="27"/>
                  </a:lnTo>
                  <a:lnTo>
                    <a:pt x="13" y="22"/>
                  </a:lnTo>
                  <a:lnTo>
                    <a:pt x="17" y="17"/>
                  </a:lnTo>
                  <a:lnTo>
                    <a:pt x="22" y="14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7" y="1"/>
                  </a:lnTo>
                  <a:lnTo>
                    <a:pt x="98" y="5"/>
                  </a:lnTo>
                  <a:lnTo>
                    <a:pt x="110" y="9"/>
                  </a:lnTo>
                  <a:lnTo>
                    <a:pt x="120" y="15"/>
                  </a:lnTo>
                  <a:lnTo>
                    <a:pt x="130" y="22"/>
                  </a:lnTo>
                  <a:lnTo>
                    <a:pt x="127" y="36"/>
                  </a:lnTo>
                  <a:lnTo>
                    <a:pt x="124" y="51"/>
                  </a:lnTo>
                  <a:lnTo>
                    <a:pt x="124" y="66"/>
                  </a:lnTo>
                  <a:lnTo>
                    <a:pt x="127" y="81"/>
                  </a:lnTo>
                  <a:lnTo>
                    <a:pt x="131" y="96"/>
                  </a:lnTo>
                  <a:lnTo>
                    <a:pt x="141" y="111"/>
                  </a:lnTo>
                  <a:lnTo>
                    <a:pt x="152" y="124"/>
                  </a:lnTo>
                  <a:lnTo>
                    <a:pt x="168" y="137"/>
                  </a:lnTo>
                  <a:lnTo>
                    <a:pt x="167" y="138"/>
                  </a:lnTo>
                  <a:lnTo>
                    <a:pt x="167" y="139"/>
                  </a:lnTo>
                  <a:lnTo>
                    <a:pt x="167" y="142"/>
                  </a:lnTo>
                  <a:lnTo>
                    <a:pt x="166" y="143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1" name="Freeform 136"/>
            <p:cNvSpPr>
              <a:spLocks/>
            </p:cNvSpPr>
            <p:nvPr/>
          </p:nvSpPr>
          <p:spPr bwMode="auto">
            <a:xfrm>
              <a:off x="2979" y="2202"/>
              <a:ext cx="62" cy="75"/>
            </a:xfrm>
            <a:custGeom>
              <a:avLst/>
              <a:gdLst>
                <a:gd name="T0" fmla="*/ 27 w 125"/>
                <a:gd name="T1" fmla="*/ 36 h 149"/>
                <a:gd name="T2" fmla="*/ 28 w 125"/>
                <a:gd name="T3" fmla="*/ 35 h 149"/>
                <a:gd name="T4" fmla="*/ 30 w 125"/>
                <a:gd name="T5" fmla="*/ 33 h 149"/>
                <a:gd name="T6" fmla="*/ 30 w 125"/>
                <a:gd name="T7" fmla="*/ 31 h 149"/>
                <a:gd name="T8" fmla="*/ 31 w 125"/>
                <a:gd name="T9" fmla="*/ 29 h 149"/>
                <a:gd name="T10" fmla="*/ 26 w 125"/>
                <a:gd name="T11" fmla="*/ 26 h 149"/>
                <a:gd name="T12" fmla="*/ 22 w 125"/>
                <a:gd name="T13" fmla="*/ 23 h 149"/>
                <a:gd name="T14" fmla="*/ 19 w 125"/>
                <a:gd name="T15" fmla="*/ 19 h 149"/>
                <a:gd name="T16" fmla="*/ 17 w 125"/>
                <a:gd name="T17" fmla="*/ 14 h 149"/>
                <a:gd name="T18" fmla="*/ 16 w 125"/>
                <a:gd name="T19" fmla="*/ 10 h 149"/>
                <a:gd name="T20" fmla="*/ 15 w 125"/>
                <a:gd name="T21" fmla="*/ 6 h 149"/>
                <a:gd name="T22" fmla="*/ 14 w 125"/>
                <a:gd name="T23" fmla="*/ 3 h 149"/>
                <a:gd name="T24" fmla="*/ 14 w 125"/>
                <a:gd name="T25" fmla="*/ 0 h 149"/>
                <a:gd name="T26" fmla="*/ 12 w 125"/>
                <a:gd name="T27" fmla="*/ 1 h 149"/>
                <a:gd name="T28" fmla="*/ 10 w 125"/>
                <a:gd name="T29" fmla="*/ 1 h 149"/>
                <a:gd name="T30" fmla="*/ 7 w 125"/>
                <a:gd name="T31" fmla="*/ 2 h 149"/>
                <a:gd name="T32" fmla="*/ 5 w 125"/>
                <a:gd name="T33" fmla="*/ 3 h 149"/>
                <a:gd name="T34" fmla="*/ 4 w 125"/>
                <a:gd name="T35" fmla="*/ 4 h 149"/>
                <a:gd name="T36" fmla="*/ 3 w 125"/>
                <a:gd name="T37" fmla="*/ 5 h 149"/>
                <a:gd name="T38" fmla="*/ 1 w 125"/>
                <a:gd name="T39" fmla="*/ 6 h 149"/>
                <a:gd name="T40" fmla="*/ 0 w 125"/>
                <a:gd name="T41" fmla="*/ 7 h 149"/>
                <a:gd name="T42" fmla="*/ 0 w 125"/>
                <a:gd name="T43" fmla="*/ 11 h 149"/>
                <a:gd name="T44" fmla="*/ 1 w 125"/>
                <a:gd name="T45" fmla="*/ 16 h 149"/>
                <a:gd name="T46" fmla="*/ 3 w 125"/>
                <a:gd name="T47" fmla="*/ 22 h 149"/>
                <a:gd name="T48" fmla="*/ 6 w 125"/>
                <a:gd name="T49" fmla="*/ 28 h 149"/>
                <a:gd name="T50" fmla="*/ 10 w 125"/>
                <a:gd name="T51" fmla="*/ 33 h 149"/>
                <a:gd name="T52" fmla="*/ 15 w 125"/>
                <a:gd name="T53" fmla="*/ 36 h 149"/>
                <a:gd name="T54" fmla="*/ 21 w 125"/>
                <a:gd name="T55" fmla="*/ 38 h 149"/>
                <a:gd name="T56" fmla="*/ 27 w 125"/>
                <a:gd name="T57" fmla="*/ 36 h 1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149"/>
                <a:gd name="T89" fmla="*/ 125 w 125"/>
                <a:gd name="T90" fmla="*/ 149 h 1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149">
                  <a:moveTo>
                    <a:pt x="109" y="144"/>
                  </a:moveTo>
                  <a:lnTo>
                    <a:pt x="114" y="137"/>
                  </a:lnTo>
                  <a:lnTo>
                    <a:pt x="120" y="130"/>
                  </a:lnTo>
                  <a:lnTo>
                    <a:pt x="123" y="123"/>
                  </a:lnTo>
                  <a:lnTo>
                    <a:pt x="125" y="116"/>
                  </a:lnTo>
                  <a:lnTo>
                    <a:pt x="106" y="104"/>
                  </a:lnTo>
                  <a:lnTo>
                    <a:pt x="91" y="89"/>
                  </a:lnTo>
                  <a:lnTo>
                    <a:pt x="79" y="73"/>
                  </a:lnTo>
                  <a:lnTo>
                    <a:pt x="71" y="56"/>
                  </a:lnTo>
                  <a:lnTo>
                    <a:pt x="65" y="39"/>
                  </a:lnTo>
                  <a:lnTo>
                    <a:pt x="60" y="23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8" y="13"/>
                  </a:lnTo>
                  <a:lnTo>
                    <a:pt x="12" y="17"/>
                  </a:lnTo>
                  <a:lnTo>
                    <a:pt x="6" y="23"/>
                  </a:lnTo>
                  <a:lnTo>
                    <a:pt x="2" y="27"/>
                  </a:lnTo>
                  <a:lnTo>
                    <a:pt x="0" y="42"/>
                  </a:lnTo>
                  <a:lnTo>
                    <a:pt x="5" y="63"/>
                  </a:lnTo>
                  <a:lnTo>
                    <a:pt x="13" y="86"/>
                  </a:lnTo>
                  <a:lnTo>
                    <a:pt x="27" y="109"/>
                  </a:lnTo>
                  <a:lnTo>
                    <a:pt x="43" y="130"/>
                  </a:lnTo>
                  <a:lnTo>
                    <a:pt x="63" y="144"/>
                  </a:lnTo>
                  <a:lnTo>
                    <a:pt x="84" y="149"/>
                  </a:lnTo>
                  <a:lnTo>
                    <a:pt x="109" y="144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2" name="Freeform 137"/>
            <p:cNvSpPr>
              <a:spLocks/>
            </p:cNvSpPr>
            <p:nvPr/>
          </p:nvSpPr>
          <p:spPr bwMode="auto">
            <a:xfrm>
              <a:off x="2977" y="2119"/>
              <a:ext cx="54" cy="61"/>
            </a:xfrm>
            <a:custGeom>
              <a:avLst/>
              <a:gdLst>
                <a:gd name="T0" fmla="*/ 18 w 107"/>
                <a:gd name="T1" fmla="*/ 31 h 121"/>
                <a:gd name="T2" fmla="*/ 19 w 107"/>
                <a:gd name="T3" fmla="*/ 29 h 121"/>
                <a:gd name="T4" fmla="*/ 20 w 107"/>
                <a:gd name="T5" fmla="*/ 28 h 121"/>
                <a:gd name="T6" fmla="*/ 22 w 107"/>
                <a:gd name="T7" fmla="*/ 27 h 121"/>
                <a:gd name="T8" fmla="*/ 23 w 107"/>
                <a:gd name="T9" fmla="*/ 26 h 121"/>
                <a:gd name="T10" fmla="*/ 24 w 107"/>
                <a:gd name="T11" fmla="*/ 25 h 121"/>
                <a:gd name="T12" fmla="*/ 25 w 107"/>
                <a:gd name="T13" fmla="*/ 24 h 121"/>
                <a:gd name="T14" fmla="*/ 26 w 107"/>
                <a:gd name="T15" fmla="*/ 23 h 121"/>
                <a:gd name="T16" fmla="*/ 27 w 107"/>
                <a:gd name="T17" fmla="*/ 23 h 121"/>
                <a:gd name="T18" fmla="*/ 25 w 107"/>
                <a:gd name="T19" fmla="*/ 21 h 121"/>
                <a:gd name="T20" fmla="*/ 22 w 107"/>
                <a:gd name="T21" fmla="*/ 18 h 121"/>
                <a:gd name="T22" fmla="*/ 20 w 107"/>
                <a:gd name="T23" fmla="*/ 16 h 121"/>
                <a:gd name="T24" fmla="*/ 19 w 107"/>
                <a:gd name="T25" fmla="*/ 12 h 121"/>
                <a:gd name="T26" fmla="*/ 18 w 107"/>
                <a:gd name="T27" fmla="*/ 9 h 121"/>
                <a:gd name="T28" fmla="*/ 17 w 107"/>
                <a:gd name="T29" fmla="*/ 6 h 121"/>
                <a:gd name="T30" fmla="*/ 17 w 107"/>
                <a:gd name="T31" fmla="*/ 3 h 121"/>
                <a:gd name="T32" fmla="*/ 17 w 107"/>
                <a:gd name="T33" fmla="*/ 1 h 121"/>
                <a:gd name="T34" fmla="*/ 15 w 107"/>
                <a:gd name="T35" fmla="*/ 1 h 121"/>
                <a:gd name="T36" fmla="*/ 14 w 107"/>
                <a:gd name="T37" fmla="*/ 1 h 121"/>
                <a:gd name="T38" fmla="*/ 12 w 107"/>
                <a:gd name="T39" fmla="*/ 1 h 121"/>
                <a:gd name="T40" fmla="*/ 11 w 107"/>
                <a:gd name="T41" fmla="*/ 0 h 121"/>
                <a:gd name="T42" fmla="*/ 10 w 107"/>
                <a:gd name="T43" fmla="*/ 0 h 121"/>
                <a:gd name="T44" fmla="*/ 8 w 107"/>
                <a:gd name="T45" fmla="*/ 0 h 121"/>
                <a:gd name="T46" fmla="*/ 7 w 107"/>
                <a:gd name="T47" fmla="*/ 1 h 121"/>
                <a:gd name="T48" fmla="*/ 6 w 107"/>
                <a:gd name="T49" fmla="*/ 1 h 121"/>
                <a:gd name="T50" fmla="*/ 3 w 107"/>
                <a:gd name="T51" fmla="*/ 4 h 121"/>
                <a:gd name="T52" fmla="*/ 1 w 107"/>
                <a:gd name="T53" fmla="*/ 9 h 121"/>
                <a:gd name="T54" fmla="*/ 0 w 107"/>
                <a:gd name="T55" fmla="*/ 13 h 121"/>
                <a:gd name="T56" fmla="*/ 1 w 107"/>
                <a:gd name="T57" fmla="*/ 18 h 121"/>
                <a:gd name="T58" fmla="*/ 3 w 107"/>
                <a:gd name="T59" fmla="*/ 23 h 121"/>
                <a:gd name="T60" fmla="*/ 7 w 107"/>
                <a:gd name="T61" fmla="*/ 26 h 121"/>
                <a:gd name="T62" fmla="*/ 12 w 107"/>
                <a:gd name="T63" fmla="*/ 29 h 121"/>
                <a:gd name="T64" fmla="*/ 18 w 107"/>
                <a:gd name="T65" fmla="*/ 31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21"/>
                <a:gd name="T101" fmla="*/ 107 w 107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21">
                  <a:moveTo>
                    <a:pt x="72" y="121"/>
                  </a:moveTo>
                  <a:lnTo>
                    <a:pt x="76" y="116"/>
                  </a:lnTo>
                  <a:lnTo>
                    <a:pt x="80" y="112"/>
                  </a:lnTo>
                  <a:lnTo>
                    <a:pt x="85" y="107"/>
                  </a:lnTo>
                  <a:lnTo>
                    <a:pt x="90" y="102"/>
                  </a:lnTo>
                  <a:lnTo>
                    <a:pt x="94" y="99"/>
                  </a:lnTo>
                  <a:lnTo>
                    <a:pt x="99" y="95"/>
                  </a:lnTo>
                  <a:lnTo>
                    <a:pt x="102" y="92"/>
                  </a:lnTo>
                  <a:lnTo>
                    <a:pt x="107" y="90"/>
                  </a:lnTo>
                  <a:lnTo>
                    <a:pt x="97" y="83"/>
                  </a:lnTo>
                  <a:lnTo>
                    <a:pt x="87" y="72"/>
                  </a:lnTo>
                  <a:lnTo>
                    <a:pt x="79" y="61"/>
                  </a:lnTo>
                  <a:lnTo>
                    <a:pt x="74" y="47"/>
                  </a:lnTo>
                  <a:lnTo>
                    <a:pt x="69" y="34"/>
                  </a:lnTo>
                  <a:lnTo>
                    <a:pt x="67" y="22"/>
                  </a:lnTo>
                  <a:lnTo>
                    <a:pt x="66" y="11"/>
                  </a:lnTo>
                  <a:lnTo>
                    <a:pt x="66" y="4"/>
                  </a:lnTo>
                  <a:lnTo>
                    <a:pt x="60" y="3"/>
                  </a:lnTo>
                  <a:lnTo>
                    <a:pt x="54" y="2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2" y="2"/>
                  </a:lnTo>
                  <a:lnTo>
                    <a:pt x="9" y="16"/>
                  </a:lnTo>
                  <a:lnTo>
                    <a:pt x="2" y="33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6" y="104"/>
                  </a:lnTo>
                  <a:lnTo>
                    <a:pt x="46" y="115"/>
                  </a:lnTo>
                  <a:lnTo>
                    <a:pt x="72" y="12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3" name="Freeform 138"/>
            <p:cNvSpPr>
              <a:spLocks/>
            </p:cNvSpPr>
            <p:nvPr/>
          </p:nvSpPr>
          <p:spPr bwMode="auto">
            <a:xfrm>
              <a:off x="3136" y="2232"/>
              <a:ext cx="123" cy="67"/>
            </a:xfrm>
            <a:custGeom>
              <a:avLst/>
              <a:gdLst>
                <a:gd name="T0" fmla="*/ 61 w 247"/>
                <a:gd name="T1" fmla="*/ 27 h 133"/>
                <a:gd name="T2" fmla="*/ 61 w 247"/>
                <a:gd name="T3" fmla="*/ 23 h 133"/>
                <a:gd name="T4" fmla="*/ 60 w 247"/>
                <a:gd name="T5" fmla="*/ 20 h 133"/>
                <a:gd name="T6" fmla="*/ 59 w 247"/>
                <a:gd name="T7" fmla="*/ 16 h 133"/>
                <a:gd name="T8" fmla="*/ 56 w 247"/>
                <a:gd name="T9" fmla="*/ 12 h 133"/>
                <a:gd name="T10" fmla="*/ 53 w 247"/>
                <a:gd name="T11" fmla="*/ 9 h 133"/>
                <a:gd name="T12" fmla="*/ 50 w 247"/>
                <a:gd name="T13" fmla="*/ 5 h 133"/>
                <a:gd name="T14" fmla="*/ 46 w 247"/>
                <a:gd name="T15" fmla="*/ 3 h 133"/>
                <a:gd name="T16" fmla="*/ 43 w 247"/>
                <a:gd name="T17" fmla="*/ 1 h 133"/>
                <a:gd name="T18" fmla="*/ 42 w 247"/>
                <a:gd name="T19" fmla="*/ 2 h 133"/>
                <a:gd name="T20" fmla="*/ 40 w 247"/>
                <a:gd name="T21" fmla="*/ 3 h 133"/>
                <a:gd name="T22" fmla="*/ 38 w 247"/>
                <a:gd name="T23" fmla="*/ 5 h 133"/>
                <a:gd name="T24" fmla="*/ 35 w 247"/>
                <a:gd name="T25" fmla="*/ 6 h 133"/>
                <a:gd name="T26" fmla="*/ 35 w 247"/>
                <a:gd name="T27" fmla="*/ 7 h 133"/>
                <a:gd name="T28" fmla="*/ 36 w 247"/>
                <a:gd name="T29" fmla="*/ 10 h 133"/>
                <a:gd name="T30" fmla="*/ 37 w 247"/>
                <a:gd name="T31" fmla="*/ 14 h 133"/>
                <a:gd name="T32" fmla="*/ 36 w 247"/>
                <a:gd name="T33" fmla="*/ 16 h 133"/>
                <a:gd name="T34" fmla="*/ 35 w 247"/>
                <a:gd name="T35" fmla="*/ 14 h 133"/>
                <a:gd name="T36" fmla="*/ 34 w 247"/>
                <a:gd name="T37" fmla="*/ 12 h 133"/>
                <a:gd name="T38" fmla="*/ 32 w 247"/>
                <a:gd name="T39" fmla="*/ 9 h 133"/>
                <a:gd name="T40" fmla="*/ 30 w 247"/>
                <a:gd name="T41" fmla="*/ 7 h 133"/>
                <a:gd name="T42" fmla="*/ 28 w 247"/>
                <a:gd name="T43" fmla="*/ 7 h 133"/>
                <a:gd name="T44" fmla="*/ 25 w 247"/>
                <a:gd name="T45" fmla="*/ 7 h 133"/>
                <a:gd name="T46" fmla="*/ 23 w 247"/>
                <a:gd name="T47" fmla="*/ 7 h 133"/>
                <a:gd name="T48" fmla="*/ 20 w 247"/>
                <a:gd name="T49" fmla="*/ 6 h 133"/>
                <a:gd name="T50" fmla="*/ 18 w 247"/>
                <a:gd name="T51" fmla="*/ 5 h 133"/>
                <a:gd name="T52" fmla="*/ 15 w 247"/>
                <a:gd name="T53" fmla="*/ 3 h 133"/>
                <a:gd name="T54" fmla="*/ 13 w 247"/>
                <a:gd name="T55" fmla="*/ 2 h 133"/>
                <a:gd name="T56" fmla="*/ 11 w 247"/>
                <a:gd name="T57" fmla="*/ 0 h 133"/>
                <a:gd name="T58" fmla="*/ 9 w 247"/>
                <a:gd name="T59" fmla="*/ 1 h 133"/>
                <a:gd name="T60" fmla="*/ 8 w 247"/>
                <a:gd name="T61" fmla="*/ 1 h 133"/>
                <a:gd name="T62" fmla="*/ 6 w 247"/>
                <a:gd name="T63" fmla="*/ 2 h 133"/>
                <a:gd name="T64" fmla="*/ 5 w 247"/>
                <a:gd name="T65" fmla="*/ 3 h 133"/>
                <a:gd name="T66" fmla="*/ 3 w 247"/>
                <a:gd name="T67" fmla="*/ 3 h 133"/>
                <a:gd name="T68" fmla="*/ 1 w 247"/>
                <a:gd name="T69" fmla="*/ 5 h 133"/>
                <a:gd name="T70" fmla="*/ 1 w 247"/>
                <a:gd name="T71" fmla="*/ 6 h 133"/>
                <a:gd name="T72" fmla="*/ 0 w 247"/>
                <a:gd name="T73" fmla="*/ 7 h 133"/>
                <a:gd name="T74" fmla="*/ 2 w 247"/>
                <a:gd name="T75" fmla="*/ 10 h 133"/>
                <a:gd name="T76" fmla="*/ 3 w 247"/>
                <a:gd name="T77" fmla="*/ 13 h 133"/>
                <a:gd name="T78" fmla="*/ 4 w 247"/>
                <a:gd name="T79" fmla="*/ 16 h 133"/>
                <a:gd name="T80" fmla="*/ 4 w 247"/>
                <a:gd name="T81" fmla="*/ 20 h 133"/>
                <a:gd name="T82" fmla="*/ 6 w 247"/>
                <a:gd name="T83" fmla="*/ 22 h 133"/>
                <a:gd name="T84" fmla="*/ 9 w 247"/>
                <a:gd name="T85" fmla="*/ 25 h 133"/>
                <a:gd name="T86" fmla="*/ 13 w 247"/>
                <a:gd name="T87" fmla="*/ 28 h 133"/>
                <a:gd name="T88" fmla="*/ 18 w 247"/>
                <a:gd name="T89" fmla="*/ 30 h 133"/>
                <a:gd name="T90" fmla="*/ 22 w 247"/>
                <a:gd name="T91" fmla="*/ 31 h 133"/>
                <a:gd name="T92" fmla="*/ 27 w 247"/>
                <a:gd name="T93" fmla="*/ 30 h 133"/>
                <a:gd name="T94" fmla="*/ 32 w 247"/>
                <a:gd name="T95" fmla="*/ 27 h 133"/>
                <a:gd name="T96" fmla="*/ 36 w 247"/>
                <a:gd name="T97" fmla="*/ 21 h 133"/>
                <a:gd name="T98" fmla="*/ 37 w 247"/>
                <a:gd name="T99" fmla="*/ 25 h 133"/>
                <a:gd name="T100" fmla="*/ 39 w 247"/>
                <a:gd name="T101" fmla="*/ 28 h 133"/>
                <a:gd name="T102" fmla="*/ 41 w 247"/>
                <a:gd name="T103" fmla="*/ 31 h 133"/>
                <a:gd name="T104" fmla="*/ 44 w 247"/>
                <a:gd name="T105" fmla="*/ 33 h 133"/>
                <a:gd name="T106" fmla="*/ 48 w 247"/>
                <a:gd name="T107" fmla="*/ 34 h 133"/>
                <a:gd name="T108" fmla="*/ 52 w 247"/>
                <a:gd name="T109" fmla="*/ 33 h 133"/>
                <a:gd name="T110" fmla="*/ 56 w 247"/>
                <a:gd name="T111" fmla="*/ 31 h 133"/>
                <a:gd name="T112" fmla="*/ 61 w 247"/>
                <a:gd name="T113" fmla="*/ 27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7"/>
                <a:gd name="T172" fmla="*/ 0 h 133"/>
                <a:gd name="T173" fmla="*/ 247 w 247"/>
                <a:gd name="T174" fmla="*/ 133 h 1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7" h="133">
                  <a:moveTo>
                    <a:pt x="244" y="106"/>
                  </a:moveTo>
                  <a:lnTo>
                    <a:pt x="247" y="92"/>
                  </a:lnTo>
                  <a:lnTo>
                    <a:pt x="243" y="77"/>
                  </a:lnTo>
                  <a:lnTo>
                    <a:pt x="236" y="62"/>
                  </a:lnTo>
                  <a:lnTo>
                    <a:pt x="227" y="47"/>
                  </a:lnTo>
                  <a:lnTo>
                    <a:pt x="214" y="33"/>
                  </a:lnTo>
                  <a:lnTo>
                    <a:pt x="201" y="20"/>
                  </a:lnTo>
                  <a:lnTo>
                    <a:pt x="187" y="9"/>
                  </a:lnTo>
                  <a:lnTo>
                    <a:pt x="174" y="1"/>
                  </a:lnTo>
                  <a:lnTo>
                    <a:pt x="168" y="6"/>
                  </a:lnTo>
                  <a:lnTo>
                    <a:pt x="161" y="12"/>
                  </a:lnTo>
                  <a:lnTo>
                    <a:pt x="153" y="17"/>
                  </a:lnTo>
                  <a:lnTo>
                    <a:pt x="142" y="23"/>
                  </a:lnTo>
                  <a:lnTo>
                    <a:pt x="143" y="27"/>
                  </a:lnTo>
                  <a:lnTo>
                    <a:pt x="145" y="39"/>
                  </a:lnTo>
                  <a:lnTo>
                    <a:pt x="148" y="53"/>
                  </a:lnTo>
                  <a:lnTo>
                    <a:pt x="145" y="64"/>
                  </a:lnTo>
                  <a:lnTo>
                    <a:pt x="143" y="55"/>
                  </a:lnTo>
                  <a:lnTo>
                    <a:pt x="138" y="46"/>
                  </a:lnTo>
                  <a:lnTo>
                    <a:pt x="131" y="36"/>
                  </a:lnTo>
                  <a:lnTo>
                    <a:pt x="122" y="27"/>
                  </a:lnTo>
                  <a:lnTo>
                    <a:pt x="113" y="28"/>
                  </a:lnTo>
                  <a:lnTo>
                    <a:pt x="103" y="27"/>
                  </a:lnTo>
                  <a:lnTo>
                    <a:pt x="92" y="25"/>
                  </a:lnTo>
                  <a:lnTo>
                    <a:pt x="82" y="21"/>
                  </a:lnTo>
                  <a:lnTo>
                    <a:pt x="73" y="17"/>
                  </a:lnTo>
                  <a:lnTo>
                    <a:pt x="62" y="12"/>
                  </a:lnTo>
                  <a:lnTo>
                    <a:pt x="54" y="6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4" y="2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3" y="12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0" y="26"/>
                  </a:lnTo>
                  <a:lnTo>
                    <a:pt x="8" y="38"/>
                  </a:lnTo>
                  <a:lnTo>
                    <a:pt x="14" y="50"/>
                  </a:lnTo>
                  <a:lnTo>
                    <a:pt x="18" y="64"/>
                  </a:lnTo>
                  <a:lnTo>
                    <a:pt x="19" y="77"/>
                  </a:lnTo>
                  <a:lnTo>
                    <a:pt x="26" y="87"/>
                  </a:lnTo>
                  <a:lnTo>
                    <a:pt x="38" y="99"/>
                  </a:lnTo>
                  <a:lnTo>
                    <a:pt x="53" y="109"/>
                  </a:lnTo>
                  <a:lnTo>
                    <a:pt x="72" y="117"/>
                  </a:lnTo>
                  <a:lnTo>
                    <a:pt x="90" y="121"/>
                  </a:lnTo>
                  <a:lnTo>
                    <a:pt x="110" y="117"/>
                  </a:lnTo>
                  <a:lnTo>
                    <a:pt x="128" y="106"/>
                  </a:lnTo>
                  <a:lnTo>
                    <a:pt x="144" y="84"/>
                  </a:lnTo>
                  <a:lnTo>
                    <a:pt x="149" y="97"/>
                  </a:lnTo>
                  <a:lnTo>
                    <a:pt x="157" y="110"/>
                  </a:lnTo>
                  <a:lnTo>
                    <a:pt x="167" y="122"/>
                  </a:lnTo>
                  <a:lnTo>
                    <a:pt x="179" y="129"/>
                  </a:lnTo>
                  <a:lnTo>
                    <a:pt x="194" y="133"/>
                  </a:lnTo>
                  <a:lnTo>
                    <a:pt x="209" y="131"/>
                  </a:lnTo>
                  <a:lnTo>
                    <a:pt x="226" y="122"/>
                  </a:lnTo>
                  <a:lnTo>
                    <a:pt x="244" y="10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4" name="Freeform 139"/>
            <p:cNvSpPr>
              <a:spLocks/>
            </p:cNvSpPr>
            <p:nvPr/>
          </p:nvSpPr>
          <p:spPr bwMode="auto">
            <a:xfrm>
              <a:off x="3095" y="2154"/>
              <a:ext cx="133" cy="74"/>
            </a:xfrm>
            <a:custGeom>
              <a:avLst/>
              <a:gdLst>
                <a:gd name="T0" fmla="*/ 67 w 264"/>
                <a:gd name="T1" fmla="*/ 28 h 147"/>
                <a:gd name="T2" fmla="*/ 67 w 264"/>
                <a:gd name="T3" fmla="*/ 22 h 147"/>
                <a:gd name="T4" fmla="*/ 65 w 264"/>
                <a:gd name="T5" fmla="*/ 17 h 147"/>
                <a:gd name="T6" fmla="*/ 62 w 264"/>
                <a:gd name="T7" fmla="*/ 13 h 147"/>
                <a:gd name="T8" fmla="*/ 61 w 264"/>
                <a:gd name="T9" fmla="*/ 11 h 147"/>
                <a:gd name="T10" fmla="*/ 60 w 264"/>
                <a:gd name="T11" fmla="*/ 10 h 147"/>
                <a:gd name="T12" fmla="*/ 58 w 264"/>
                <a:gd name="T13" fmla="*/ 8 h 147"/>
                <a:gd name="T14" fmla="*/ 54 w 264"/>
                <a:gd name="T15" fmla="*/ 6 h 147"/>
                <a:gd name="T16" fmla="*/ 51 w 264"/>
                <a:gd name="T17" fmla="*/ 5 h 147"/>
                <a:gd name="T18" fmla="*/ 47 w 264"/>
                <a:gd name="T19" fmla="*/ 4 h 147"/>
                <a:gd name="T20" fmla="*/ 42 w 264"/>
                <a:gd name="T21" fmla="*/ 4 h 147"/>
                <a:gd name="T22" fmla="*/ 37 w 264"/>
                <a:gd name="T23" fmla="*/ 6 h 147"/>
                <a:gd name="T24" fmla="*/ 32 w 264"/>
                <a:gd name="T25" fmla="*/ 9 h 147"/>
                <a:gd name="T26" fmla="*/ 30 w 264"/>
                <a:gd name="T27" fmla="*/ 7 h 147"/>
                <a:gd name="T28" fmla="*/ 27 w 264"/>
                <a:gd name="T29" fmla="*/ 5 h 147"/>
                <a:gd name="T30" fmla="*/ 24 w 264"/>
                <a:gd name="T31" fmla="*/ 3 h 147"/>
                <a:gd name="T32" fmla="*/ 20 w 264"/>
                <a:gd name="T33" fmla="*/ 1 h 147"/>
                <a:gd name="T34" fmla="*/ 16 w 264"/>
                <a:gd name="T35" fmla="*/ 0 h 147"/>
                <a:gd name="T36" fmla="*/ 11 w 264"/>
                <a:gd name="T37" fmla="*/ 1 h 147"/>
                <a:gd name="T38" fmla="*/ 7 w 264"/>
                <a:gd name="T39" fmla="*/ 2 h 147"/>
                <a:gd name="T40" fmla="*/ 2 w 264"/>
                <a:gd name="T41" fmla="*/ 6 h 147"/>
                <a:gd name="T42" fmla="*/ 1 w 264"/>
                <a:gd name="T43" fmla="*/ 9 h 147"/>
                <a:gd name="T44" fmla="*/ 0 w 264"/>
                <a:gd name="T45" fmla="*/ 13 h 147"/>
                <a:gd name="T46" fmla="*/ 1 w 264"/>
                <a:gd name="T47" fmla="*/ 18 h 147"/>
                <a:gd name="T48" fmla="*/ 3 w 264"/>
                <a:gd name="T49" fmla="*/ 23 h 147"/>
                <a:gd name="T50" fmla="*/ 7 w 264"/>
                <a:gd name="T51" fmla="*/ 26 h 147"/>
                <a:gd name="T52" fmla="*/ 12 w 264"/>
                <a:gd name="T53" fmla="*/ 28 h 147"/>
                <a:gd name="T54" fmla="*/ 19 w 264"/>
                <a:gd name="T55" fmla="*/ 28 h 147"/>
                <a:gd name="T56" fmla="*/ 28 w 264"/>
                <a:gd name="T57" fmla="*/ 25 h 147"/>
                <a:gd name="T58" fmla="*/ 29 w 264"/>
                <a:gd name="T59" fmla="*/ 28 h 147"/>
                <a:gd name="T60" fmla="*/ 32 w 264"/>
                <a:gd name="T61" fmla="*/ 31 h 147"/>
                <a:gd name="T62" fmla="*/ 37 w 264"/>
                <a:gd name="T63" fmla="*/ 34 h 147"/>
                <a:gd name="T64" fmla="*/ 43 w 264"/>
                <a:gd name="T65" fmla="*/ 36 h 147"/>
                <a:gd name="T66" fmla="*/ 49 w 264"/>
                <a:gd name="T67" fmla="*/ 37 h 147"/>
                <a:gd name="T68" fmla="*/ 56 w 264"/>
                <a:gd name="T69" fmla="*/ 37 h 147"/>
                <a:gd name="T70" fmla="*/ 62 w 264"/>
                <a:gd name="T71" fmla="*/ 34 h 147"/>
                <a:gd name="T72" fmla="*/ 67 w 264"/>
                <a:gd name="T73" fmla="*/ 29 h 147"/>
                <a:gd name="T74" fmla="*/ 67 w 264"/>
                <a:gd name="T75" fmla="*/ 28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4"/>
                <a:gd name="T115" fmla="*/ 0 h 147"/>
                <a:gd name="T116" fmla="*/ 264 w 264"/>
                <a:gd name="T117" fmla="*/ 147 h 1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4" h="147">
                  <a:moveTo>
                    <a:pt x="263" y="109"/>
                  </a:moveTo>
                  <a:lnTo>
                    <a:pt x="263" y="85"/>
                  </a:lnTo>
                  <a:lnTo>
                    <a:pt x="256" y="66"/>
                  </a:lnTo>
                  <a:lnTo>
                    <a:pt x="247" y="51"/>
                  </a:lnTo>
                  <a:lnTo>
                    <a:pt x="240" y="43"/>
                  </a:lnTo>
                  <a:lnTo>
                    <a:pt x="236" y="38"/>
                  </a:lnTo>
                  <a:lnTo>
                    <a:pt x="228" y="31"/>
                  </a:lnTo>
                  <a:lnTo>
                    <a:pt x="215" y="24"/>
                  </a:lnTo>
                  <a:lnTo>
                    <a:pt x="201" y="18"/>
                  </a:lnTo>
                  <a:lnTo>
                    <a:pt x="185" y="16"/>
                  </a:lnTo>
                  <a:lnTo>
                    <a:pt x="167" y="16"/>
                  </a:lnTo>
                  <a:lnTo>
                    <a:pt x="147" y="23"/>
                  </a:lnTo>
                  <a:lnTo>
                    <a:pt x="127" y="36"/>
                  </a:lnTo>
                  <a:lnTo>
                    <a:pt x="119" y="28"/>
                  </a:lnTo>
                  <a:lnTo>
                    <a:pt x="108" y="18"/>
                  </a:lnTo>
                  <a:lnTo>
                    <a:pt x="94" y="9"/>
                  </a:lnTo>
                  <a:lnTo>
                    <a:pt x="79" y="2"/>
                  </a:lnTo>
                  <a:lnTo>
                    <a:pt x="62" y="0"/>
                  </a:lnTo>
                  <a:lnTo>
                    <a:pt x="44" y="1"/>
                  </a:lnTo>
                  <a:lnTo>
                    <a:pt x="25" y="8"/>
                  </a:lnTo>
                  <a:lnTo>
                    <a:pt x="6" y="22"/>
                  </a:lnTo>
                  <a:lnTo>
                    <a:pt x="1" y="35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5" y="104"/>
                  </a:lnTo>
                  <a:lnTo>
                    <a:pt x="45" y="112"/>
                  </a:lnTo>
                  <a:lnTo>
                    <a:pt x="73" y="111"/>
                  </a:lnTo>
                  <a:lnTo>
                    <a:pt x="110" y="98"/>
                  </a:lnTo>
                  <a:lnTo>
                    <a:pt x="115" y="109"/>
                  </a:lnTo>
                  <a:lnTo>
                    <a:pt x="127" y="122"/>
                  </a:lnTo>
                  <a:lnTo>
                    <a:pt x="146" y="135"/>
                  </a:lnTo>
                  <a:lnTo>
                    <a:pt x="169" y="144"/>
                  </a:lnTo>
                  <a:lnTo>
                    <a:pt x="194" y="147"/>
                  </a:lnTo>
                  <a:lnTo>
                    <a:pt x="220" y="145"/>
                  </a:lnTo>
                  <a:lnTo>
                    <a:pt x="244" y="135"/>
                  </a:lnTo>
                  <a:lnTo>
                    <a:pt x="264" y="114"/>
                  </a:lnTo>
                  <a:lnTo>
                    <a:pt x="263" y="109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5" name="Freeform 140"/>
            <p:cNvSpPr>
              <a:spLocks/>
            </p:cNvSpPr>
            <p:nvPr/>
          </p:nvSpPr>
          <p:spPr bwMode="auto">
            <a:xfrm>
              <a:off x="3078" y="2083"/>
              <a:ext cx="191" cy="86"/>
            </a:xfrm>
            <a:custGeom>
              <a:avLst/>
              <a:gdLst>
                <a:gd name="T0" fmla="*/ 95 w 383"/>
                <a:gd name="T1" fmla="*/ 26 h 172"/>
                <a:gd name="T2" fmla="*/ 93 w 383"/>
                <a:gd name="T3" fmla="*/ 22 h 172"/>
                <a:gd name="T4" fmla="*/ 90 w 383"/>
                <a:gd name="T5" fmla="*/ 18 h 172"/>
                <a:gd name="T6" fmla="*/ 86 w 383"/>
                <a:gd name="T7" fmla="*/ 14 h 172"/>
                <a:gd name="T8" fmla="*/ 81 w 383"/>
                <a:gd name="T9" fmla="*/ 13 h 172"/>
                <a:gd name="T10" fmla="*/ 76 w 383"/>
                <a:gd name="T11" fmla="*/ 12 h 172"/>
                <a:gd name="T12" fmla="*/ 71 w 383"/>
                <a:gd name="T13" fmla="*/ 12 h 172"/>
                <a:gd name="T14" fmla="*/ 66 w 383"/>
                <a:gd name="T15" fmla="*/ 15 h 172"/>
                <a:gd name="T16" fmla="*/ 63 w 383"/>
                <a:gd name="T17" fmla="*/ 15 h 172"/>
                <a:gd name="T18" fmla="*/ 61 w 383"/>
                <a:gd name="T19" fmla="*/ 11 h 172"/>
                <a:gd name="T20" fmla="*/ 58 w 383"/>
                <a:gd name="T21" fmla="*/ 6 h 172"/>
                <a:gd name="T22" fmla="*/ 55 w 383"/>
                <a:gd name="T23" fmla="*/ 3 h 172"/>
                <a:gd name="T24" fmla="*/ 50 w 383"/>
                <a:gd name="T25" fmla="*/ 1 h 172"/>
                <a:gd name="T26" fmla="*/ 44 w 383"/>
                <a:gd name="T27" fmla="*/ 0 h 172"/>
                <a:gd name="T28" fmla="*/ 37 w 383"/>
                <a:gd name="T29" fmla="*/ 1 h 172"/>
                <a:gd name="T30" fmla="*/ 31 w 383"/>
                <a:gd name="T31" fmla="*/ 5 h 172"/>
                <a:gd name="T32" fmla="*/ 28 w 383"/>
                <a:gd name="T33" fmla="*/ 5 h 172"/>
                <a:gd name="T34" fmla="*/ 21 w 383"/>
                <a:gd name="T35" fmla="*/ 3 h 172"/>
                <a:gd name="T36" fmla="*/ 12 w 383"/>
                <a:gd name="T37" fmla="*/ 3 h 172"/>
                <a:gd name="T38" fmla="*/ 3 w 383"/>
                <a:gd name="T39" fmla="*/ 7 h 172"/>
                <a:gd name="T40" fmla="*/ 0 w 383"/>
                <a:gd name="T41" fmla="*/ 14 h 172"/>
                <a:gd name="T42" fmla="*/ 3 w 383"/>
                <a:gd name="T43" fmla="*/ 21 h 172"/>
                <a:gd name="T44" fmla="*/ 9 w 383"/>
                <a:gd name="T45" fmla="*/ 24 h 172"/>
                <a:gd name="T46" fmla="*/ 20 w 383"/>
                <a:gd name="T47" fmla="*/ 25 h 172"/>
                <a:gd name="T48" fmla="*/ 27 w 383"/>
                <a:gd name="T49" fmla="*/ 19 h 172"/>
                <a:gd name="T50" fmla="*/ 29 w 383"/>
                <a:gd name="T51" fmla="*/ 13 h 172"/>
                <a:gd name="T52" fmla="*/ 30 w 383"/>
                <a:gd name="T53" fmla="*/ 18 h 172"/>
                <a:gd name="T54" fmla="*/ 34 w 383"/>
                <a:gd name="T55" fmla="*/ 26 h 172"/>
                <a:gd name="T56" fmla="*/ 41 w 383"/>
                <a:gd name="T57" fmla="*/ 33 h 172"/>
                <a:gd name="T58" fmla="*/ 52 w 383"/>
                <a:gd name="T59" fmla="*/ 33 h 172"/>
                <a:gd name="T60" fmla="*/ 61 w 383"/>
                <a:gd name="T61" fmla="*/ 26 h 172"/>
                <a:gd name="T62" fmla="*/ 62 w 383"/>
                <a:gd name="T63" fmla="*/ 22 h 172"/>
                <a:gd name="T64" fmla="*/ 64 w 383"/>
                <a:gd name="T65" fmla="*/ 25 h 172"/>
                <a:gd name="T66" fmla="*/ 72 w 383"/>
                <a:gd name="T67" fmla="*/ 37 h 172"/>
                <a:gd name="T68" fmla="*/ 83 w 383"/>
                <a:gd name="T69" fmla="*/ 43 h 172"/>
                <a:gd name="T70" fmla="*/ 93 w 383"/>
                <a:gd name="T71" fmla="*/ 38 h 1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3"/>
                <a:gd name="T109" fmla="*/ 0 h 172"/>
                <a:gd name="T110" fmla="*/ 383 w 383"/>
                <a:gd name="T111" fmla="*/ 172 h 1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3" h="172">
                  <a:moveTo>
                    <a:pt x="383" y="112"/>
                  </a:moveTo>
                  <a:lnTo>
                    <a:pt x="381" y="104"/>
                  </a:lnTo>
                  <a:lnTo>
                    <a:pt x="377" y="96"/>
                  </a:lnTo>
                  <a:lnTo>
                    <a:pt x="373" y="88"/>
                  </a:lnTo>
                  <a:lnTo>
                    <a:pt x="368" y="80"/>
                  </a:lnTo>
                  <a:lnTo>
                    <a:pt x="363" y="72"/>
                  </a:lnTo>
                  <a:lnTo>
                    <a:pt x="356" y="65"/>
                  </a:lnTo>
                  <a:lnTo>
                    <a:pt x="346" y="59"/>
                  </a:lnTo>
                  <a:lnTo>
                    <a:pt x="335" y="54"/>
                  </a:lnTo>
                  <a:lnTo>
                    <a:pt x="327" y="52"/>
                  </a:lnTo>
                  <a:lnTo>
                    <a:pt x="317" y="50"/>
                  </a:lnTo>
                  <a:lnTo>
                    <a:pt x="307" y="49"/>
                  </a:lnTo>
                  <a:lnTo>
                    <a:pt x="297" y="49"/>
                  </a:lnTo>
                  <a:lnTo>
                    <a:pt x="287" y="51"/>
                  </a:lnTo>
                  <a:lnTo>
                    <a:pt x="275" y="56"/>
                  </a:lnTo>
                  <a:lnTo>
                    <a:pt x="265" y="63"/>
                  </a:lnTo>
                  <a:lnTo>
                    <a:pt x="254" y="74"/>
                  </a:lnTo>
                  <a:lnTo>
                    <a:pt x="252" y="63"/>
                  </a:lnTo>
                  <a:lnTo>
                    <a:pt x="249" y="52"/>
                  </a:lnTo>
                  <a:lnTo>
                    <a:pt x="245" y="42"/>
                  </a:lnTo>
                  <a:lnTo>
                    <a:pt x="241" y="33"/>
                  </a:lnTo>
                  <a:lnTo>
                    <a:pt x="235" y="25"/>
                  </a:lnTo>
                  <a:lnTo>
                    <a:pt x="229" y="16"/>
                  </a:lnTo>
                  <a:lnTo>
                    <a:pt x="221" y="10"/>
                  </a:lnTo>
                  <a:lnTo>
                    <a:pt x="211" y="5"/>
                  </a:lnTo>
                  <a:lnTo>
                    <a:pt x="201" y="1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162" y="1"/>
                  </a:lnTo>
                  <a:lnTo>
                    <a:pt x="149" y="6"/>
                  </a:lnTo>
                  <a:lnTo>
                    <a:pt x="136" y="12"/>
                  </a:lnTo>
                  <a:lnTo>
                    <a:pt x="126" y="21"/>
                  </a:lnTo>
                  <a:lnTo>
                    <a:pt x="119" y="34"/>
                  </a:lnTo>
                  <a:lnTo>
                    <a:pt x="112" y="23"/>
                  </a:lnTo>
                  <a:lnTo>
                    <a:pt x="100" y="15"/>
                  </a:lnTo>
                  <a:lnTo>
                    <a:pt x="85" y="10"/>
                  </a:lnTo>
                  <a:lnTo>
                    <a:pt x="68" y="8"/>
                  </a:lnTo>
                  <a:lnTo>
                    <a:pt x="50" y="11"/>
                  </a:lnTo>
                  <a:lnTo>
                    <a:pt x="31" y="18"/>
                  </a:lnTo>
                  <a:lnTo>
                    <a:pt x="15" y="29"/>
                  </a:lnTo>
                  <a:lnTo>
                    <a:pt x="1" y="46"/>
                  </a:lnTo>
                  <a:lnTo>
                    <a:pt x="0" y="57"/>
                  </a:lnTo>
                  <a:lnTo>
                    <a:pt x="4" y="68"/>
                  </a:lnTo>
                  <a:lnTo>
                    <a:pt x="12" y="81"/>
                  </a:lnTo>
                  <a:lnTo>
                    <a:pt x="23" y="91"/>
                  </a:lnTo>
                  <a:lnTo>
                    <a:pt x="39" y="99"/>
                  </a:lnTo>
                  <a:lnTo>
                    <a:pt x="59" y="103"/>
                  </a:lnTo>
                  <a:lnTo>
                    <a:pt x="83" y="101"/>
                  </a:lnTo>
                  <a:lnTo>
                    <a:pt x="111" y="90"/>
                  </a:lnTo>
                  <a:lnTo>
                    <a:pt x="111" y="75"/>
                  </a:lnTo>
                  <a:lnTo>
                    <a:pt x="113" y="63"/>
                  </a:lnTo>
                  <a:lnTo>
                    <a:pt x="116" y="54"/>
                  </a:lnTo>
                  <a:lnTo>
                    <a:pt x="117" y="51"/>
                  </a:lnTo>
                  <a:lnTo>
                    <a:pt x="123" y="71"/>
                  </a:lnTo>
                  <a:lnTo>
                    <a:pt x="130" y="89"/>
                  </a:lnTo>
                  <a:lnTo>
                    <a:pt x="138" y="106"/>
                  </a:lnTo>
                  <a:lnTo>
                    <a:pt x="150" y="120"/>
                  </a:lnTo>
                  <a:lnTo>
                    <a:pt x="165" y="129"/>
                  </a:lnTo>
                  <a:lnTo>
                    <a:pt x="184" y="134"/>
                  </a:lnTo>
                  <a:lnTo>
                    <a:pt x="210" y="130"/>
                  </a:lnTo>
                  <a:lnTo>
                    <a:pt x="243" y="119"/>
                  </a:lnTo>
                  <a:lnTo>
                    <a:pt x="244" y="105"/>
                  </a:lnTo>
                  <a:lnTo>
                    <a:pt x="246" y="94"/>
                  </a:lnTo>
                  <a:lnTo>
                    <a:pt x="249" y="86"/>
                  </a:lnTo>
                  <a:lnTo>
                    <a:pt x="250" y="83"/>
                  </a:lnTo>
                  <a:lnTo>
                    <a:pt x="257" y="103"/>
                  </a:lnTo>
                  <a:lnTo>
                    <a:pt x="270" y="126"/>
                  </a:lnTo>
                  <a:lnTo>
                    <a:pt x="290" y="147"/>
                  </a:lnTo>
                  <a:lnTo>
                    <a:pt x="312" y="163"/>
                  </a:lnTo>
                  <a:lnTo>
                    <a:pt x="335" y="172"/>
                  </a:lnTo>
                  <a:lnTo>
                    <a:pt x="356" y="168"/>
                  </a:lnTo>
                  <a:lnTo>
                    <a:pt x="373" y="150"/>
                  </a:lnTo>
                  <a:lnTo>
                    <a:pt x="383" y="11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6" name="Freeform 141"/>
            <p:cNvSpPr>
              <a:spLocks/>
            </p:cNvSpPr>
            <p:nvPr/>
          </p:nvSpPr>
          <p:spPr bwMode="auto">
            <a:xfrm>
              <a:off x="3240" y="2183"/>
              <a:ext cx="46" cy="61"/>
            </a:xfrm>
            <a:custGeom>
              <a:avLst/>
              <a:gdLst>
                <a:gd name="T0" fmla="*/ 18 w 92"/>
                <a:gd name="T1" fmla="*/ 31 h 122"/>
                <a:gd name="T2" fmla="*/ 21 w 92"/>
                <a:gd name="T3" fmla="*/ 28 h 122"/>
                <a:gd name="T4" fmla="*/ 22 w 92"/>
                <a:gd name="T5" fmla="*/ 24 h 122"/>
                <a:gd name="T6" fmla="*/ 23 w 92"/>
                <a:gd name="T7" fmla="*/ 20 h 122"/>
                <a:gd name="T8" fmla="*/ 23 w 92"/>
                <a:gd name="T9" fmla="*/ 15 h 122"/>
                <a:gd name="T10" fmla="*/ 22 w 92"/>
                <a:gd name="T11" fmla="*/ 12 h 122"/>
                <a:gd name="T12" fmla="*/ 20 w 92"/>
                <a:gd name="T13" fmla="*/ 9 h 122"/>
                <a:gd name="T14" fmla="*/ 18 w 92"/>
                <a:gd name="T15" fmla="*/ 6 h 122"/>
                <a:gd name="T16" fmla="*/ 15 w 92"/>
                <a:gd name="T17" fmla="*/ 4 h 122"/>
                <a:gd name="T18" fmla="*/ 12 w 92"/>
                <a:gd name="T19" fmla="*/ 2 h 122"/>
                <a:gd name="T20" fmla="*/ 10 w 92"/>
                <a:gd name="T21" fmla="*/ 1 h 122"/>
                <a:gd name="T22" fmla="*/ 6 w 92"/>
                <a:gd name="T23" fmla="*/ 0 h 122"/>
                <a:gd name="T24" fmla="*/ 3 w 92"/>
                <a:gd name="T25" fmla="*/ 0 h 122"/>
                <a:gd name="T26" fmla="*/ 1 w 92"/>
                <a:gd name="T27" fmla="*/ 3 h 122"/>
                <a:gd name="T28" fmla="*/ 1 w 92"/>
                <a:gd name="T29" fmla="*/ 7 h 122"/>
                <a:gd name="T30" fmla="*/ 0 w 92"/>
                <a:gd name="T31" fmla="*/ 13 h 122"/>
                <a:gd name="T32" fmla="*/ 1 w 92"/>
                <a:gd name="T33" fmla="*/ 19 h 122"/>
                <a:gd name="T34" fmla="*/ 3 w 92"/>
                <a:gd name="T35" fmla="*/ 24 h 122"/>
                <a:gd name="T36" fmla="*/ 6 w 92"/>
                <a:gd name="T37" fmla="*/ 28 h 122"/>
                <a:gd name="T38" fmla="*/ 12 w 92"/>
                <a:gd name="T39" fmla="*/ 31 h 122"/>
                <a:gd name="T40" fmla="*/ 18 w 92"/>
                <a:gd name="T41" fmla="*/ 31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22"/>
                <a:gd name="T65" fmla="*/ 92 w 92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22">
                  <a:moveTo>
                    <a:pt x="72" y="122"/>
                  </a:moveTo>
                  <a:lnTo>
                    <a:pt x="81" y="110"/>
                  </a:lnTo>
                  <a:lnTo>
                    <a:pt x="88" y="95"/>
                  </a:lnTo>
                  <a:lnTo>
                    <a:pt x="92" y="78"/>
                  </a:lnTo>
                  <a:lnTo>
                    <a:pt x="91" y="60"/>
                  </a:lnTo>
                  <a:lnTo>
                    <a:pt x="86" y="46"/>
                  </a:lnTo>
                  <a:lnTo>
                    <a:pt x="80" y="33"/>
                  </a:lnTo>
                  <a:lnTo>
                    <a:pt x="72" y="23"/>
                  </a:lnTo>
                  <a:lnTo>
                    <a:pt x="63" y="14"/>
                  </a:lnTo>
                  <a:lnTo>
                    <a:pt x="51" y="7"/>
                  </a:lnTo>
                  <a:lnTo>
                    <a:pt x="40" y="2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5" y="11"/>
                  </a:lnTo>
                  <a:lnTo>
                    <a:pt x="1" y="28"/>
                  </a:lnTo>
                  <a:lnTo>
                    <a:pt x="0" y="50"/>
                  </a:lnTo>
                  <a:lnTo>
                    <a:pt x="3" y="73"/>
                  </a:lnTo>
                  <a:lnTo>
                    <a:pt x="11" y="94"/>
                  </a:lnTo>
                  <a:lnTo>
                    <a:pt x="26" y="111"/>
                  </a:lnTo>
                  <a:lnTo>
                    <a:pt x="46" y="122"/>
                  </a:lnTo>
                  <a:lnTo>
                    <a:pt x="72" y="12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7" name="Freeform 142"/>
            <p:cNvSpPr>
              <a:spLocks/>
            </p:cNvSpPr>
            <p:nvPr/>
          </p:nvSpPr>
          <p:spPr bwMode="auto">
            <a:xfrm>
              <a:off x="3022" y="2076"/>
              <a:ext cx="68" cy="54"/>
            </a:xfrm>
            <a:custGeom>
              <a:avLst/>
              <a:gdLst>
                <a:gd name="T0" fmla="*/ 22 w 134"/>
                <a:gd name="T1" fmla="*/ 24 h 108"/>
                <a:gd name="T2" fmla="*/ 22 w 134"/>
                <a:gd name="T3" fmla="*/ 22 h 108"/>
                <a:gd name="T4" fmla="*/ 23 w 134"/>
                <a:gd name="T5" fmla="*/ 19 h 108"/>
                <a:gd name="T6" fmla="*/ 24 w 134"/>
                <a:gd name="T7" fmla="*/ 16 h 108"/>
                <a:gd name="T8" fmla="*/ 26 w 134"/>
                <a:gd name="T9" fmla="*/ 14 h 108"/>
                <a:gd name="T10" fmla="*/ 28 w 134"/>
                <a:gd name="T11" fmla="*/ 11 h 108"/>
                <a:gd name="T12" fmla="*/ 29 w 134"/>
                <a:gd name="T13" fmla="*/ 9 h 108"/>
                <a:gd name="T14" fmla="*/ 32 w 134"/>
                <a:gd name="T15" fmla="*/ 7 h 108"/>
                <a:gd name="T16" fmla="*/ 35 w 134"/>
                <a:gd name="T17" fmla="*/ 5 h 108"/>
                <a:gd name="T18" fmla="*/ 32 w 134"/>
                <a:gd name="T19" fmla="*/ 3 h 108"/>
                <a:gd name="T20" fmla="*/ 29 w 134"/>
                <a:gd name="T21" fmla="*/ 2 h 108"/>
                <a:gd name="T22" fmla="*/ 25 w 134"/>
                <a:gd name="T23" fmla="*/ 1 h 108"/>
                <a:gd name="T24" fmla="*/ 20 w 134"/>
                <a:gd name="T25" fmla="*/ 0 h 108"/>
                <a:gd name="T26" fmla="*/ 15 w 134"/>
                <a:gd name="T27" fmla="*/ 1 h 108"/>
                <a:gd name="T28" fmla="*/ 10 w 134"/>
                <a:gd name="T29" fmla="*/ 2 h 108"/>
                <a:gd name="T30" fmla="*/ 5 w 134"/>
                <a:gd name="T31" fmla="*/ 5 h 108"/>
                <a:gd name="T32" fmla="*/ 1 w 134"/>
                <a:gd name="T33" fmla="*/ 11 h 108"/>
                <a:gd name="T34" fmla="*/ 1 w 134"/>
                <a:gd name="T35" fmla="*/ 11 h 108"/>
                <a:gd name="T36" fmla="*/ 1 w 134"/>
                <a:gd name="T37" fmla="*/ 11 h 108"/>
                <a:gd name="T38" fmla="*/ 1 w 134"/>
                <a:gd name="T39" fmla="*/ 12 h 108"/>
                <a:gd name="T40" fmla="*/ 0 w 134"/>
                <a:gd name="T41" fmla="*/ 13 h 108"/>
                <a:gd name="T42" fmla="*/ 0 w 134"/>
                <a:gd name="T43" fmla="*/ 14 h 108"/>
                <a:gd name="T44" fmla="*/ 1 w 134"/>
                <a:gd name="T45" fmla="*/ 18 h 108"/>
                <a:gd name="T46" fmla="*/ 3 w 134"/>
                <a:gd name="T47" fmla="*/ 21 h 108"/>
                <a:gd name="T48" fmla="*/ 5 w 134"/>
                <a:gd name="T49" fmla="*/ 24 h 108"/>
                <a:gd name="T50" fmla="*/ 8 w 134"/>
                <a:gd name="T51" fmla="*/ 26 h 108"/>
                <a:gd name="T52" fmla="*/ 12 w 134"/>
                <a:gd name="T53" fmla="*/ 27 h 108"/>
                <a:gd name="T54" fmla="*/ 16 w 134"/>
                <a:gd name="T55" fmla="*/ 27 h 108"/>
                <a:gd name="T56" fmla="*/ 22 w 134"/>
                <a:gd name="T57" fmla="*/ 24 h 1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"/>
                <a:gd name="T88" fmla="*/ 0 h 108"/>
                <a:gd name="T89" fmla="*/ 134 w 134"/>
                <a:gd name="T90" fmla="*/ 108 h 1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" h="108">
                  <a:moveTo>
                    <a:pt x="84" y="96"/>
                  </a:moveTo>
                  <a:lnTo>
                    <a:pt x="87" y="86"/>
                  </a:lnTo>
                  <a:lnTo>
                    <a:pt x="91" y="74"/>
                  </a:lnTo>
                  <a:lnTo>
                    <a:pt x="95" y="64"/>
                  </a:lnTo>
                  <a:lnTo>
                    <a:pt x="101" y="54"/>
                  </a:lnTo>
                  <a:lnTo>
                    <a:pt x="108" y="43"/>
                  </a:lnTo>
                  <a:lnTo>
                    <a:pt x="115" y="34"/>
                  </a:lnTo>
                  <a:lnTo>
                    <a:pt x="124" y="26"/>
                  </a:lnTo>
                  <a:lnTo>
                    <a:pt x="134" y="19"/>
                  </a:lnTo>
                  <a:lnTo>
                    <a:pt x="125" y="13"/>
                  </a:lnTo>
                  <a:lnTo>
                    <a:pt x="112" y="6"/>
                  </a:lnTo>
                  <a:lnTo>
                    <a:pt x="96" y="2"/>
                  </a:lnTo>
                  <a:lnTo>
                    <a:pt x="78" y="0"/>
                  </a:lnTo>
                  <a:lnTo>
                    <a:pt x="58" y="1"/>
                  </a:lnTo>
                  <a:lnTo>
                    <a:pt x="39" y="8"/>
                  </a:lnTo>
                  <a:lnTo>
                    <a:pt x="20" y="20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4" y="71"/>
                  </a:lnTo>
                  <a:lnTo>
                    <a:pt x="10" y="84"/>
                  </a:lnTo>
                  <a:lnTo>
                    <a:pt x="20" y="95"/>
                  </a:lnTo>
                  <a:lnTo>
                    <a:pt x="32" y="104"/>
                  </a:lnTo>
                  <a:lnTo>
                    <a:pt x="47" y="108"/>
                  </a:lnTo>
                  <a:lnTo>
                    <a:pt x="64" y="107"/>
                  </a:lnTo>
                  <a:lnTo>
                    <a:pt x="84" y="9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8" name="Freeform 143"/>
            <p:cNvSpPr>
              <a:spLocks/>
            </p:cNvSpPr>
            <p:nvPr/>
          </p:nvSpPr>
          <p:spPr bwMode="auto">
            <a:xfrm>
              <a:off x="2970" y="2076"/>
              <a:ext cx="40" cy="31"/>
            </a:xfrm>
            <a:custGeom>
              <a:avLst/>
              <a:gdLst>
                <a:gd name="T0" fmla="*/ 10 w 81"/>
                <a:gd name="T1" fmla="*/ 16 h 61"/>
                <a:gd name="T2" fmla="*/ 11 w 81"/>
                <a:gd name="T3" fmla="*/ 15 h 61"/>
                <a:gd name="T4" fmla="*/ 13 w 81"/>
                <a:gd name="T5" fmla="*/ 14 h 61"/>
                <a:gd name="T6" fmla="*/ 14 w 81"/>
                <a:gd name="T7" fmla="*/ 13 h 61"/>
                <a:gd name="T8" fmla="*/ 15 w 81"/>
                <a:gd name="T9" fmla="*/ 13 h 61"/>
                <a:gd name="T10" fmla="*/ 17 w 81"/>
                <a:gd name="T11" fmla="*/ 13 h 61"/>
                <a:gd name="T12" fmla="*/ 18 w 81"/>
                <a:gd name="T13" fmla="*/ 13 h 61"/>
                <a:gd name="T14" fmla="*/ 19 w 81"/>
                <a:gd name="T15" fmla="*/ 12 h 61"/>
                <a:gd name="T16" fmla="*/ 20 w 81"/>
                <a:gd name="T17" fmla="*/ 12 h 61"/>
                <a:gd name="T18" fmla="*/ 19 w 81"/>
                <a:gd name="T19" fmla="*/ 11 h 61"/>
                <a:gd name="T20" fmla="*/ 18 w 81"/>
                <a:gd name="T21" fmla="*/ 8 h 61"/>
                <a:gd name="T22" fmla="*/ 16 w 81"/>
                <a:gd name="T23" fmla="*/ 4 h 61"/>
                <a:gd name="T24" fmla="*/ 15 w 81"/>
                <a:gd name="T25" fmla="*/ 1 h 61"/>
                <a:gd name="T26" fmla="*/ 13 w 81"/>
                <a:gd name="T27" fmla="*/ 1 h 61"/>
                <a:gd name="T28" fmla="*/ 11 w 81"/>
                <a:gd name="T29" fmla="*/ 0 h 61"/>
                <a:gd name="T30" fmla="*/ 9 w 81"/>
                <a:gd name="T31" fmla="*/ 1 h 61"/>
                <a:gd name="T32" fmla="*/ 7 w 81"/>
                <a:gd name="T33" fmla="*/ 1 h 61"/>
                <a:gd name="T34" fmla="*/ 6 w 81"/>
                <a:gd name="T35" fmla="*/ 1 h 61"/>
                <a:gd name="T36" fmla="*/ 4 w 81"/>
                <a:gd name="T37" fmla="*/ 1 h 61"/>
                <a:gd name="T38" fmla="*/ 3 w 81"/>
                <a:gd name="T39" fmla="*/ 2 h 61"/>
                <a:gd name="T40" fmla="*/ 2 w 81"/>
                <a:gd name="T41" fmla="*/ 3 h 61"/>
                <a:gd name="T42" fmla="*/ 0 w 81"/>
                <a:gd name="T43" fmla="*/ 5 h 61"/>
                <a:gd name="T44" fmla="*/ 0 w 81"/>
                <a:gd name="T45" fmla="*/ 7 h 61"/>
                <a:gd name="T46" fmla="*/ 0 w 81"/>
                <a:gd name="T47" fmla="*/ 9 h 61"/>
                <a:gd name="T48" fmla="*/ 1 w 81"/>
                <a:gd name="T49" fmla="*/ 11 h 61"/>
                <a:gd name="T50" fmla="*/ 3 w 81"/>
                <a:gd name="T51" fmla="*/ 13 h 61"/>
                <a:gd name="T52" fmla="*/ 5 w 81"/>
                <a:gd name="T53" fmla="*/ 15 h 61"/>
                <a:gd name="T54" fmla="*/ 7 w 81"/>
                <a:gd name="T55" fmla="*/ 16 h 61"/>
                <a:gd name="T56" fmla="*/ 10 w 81"/>
                <a:gd name="T57" fmla="*/ 16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61"/>
                <a:gd name="T89" fmla="*/ 81 w 8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61">
                  <a:moveTo>
                    <a:pt x="41" y="61"/>
                  </a:moveTo>
                  <a:lnTo>
                    <a:pt x="47" y="58"/>
                  </a:lnTo>
                  <a:lnTo>
                    <a:pt x="53" y="55"/>
                  </a:lnTo>
                  <a:lnTo>
                    <a:pt x="58" y="52"/>
                  </a:lnTo>
                  <a:lnTo>
                    <a:pt x="63" y="51"/>
                  </a:lnTo>
                  <a:lnTo>
                    <a:pt x="68" y="50"/>
                  </a:lnTo>
                  <a:lnTo>
                    <a:pt x="72" y="49"/>
                  </a:lnTo>
                  <a:lnTo>
                    <a:pt x="76" y="48"/>
                  </a:lnTo>
                  <a:lnTo>
                    <a:pt x="81" y="48"/>
                  </a:lnTo>
                  <a:lnTo>
                    <a:pt x="78" y="43"/>
                  </a:lnTo>
                  <a:lnTo>
                    <a:pt x="74" y="31"/>
                  </a:lnTo>
                  <a:lnTo>
                    <a:pt x="67" y="16"/>
                  </a:lnTo>
                  <a:lnTo>
                    <a:pt x="60" y="2"/>
                  </a:lnTo>
                  <a:lnTo>
                    <a:pt x="52" y="1"/>
                  </a:lnTo>
                  <a:lnTo>
                    <a:pt x="45" y="0"/>
                  </a:lnTo>
                  <a:lnTo>
                    <a:pt x="38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3" y="8"/>
                  </a:lnTo>
                  <a:lnTo>
                    <a:pt x="8" y="10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1" y="35"/>
                  </a:lnTo>
                  <a:lnTo>
                    <a:pt x="6" y="43"/>
                  </a:lnTo>
                  <a:lnTo>
                    <a:pt x="13" y="51"/>
                  </a:lnTo>
                  <a:lnTo>
                    <a:pt x="21" y="57"/>
                  </a:lnTo>
                  <a:lnTo>
                    <a:pt x="31" y="61"/>
                  </a:lnTo>
                  <a:lnTo>
                    <a:pt x="41" y="6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79" name="Freeform 144"/>
            <p:cNvSpPr>
              <a:spLocks/>
            </p:cNvSpPr>
            <p:nvPr/>
          </p:nvSpPr>
          <p:spPr bwMode="auto">
            <a:xfrm>
              <a:off x="3048" y="2012"/>
              <a:ext cx="203" cy="84"/>
            </a:xfrm>
            <a:custGeom>
              <a:avLst/>
              <a:gdLst>
                <a:gd name="T0" fmla="*/ 101 w 408"/>
                <a:gd name="T1" fmla="*/ 36 h 167"/>
                <a:gd name="T2" fmla="*/ 100 w 408"/>
                <a:gd name="T3" fmla="*/ 29 h 167"/>
                <a:gd name="T4" fmla="*/ 97 w 408"/>
                <a:gd name="T5" fmla="*/ 23 h 167"/>
                <a:gd name="T6" fmla="*/ 94 w 408"/>
                <a:gd name="T7" fmla="*/ 19 h 167"/>
                <a:gd name="T8" fmla="*/ 89 w 408"/>
                <a:gd name="T9" fmla="*/ 17 h 167"/>
                <a:gd name="T10" fmla="*/ 83 w 408"/>
                <a:gd name="T11" fmla="*/ 16 h 167"/>
                <a:gd name="T12" fmla="*/ 78 w 408"/>
                <a:gd name="T13" fmla="*/ 17 h 167"/>
                <a:gd name="T14" fmla="*/ 73 w 408"/>
                <a:gd name="T15" fmla="*/ 20 h 167"/>
                <a:gd name="T16" fmla="*/ 71 w 408"/>
                <a:gd name="T17" fmla="*/ 21 h 167"/>
                <a:gd name="T18" fmla="*/ 69 w 408"/>
                <a:gd name="T19" fmla="*/ 16 h 167"/>
                <a:gd name="T20" fmla="*/ 64 w 408"/>
                <a:gd name="T21" fmla="*/ 7 h 167"/>
                <a:gd name="T22" fmla="*/ 59 w 408"/>
                <a:gd name="T23" fmla="*/ 2 h 167"/>
                <a:gd name="T24" fmla="*/ 54 w 408"/>
                <a:gd name="T25" fmla="*/ 0 h 167"/>
                <a:gd name="T26" fmla="*/ 47 w 408"/>
                <a:gd name="T27" fmla="*/ 1 h 167"/>
                <a:gd name="T28" fmla="*/ 40 w 408"/>
                <a:gd name="T29" fmla="*/ 3 h 167"/>
                <a:gd name="T30" fmla="*/ 36 w 408"/>
                <a:gd name="T31" fmla="*/ 8 h 167"/>
                <a:gd name="T32" fmla="*/ 34 w 408"/>
                <a:gd name="T33" fmla="*/ 14 h 167"/>
                <a:gd name="T34" fmla="*/ 33 w 408"/>
                <a:gd name="T35" fmla="*/ 20 h 167"/>
                <a:gd name="T36" fmla="*/ 33 w 408"/>
                <a:gd name="T37" fmla="*/ 21 h 167"/>
                <a:gd name="T38" fmla="*/ 30 w 408"/>
                <a:gd name="T39" fmla="*/ 16 h 167"/>
                <a:gd name="T40" fmla="*/ 29 w 408"/>
                <a:gd name="T41" fmla="*/ 13 h 167"/>
                <a:gd name="T42" fmla="*/ 28 w 408"/>
                <a:gd name="T43" fmla="*/ 12 h 167"/>
                <a:gd name="T44" fmla="*/ 26 w 408"/>
                <a:gd name="T45" fmla="*/ 11 h 167"/>
                <a:gd name="T46" fmla="*/ 21 w 408"/>
                <a:gd name="T47" fmla="*/ 10 h 167"/>
                <a:gd name="T48" fmla="*/ 15 w 408"/>
                <a:gd name="T49" fmla="*/ 10 h 167"/>
                <a:gd name="T50" fmla="*/ 10 w 408"/>
                <a:gd name="T51" fmla="*/ 10 h 167"/>
                <a:gd name="T52" fmla="*/ 6 w 408"/>
                <a:gd name="T53" fmla="*/ 12 h 167"/>
                <a:gd name="T54" fmla="*/ 2 w 408"/>
                <a:gd name="T55" fmla="*/ 15 h 167"/>
                <a:gd name="T56" fmla="*/ 0 w 408"/>
                <a:gd name="T57" fmla="*/ 20 h 167"/>
                <a:gd name="T58" fmla="*/ 5 w 408"/>
                <a:gd name="T59" fmla="*/ 25 h 167"/>
                <a:gd name="T60" fmla="*/ 16 w 408"/>
                <a:gd name="T61" fmla="*/ 28 h 167"/>
                <a:gd name="T62" fmla="*/ 28 w 408"/>
                <a:gd name="T63" fmla="*/ 26 h 167"/>
                <a:gd name="T64" fmla="*/ 34 w 408"/>
                <a:gd name="T65" fmla="*/ 25 h 167"/>
                <a:gd name="T66" fmla="*/ 36 w 408"/>
                <a:gd name="T67" fmla="*/ 27 h 167"/>
                <a:gd name="T68" fmla="*/ 39 w 408"/>
                <a:gd name="T69" fmla="*/ 28 h 167"/>
                <a:gd name="T70" fmla="*/ 48 w 408"/>
                <a:gd name="T71" fmla="*/ 30 h 167"/>
                <a:gd name="T72" fmla="*/ 57 w 408"/>
                <a:gd name="T73" fmla="*/ 30 h 167"/>
                <a:gd name="T74" fmla="*/ 66 w 408"/>
                <a:gd name="T75" fmla="*/ 27 h 167"/>
                <a:gd name="T76" fmla="*/ 72 w 408"/>
                <a:gd name="T77" fmla="*/ 28 h 167"/>
                <a:gd name="T78" fmla="*/ 77 w 408"/>
                <a:gd name="T79" fmla="*/ 35 h 167"/>
                <a:gd name="T80" fmla="*/ 84 w 408"/>
                <a:gd name="T81" fmla="*/ 41 h 167"/>
                <a:gd name="T82" fmla="*/ 95 w 408"/>
                <a:gd name="T83" fmla="*/ 42 h 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8"/>
                <a:gd name="T127" fmla="*/ 0 h 167"/>
                <a:gd name="T128" fmla="*/ 408 w 408"/>
                <a:gd name="T129" fmla="*/ 167 h 1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8" h="167">
                  <a:moveTo>
                    <a:pt x="406" y="155"/>
                  </a:moveTo>
                  <a:lnTo>
                    <a:pt x="408" y="141"/>
                  </a:lnTo>
                  <a:lnTo>
                    <a:pt x="406" y="128"/>
                  </a:lnTo>
                  <a:lnTo>
                    <a:pt x="403" y="115"/>
                  </a:lnTo>
                  <a:lnTo>
                    <a:pt x="398" y="102"/>
                  </a:lnTo>
                  <a:lnTo>
                    <a:pt x="391" y="92"/>
                  </a:lnTo>
                  <a:lnTo>
                    <a:pt x="385" y="83"/>
                  </a:lnTo>
                  <a:lnTo>
                    <a:pt x="378" y="76"/>
                  </a:lnTo>
                  <a:lnTo>
                    <a:pt x="372" y="71"/>
                  </a:lnTo>
                  <a:lnTo>
                    <a:pt x="360" y="65"/>
                  </a:lnTo>
                  <a:lnTo>
                    <a:pt x="348" y="63"/>
                  </a:lnTo>
                  <a:lnTo>
                    <a:pt x="336" y="62"/>
                  </a:lnTo>
                  <a:lnTo>
                    <a:pt x="326" y="63"/>
                  </a:lnTo>
                  <a:lnTo>
                    <a:pt x="314" y="66"/>
                  </a:lnTo>
                  <a:lnTo>
                    <a:pt x="305" y="71"/>
                  </a:lnTo>
                  <a:lnTo>
                    <a:pt x="295" y="77"/>
                  </a:lnTo>
                  <a:lnTo>
                    <a:pt x="287" y="84"/>
                  </a:lnTo>
                  <a:lnTo>
                    <a:pt x="287" y="83"/>
                  </a:lnTo>
                  <a:lnTo>
                    <a:pt x="286" y="76"/>
                  </a:lnTo>
                  <a:lnTo>
                    <a:pt x="280" y="62"/>
                  </a:lnTo>
                  <a:lnTo>
                    <a:pt x="268" y="39"/>
                  </a:lnTo>
                  <a:lnTo>
                    <a:pt x="260" y="25"/>
                  </a:lnTo>
                  <a:lnTo>
                    <a:pt x="251" y="15"/>
                  </a:lnTo>
                  <a:lnTo>
                    <a:pt x="240" y="7"/>
                  </a:lnTo>
                  <a:lnTo>
                    <a:pt x="229" y="2"/>
                  </a:lnTo>
                  <a:lnTo>
                    <a:pt x="217" y="0"/>
                  </a:lnTo>
                  <a:lnTo>
                    <a:pt x="203" y="0"/>
                  </a:lnTo>
                  <a:lnTo>
                    <a:pt x="190" y="1"/>
                  </a:lnTo>
                  <a:lnTo>
                    <a:pt x="175" y="4"/>
                  </a:lnTo>
                  <a:lnTo>
                    <a:pt x="163" y="10"/>
                  </a:lnTo>
                  <a:lnTo>
                    <a:pt x="152" y="19"/>
                  </a:lnTo>
                  <a:lnTo>
                    <a:pt x="144" y="31"/>
                  </a:lnTo>
                  <a:lnTo>
                    <a:pt x="140" y="42"/>
                  </a:lnTo>
                  <a:lnTo>
                    <a:pt x="136" y="55"/>
                  </a:lnTo>
                  <a:lnTo>
                    <a:pt x="135" y="68"/>
                  </a:lnTo>
                  <a:lnTo>
                    <a:pt x="135" y="78"/>
                  </a:lnTo>
                  <a:lnTo>
                    <a:pt x="136" y="86"/>
                  </a:lnTo>
                  <a:lnTo>
                    <a:pt x="134" y="83"/>
                  </a:lnTo>
                  <a:lnTo>
                    <a:pt x="127" y="72"/>
                  </a:lnTo>
                  <a:lnTo>
                    <a:pt x="121" y="61"/>
                  </a:lnTo>
                  <a:lnTo>
                    <a:pt x="118" y="49"/>
                  </a:lnTo>
                  <a:lnTo>
                    <a:pt x="116" y="47"/>
                  </a:lnTo>
                  <a:lnTo>
                    <a:pt x="114" y="46"/>
                  </a:lnTo>
                  <a:lnTo>
                    <a:pt x="110" y="43"/>
                  </a:lnTo>
                  <a:lnTo>
                    <a:pt x="104" y="41"/>
                  </a:lnTo>
                  <a:lnTo>
                    <a:pt x="96" y="39"/>
                  </a:lnTo>
                  <a:lnTo>
                    <a:pt x="85" y="38"/>
                  </a:lnTo>
                  <a:lnTo>
                    <a:pt x="73" y="37"/>
                  </a:lnTo>
                  <a:lnTo>
                    <a:pt x="62" y="37"/>
                  </a:lnTo>
                  <a:lnTo>
                    <a:pt x="52" y="38"/>
                  </a:lnTo>
                  <a:lnTo>
                    <a:pt x="43" y="40"/>
                  </a:lnTo>
                  <a:lnTo>
                    <a:pt x="34" y="43"/>
                  </a:lnTo>
                  <a:lnTo>
                    <a:pt x="24" y="47"/>
                  </a:lnTo>
                  <a:lnTo>
                    <a:pt x="16" y="51"/>
                  </a:lnTo>
                  <a:lnTo>
                    <a:pt x="8" y="57"/>
                  </a:lnTo>
                  <a:lnTo>
                    <a:pt x="0" y="64"/>
                  </a:lnTo>
                  <a:lnTo>
                    <a:pt x="0" y="77"/>
                  </a:lnTo>
                  <a:lnTo>
                    <a:pt x="7" y="88"/>
                  </a:lnTo>
                  <a:lnTo>
                    <a:pt x="22" y="99"/>
                  </a:lnTo>
                  <a:lnTo>
                    <a:pt x="42" y="106"/>
                  </a:lnTo>
                  <a:lnTo>
                    <a:pt x="64" y="109"/>
                  </a:lnTo>
                  <a:lnTo>
                    <a:pt x="88" y="109"/>
                  </a:lnTo>
                  <a:lnTo>
                    <a:pt x="112" y="103"/>
                  </a:lnTo>
                  <a:lnTo>
                    <a:pt x="134" y="93"/>
                  </a:lnTo>
                  <a:lnTo>
                    <a:pt x="137" y="98"/>
                  </a:lnTo>
                  <a:lnTo>
                    <a:pt x="141" y="102"/>
                  </a:lnTo>
                  <a:lnTo>
                    <a:pt x="144" y="106"/>
                  </a:lnTo>
                  <a:lnTo>
                    <a:pt x="145" y="107"/>
                  </a:lnTo>
                  <a:lnTo>
                    <a:pt x="159" y="111"/>
                  </a:lnTo>
                  <a:lnTo>
                    <a:pt x="175" y="115"/>
                  </a:lnTo>
                  <a:lnTo>
                    <a:pt x="192" y="117"/>
                  </a:lnTo>
                  <a:lnTo>
                    <a:pt x="212" y="118"/>
                  </a:lnTo>
                  <a:lnTo>
                    <a:pt x="230" y="117"/>
                  </a:lnTo>
                  <a:lnTo>
                    <a:pt x="250" y="113"/>
                  </a:lnTo>
                  <a:lnTo>
                    <a:pt x="268" y="106"/>
                  </a:lnTo>
                  <a:lnTo>
                    <a:pt x="286" y="95"/>
                  </a:lnTo>
                  <a:lnTo>
                    <a:pt x="291" y="109"/>
                  </a:lnTo>
                  <a:lnTo>
                    <a:pt x="299" y="124"/>
                  </a:lnTo>
                  <a:lnTo>
                    <a:pt x="310" y="139"/>
                  </a:lnTo>
                  <a:lnTo>
                    <a:pt x="324" y="153"/>
                  </a:lnTo>
                  <a:lnTo>
                    <a:pt x="340" y="162"/>
                  </a:lnTo>
                  <a:lnTo>
                    <a:pt x="358" y="167"/>
                  </a:lnTo>
                  <a:lnTo>
                    <a:pt x="381" y="166"/>
                  </a:lnTo>
                  <a:lnTo>
                    <a:pt x="406" y="155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0" name="Freeform 145"/>
            <p:cNvSpPr>
              <a:spLocks/>
            </p:cNvSpPr>
            <p:nvPr/>
          </p:nvSpPr>
          <p:spPr bwMode="auto">
            <a:xfrm>
              <a:off x="3142" y="2018"/>
              <a:ext cx="32" cy="24"/>
            </a:xfrm>
            <a:custGeom>
              <a:avLst/>
              <a:gdLst>
                <a:gd name="T0" fmla="*/ 1 w 64"/>
                <a:gd name="T1" fmla="*/ 1 h 50"/>
                <a:gd name="T2" fmla="*/ 0 w 64"/>
                <a:gd name="T3" fmla="*/ 4 h 50"/>
                <a:gd name="T4" fmla="*/ 1 w 64"/>
                <a:gd name="T5" fmla="*/ 5 h 50"/>
                <a:gd name="T6" fmla="*/ 3 w 64"/>
                <a:gd name="T7" fmla="*/ 6 h 50"/>
                <a:gd name="T8" fmla="*/ 7 w 64"/>
                <a:gd name="T9" fmla="*/ 7 h 50"/>
                <a:gd name="T10" fmla="*/ 9 w 64"/>
                <a:gd name="T11" fmla="*/ 9 h 50"/>
                <a:gd name="T12" fmla="*/ 11 w 64"/>
                <a:gd name="T13" fmla="*/ 11 h 50"/>
                <a:gd name="T14" fmla="*/ 13 w 64"/>
                <a:gd name="T15" fmla="*/ 12 h 50"/>
                <a:gd name="T16" fmla="*/ 15 w 64"/>
                <a:gd name="T17" fmla="*/ 11 h 50"/>
                <a:gd name="T18" fmla="*/ 16 w 64"/>
                <a:gd name="T19" fmla="*/ 9 h 50"/>
                <a:gd name="T20" fmla="*/ 15 w 64"/>
                <a:gd name="T21" fmla="*/ 6 h 50"/>
                <a:gd name="T22" fmla="*/ 13 w 64"/>
                <a:gd name="T23" fmla="*/ 3 h 50"/>
                <a:gd name="T24" fmla="*/ 10 w 64"/>
                <a:gd name="T25" fmla="*/ 1 h 50"/>
                <a:gd name="T26" fmla="*/ 9 w 64"/>
                <a:gd name="T27" fmla="*/ 1 h 50"/>
                <a:gd name="T28" fmla="*/ 7 w 64"/>
                <a:gd name="T29" fmla="*/ 0 h 50"/>
                <a:gd name="T30" fmla="*/ 6 w 64"/>
                <a:gd name="T31" fmla="*/ 0 h 50"/>
                <a:gd name="T32" fmla="*/ 4 w 64"/>
                <a:gd name="T33" fmla="*/ 0 h 50"/>
                <a:gd name="T34" fmla="*/ 3 w 64"/>
                <a:gd name="T35" fmla="*/ 0 h 50"/>
                <a:gd name="T36" fmla="*/ 2 w 64"/>
                <a:gd name="T37" fmla="*/ 0 h 50"/>
                <a:gd name="T38" fmla="*/ 1 w 64"/>
                <a:gd name="T39" fmla="*/ 0 h 50"/>
                <a:gd name="T40" fmla="*/ 1 w 64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50"/>
                <a:gd name="T65" fmla="*/ 64 w 64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50">
                  <a:moveTo>
                    <a:pt x="1" y="7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7"/>
                  </a:lnTo>
                  <a:lnTo>
                    <a:pt x="28" y="32"/>
                  </a:lnTo>
                  <a:lnTo>
                    <a:pt x="39" y="39"/>
                  </a:lnTo>
                  <a:lnTo>
                    <a:pt x="46" y="46"/>
                  </a:lnTo>
                  <a:lnTo>
                    <a:pt x="53" y="50"/>
                  </a:lnTo>
                  <a:lnTo>
                    <a:pt x="60" y="48"/>
                  </a:lnTo>
                  <a:lnTo>
                    <a:pt x="64" y="39"/>
                  </a:lnTo>
                  <a:lnTo>
                    <a:pt x="62" y="27"/>
                  </a:lnTo>
                  <a:lnTo>
                    <a:pt x="54" y="15"/>
                  </a:lnTo>
                  <a:lnTo>
                    <a:pt x="43" y="7"/>
                  </a:lnTo>
                  <a:lnTo>
                    <a:pt x="36" y="5"/>
                  </a:lnTo>
                  <a:lnTo>
                    <a:pt x="30" y="3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1" name="Freeform 146"/>
            <p:cNvSpPr>
              <a:spLocks/>
            </p:cNvSpPr>
            <p:nvPr/>
          </p:nvSpPr>
          <p:spPr bwMode="auto">
            <a:xfrm>
              <a:off x="3162" y="2089"/>
              <a:ext cx="32" cy="26"/>
            </a:xfrm>
            <a:custGeom>
              <a:avLst/>
              <a:gdLst>
                <a:gd name="T0" fmla="*/ 0 w 65"/>
                <a:gd name="T1" fmla="*/ 2 h 51"/>
                <a:gd name="T2" fmla="*/ 0 w 65"/>
                <a:gd name="T3" fmla="*/ 4 h 51"/>
                <a:gd name="T4" fmla="*/ 1 w 65"/>
                <a:gd name="T5" fmla="*/ 6 h 51"/>
                <a:gd name="T6" fmla="*/ 3 w 65"/>
                <a:gd name="T7" fmla="*/ 7 h 51"/>
                <a:gd name="T8" fmla="*/ 6 w 65"/>
                <a:gd name="T9" fmla="*/ 8 h 51"/>
                <a:gd name="T10" fmla="*/ 9 w 65"/>
                <a:gd name="T11" fmla="*/ 10 h 51"/>
                <a:gd name="T12" fmla="*/ 11 w 65"/>
                <a:gd name="T13" fmla="*/ 12 h 51"/>
                <a:gd name="T14" fmla="*/ 13 w 65"/>
                <a:gd name="T15" fmla="*/ 13 h 51"/>
                <a:gd name="T16" fmla="*/ 15 w 65"/>
                <a:gd name="T17" fmla="*/ 12 h 51"/>
                <a:gd name="T18" fmla="*/ 16 w 65"/>
                <a:gd name="T19" fmla="*/ 10 h 51"/>
                <a:gd name="T20" fmla="*/ 15 w 65"/>
                <a:gd name="T21" fmla="*/ 7 h 51"/>
                <a:gd name="T22" fmla="*/ 13 w 65"/>
                <a:gd name="T23" fmla="*/ 4 h 51"/>
                <a:gd name="T24" fmla="*/ 10 w 65"/>
                <a:gd name="T25" fmla="*/ 2 h 51"/>
                <a:gd name="T26" fmla="*/ 9 w 65"/>
                <a:gd name="T27" fmla="*/ 2 h 51"/>
                <a:gd name="T28" fmla="*/ 7 w 65"/>
                <a:gd name="T29" fmla="*/ 1 h 51"/>
                <a:gd name="T30" fmla="*/ 6 w 65"/>
                <a:gd name="T31" fmla="*/ 1 h 51"/>
                <a:gd name="T32" fmla="*/ 4 w 65"/>
                <a:gd name="T33" fmla="*/ 1 h 51"/>
                <a:gd name="T34" fmla="*/ 3 w 65"/>
                <a:gd name="T35" fmla="*/ 0 h 51"/>
                <a:gd name="T36" fmla="*/ 2 w 65"/>
                <a:gd name="T37" fmla="*/ 1 h 51"/>
                <a:gd name="T38" fmla="*/ 1 w 65"/>
                <a:gd name="T39" fmla="*/ 1 h 51"/>
                <a:gd name="T40" fmla="*/ 0 w 65"/>
                <a:gd name="T41" fmla="*/ 2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1" y="8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6"/>
                  </a:lnTo>
                  <a:lnTo>
                    <a:pt x="27" y="32"/>
                  </a:lnTo>
                  <a:lnTo>
                    <a:pt x="38" y="40"/>
                  </a:lnTo>
                  <a:lnTo>
                    <a:pt x="46" y="47"/>
                  </a:lnTo>
                  <a:lnTo>
                    <a:pt x="53" y="51"/>
                  </a:lnTo>
                  <a:lnTo>
                    <a:pt x="60" y="48"/>
                  </a:lnTo>
                  <a:lnTo>
                    <a:pt x="65" y="39"/>
                  </a:lnTo>
                  <a:lnTo>
                    <a:pt x="62" y="28"/>
                  </a:lnTo>
                  <a:lnTo>
                    <a:pt x="54" y="16"/>
                  </a:lnTo>
                  <a:lnTo>
                    <a:pt x="43" y="8"/>
                  </a:lnTo>
                  <a:lnTo>
                    <a:pt x="36" y="6"/>
                  </a:lnTo>
                  <a:lnTo>
                    <a:pt x="30" y="3"/>
                  </a:lnTo>
                  <a:lnTo>
                    <a:pt x="24" y="2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2" name="Freeform 147"/>
            <p:cNvSpPr>
              <a:spLocks/>
            </p:cNvSpPr>
            <p:nvPr/>
          </p:nvSpPr>
          <p:spPr bwMode="auto">
            <a:xfrm>
              <a:off x="3103" y="2092"/>
              <a:ext cx="28" cy="24"/>
            </a:xfrm>
            <a:custGeom>
              <a:avLst/>
              <a:gdLst>
                <a:gd name="T0" fmla="*/ 1 w 56"/>
                <a:gd name="T1" fmla="*/ 3 h 48"/>
                <a:gd name="T2" fmla="*/ 0 w 56"/>
                <a:gd name="T3" fmla="*/ 5 h 48"/>
                <a:gd name="T4" fmla="*/ 1 w 56"/>
                <a:gd name="T5" fmla="*/ 5 h 48"/>
                <a:gd name="T6" fmla="*/ 3 w 56"/>
                <a:gd name="T7" fmla="*/ 6 h 48"/>
                <a:gd name="T8" fmla="*/ 6 w 56"/>
                <a:gd name="T9" fmla="*/ 7 h 48"/>
                <a:gd name="T10" fmla="*/ 9 w 56"/>
                <a:gd name="T11" fmla="*/ 9 h 48"/>
                <a:gd name="T12" fmla="*/ 11 w 56"/>
                <a:gd name="T13" fmla="*/ 11 h 48"/>
                <a:gd name="T14" fmla="*/ 12 w 56"/>
                <a:gd name="T15" fmla="*/ 12 h 48"/>
                <a:gd name="T16" fmla="*/ 14 w 56"/>
                <a:gd name="T17" fmla="*/ 12 h 48"/>
                <a:gd name="T18" fmla="*/ 14 w 56"/>
                <a:gd name="T19" fmla="*/ 9 h 48"/>
                <a:gd name="T20" fmla="*/ 14 w 56"/>
                <a:gd name="T21" fmla="*/ 6 h 48"/>
                <a:gd name="T22" fmla="*/ 12 w 56"/>
                <a:gd name="T23" fmla="*/ 3 h 48"/>
                <a:gd name="T24" fmla="*/ 9 w 56"/>
                <a:gd name="T25" fmla="*/ 2 h 48"/>
                <a:gd name="T26" fmla="*/ 6 w 56"/>
                <a:gd name="T27" fmla="*/ 1 h 48"/>
                <a:gd name="T28" fmla="*/ 4 w 56"/>
                <a:gd name="T29" fmla="*/ 0 h 48"/>
                <a:gd name="T30" fmla="*/ 2 w 56"/>
                <a:gd name="T31" fmla="*/ 1 h 48"/>
                <a:gd name="T32" fmla="*/ 1 w 56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8"/>
                <a:gd name="T53" fmla="*/ 56 w 5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8">
                  <a:moveTo>
                    <a:pt x="2" y="9"/>
                  </a:moveTo>
                  <a:lnTo>
                    <a:pt x="0" y="17"/>
                  </a:lnTo>
                  <a:lnTo>
                    <a:pt x="3" y="20"/>
                  </a:lnTo>
                  <a:lnTo>
                    <a:pt x="11" y="24"/>
                  </a:lnTo>
                  <a:lnTo>
                    <a:pt x="24" y="28"/>
                  </a:lnTo>
                  <a:lnTo>
                    <a:pt x="34" y="36"/>
                  </a:lnTo>
                  <a:lnTo>
                    <a:pt x="41" y="43"/>
                  </a:lnTo>
                  <a:lnTo>
                    <a:pt x="46" y="48"/>
                  </a:lnTo>
                  <a:lnTo>
                    <a:pt x="53" y="46"/>
                  </a:lnTo>
                  <a:lnTo>
                    <a:pt x="56" y="36"/>
                  </a:lnTo>
                  <a:lnTo>
                    <a:pt x="54" y="25"/>
                  </a:lnTo>
                  <a:lnTo>
                    <a:pt x="46" y="13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3" name="Freeform 148"/>
            <p:cNvSpPr>
              <a:spLocks/>
            </p:cNvSpPr>
            <p:nvPr/>
          </p:nvSpPr>
          <p:spPr bwMode="auto">
            <a:xfrm>
              <a:off x="3075" y="2033"/>
              <a:ext cx="29" cy="24"/>
            </a:xfrm>
            <a:custGeom>
              <a:avLst/>
              <a:gdLst>
                <a:gd name="T0" fmla="*/ 1 w 57"/>
                <a:gd name="T1" fmla="*/ 3 h 48"/>
                <a:gd name="T2" fmla="*/ 0 w 57"/>
                <a:gd name="T3" fmla="*/ 5 h 48"/>
                <a:gd name="T4" fmla="*/ 1 w 57"/>
                <a:gd name="T5" fmla="*/ 6 h 48"/>
                <a:gd name="T6" fmla="*/ 3 w 57"/>
                <a:gd name="T7" fmla="*/ 6 h 48"/>
                <a:gd name="T8" fmla="*/ 6 w 57"/>
                <a:gd name="T9" fmla="*/ 7 h 48"/>
                <a:gd name="T10" fmla="*/ 9 w 57"/>
                <a:gd name="T11" fmla="*/ 10 h 48"/>
                <a:gd name="T12" fmla="*/ 11 w 57"/>
                <a:gd name="T13" fmla="*/ 11 h 48"/>
                <a:gd name="T14" fmla="*/ 12 w 57"/>
                <a:gd name="T15" fmla="*/ 12 h 48"/>
                <a:gd name="T16" fmla="*/ 13 w 57"/>
                <a:gd name="T17" fmla="*/ 12 h 48"/>
                <a:gd name="T18" fmla="*/ 15 w 57"/>
                <a:gd name="T19" fmla="*/ 10 h 48"/>
                <a:gd name="T20" fmla="*/ 14 w 57"/>
                <a:gd name="T21" fmla="*/ 6 h 48"/>
                <a:gd name="T22" fmla="*/ 12 w 57"/>
                <a:gd name="T23" fmla="*/ 3 h 48"/>
                <a:gd name="T24" fmla="*/ 9 w 57"/>
                <a:gd name="T25" fmla="*/ 2 h 48"/>
                <a:gd name="T26" fmla="*/ 6 w 57"/>
                <a:gd name="T27" fmla="*/ 1 h 48"/>
                <a:gd name="T28" fmla="*/ 4 w 57"/>
                <a:gd name="T29" fmla="*/ 0 h 48"/>
                <a:gd name="T30" fmla="*/ 2 w 57"/>
                <a:gd name="T31" fmla="*/ 1 h 48"/>
                <a:gd name="T32" fmla="*/ 1 w 57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48"/>
                <a:gd name="T53" fmla="*/ 57 w 57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48">
                  <a:moveTo>
                    <a:pt x="2" y="9"/>
                  </a:moveTo>
                  <a:lnTo>
                    <a:pt x="0" y="17"/>
                  </a:lnTo>
                  <a:lnTo>
                    <a:pt x="3" y="21"/>
                  </a:lnTo>
                  <a:lnTo>
                    <a:pt x="11" y="24"/>
                  </a:lnTo>
                  <a:lnTo>
                    <a:pt x="24" y="29"/>
                  </a:lnTo>
                  <a:lnTo>
                    <a:pt x="34" y="37"/>
                  </a:lnTo>
                  <a:lnTo>
                    <a:pt x="41" y="44"/>
                  </a:lnTo>
                  <a:lnTo>
                    <a:pt x="46" y="48"/>
                  </a:lnTo>
                  <a:lnTo>
                    <a:pt x="52" y="46"/>
                  </a:lnTo>
                  <a:lnTo>
                    <a:pt x="57" y="37"/>
                  </a:lnTo>
                  <a:lnTo>
                    <a:pt x="55" y="25"/>
                  </a:lnTo>
                  <a:lnTo>
                    <a:pt x="47" y="14"/>
                  </a:lnTo>
                  <a:lnTo>
                    <a:pt x="35" y="6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4" name="Freeform 149"/>
            <p:cNvSpPr>
              <a:spLocks/>
            </p:cNvSpPr>
            <p:nvPr/>
          </p:nvSpPr>
          <p:spPr bwMode="auto">
            <a:xfrm>
              <a:off x="3187" y="2172"/>
              <a:ext cx="30" cy="29"/>
            </a:xfrm>
            <a:custGeom>
              <a:avLst/>
              <a:gdLst>
                <a:gd name="T0" fmla="*/ 1 w 60"/>
                <a:gd name="T1" fmla="*/ 3 h 58"/>
                <a:gd name="T2" fmla="*/ 0 w 60"/>
                <a:gd name="T3" fmla="*/ 5 h 58"/>
                <a:gd name="T4" fmla="*/ 1 w 60"/>
                <a:gd name="T5" fmla="*/ 7 h 58"/>
                <a:gd name="T6" fmla="*/ 4 w 60"/>
                <a:gd name="T7" fmla="*/ 9 h 58"/>
                <a:gd name="T8" fmla="*/ 7 w 60"/>
                <a:gd name="T9" fmla="*/ 10 h 58"/>
                <a:gd name="T10" fmla="*/ 10 w 60"/>
                <a:gd name="T11" fmla="*/ 12 h 58"/>
                <a:gd name="T12" fmla="*/ 11 w 60"/>
                <a:gd name="T13" fmla="*/ 14 h 58"/>
                <a:gd name="T14" fmla="*/ 12 w 60"/>
                <a:gd name="T15" fmla="*/ 15 h 58"/>
                <a:gd name="T16" fmla="*/ 14 w 60"/>
                <a:gd name="T17" fmla="*/ 14 h 58"/>
                <a:gd name="T18" fmla="*/ 15 w 60"/>
                <a:gd name="T19" fmla="*/ 12 h 58"/>
                <a:gd name="T20" fmla="*/ 14 w 60"/>
                <a:gd name="T21" fmla="*/ 7 h 58"/>
                <a:gd name="T22" fmla="*/ 12 w 60"/>
                <a:gd name="T23" fmla="*/ 4 h 58"/>
                <a:gd name="T24" fmla="*/ 9 w 60"/>
                <a:gd name="T25" fmla="*/ 2 h 58"/>
                <a:gd name="T26" fmla="*/ 6 w 60"/>
                <a:gd name="T27" fmla="*/ 1 h 58"/>
                <a:gd name="T28" fmla="*/ 4 w 60"/>
                <a:gd name="T29" fmla="*/ 0 h 58"/>
                <a:gd name="T30" fmla="*/ 2 w 60"/>
                <a:gd name="T31" fmla="*/ 1 h 58"/>
                <a:gd name="T32" fmla="*/ 1 w 60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8"/>
                <a:gd name="T53" fmla="*/ 60 w 6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8">
                  <a:moveTo>
                    <a:pt x="1" y="9"/>
                  </a:moveTo>
                  <a:lnTo>
                    <a:pt x="0" y="18"/>
                  </a:lnTo>
                  <a:lnTo>
                    <a:pt x="4" y="26"/>
                  </a:lnTo>
                  <a:lnTo>
                    <a:pt x="14" y="33"/>
                  </a:lnTo>
                  <a:lnTo>
                    <a:pt x="26" y="40"/>
                  </a:lnTo>
                  <a:lnTo>
                    <a:pt x="37" y="47"/>
                  </a:lnTo>
                  <a:lnTo>
                    <a:pt x="43" y="54"/>
                  </a:lnTo>
                  <a:lnTo>
                    <a:pt x="48" y="58"/>
                  </a:lnTo>
                  <a:lnTo>
                    <a:pt x="55" y="56"/>
                  </a:lnTo>
                  <a:lnTo>
                    <a:pt x="60" y="46"/>
                  </a:lnTo>
                  <a:lnTo>
                    <a:pt x="55" y="30"/>
                  </a:lnTo>
                  <a:lnTo>
                    <a:pt x="47" y="15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7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5" name="Freeform 150"/>
            <p:cNvSpPr>
              <a:spLocks/>
            </p:cNvSpPr>
            <p:nvPr/>
          </p:nvSpPr>
          <p:spPr bwMode="auto">
            <a:xfrm>
              <a:off x="3232" y="2116"/>
              <a:ext cx="24" cy="20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4 h 39"/>
                <a:gd name="T4" fmla="*/ 1 w 49"/>
                <a:gd name="T5" fmla="*/ 5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8 h 39"/>
                <a:gd name="T12" fmla="*/ 8 w 49"/>
                <a:gd name="T13" fmla="*/ 9 h 39"/>
                <a:gd name="T14" fmla="*/ 10 w 49"/>
                <a:gd name="T15" fmla="*/ 10 h 39"/>
                <a:gd name="T16" fmla="*/ 11 w 49"/>
                <a:gd name="T17" fmla="*/ 10 h 39"/>
                <a:gd name="T18" fmla="*/ 12 w 49"/>
                <a:gd name="T19" fmla="*/ 8 h 39"/>
                <a:gd name="T20" fmla="*/ 11 w 49"/>
                <a:gd name="T21" fmla="*/ 6 h 39"/>
                <a:gd name="T22" fmla="*/ 10 w 49"/>
                <a:gd name="T23" fmla="*/ 3 h 39"/>
                <a:gd name="T24" fmla="*/ 7 w 49"/>
                <a:gd name="T25" fmla="*/ 2 h 39"/>
                <a:gd name="T26" fmla="*/ 5 w 49"/>
                <a:gd name="T27" fmla="*/ 1 h 39"/>
                <a:gd name="T28" fmla="*/ 3 w 49"/>
                <a:gd name="T29" fmla="*/ 0 h 39"/>
                <a:gd name="T30" fmla="*/ 1 w 49"/>
                <a:gd name="T31" fmla="*/ 1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7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0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40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40" y="11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6" name="Freeform 151"/>
            <p:cNvSpPr>
              <a:spLocks/>
            </p:cNvSpPr>
            <p:nvPr/>
          </p:nvSpPr>
          <p:spPr bwMode="auto">
            <a:xfrm>
              <a:off x="3048" y="2083"/>
              <a:ext cx="24" cy="19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3 h 39"/>
                <a:gd name="T4" fmla="*/ 1 w 49"/>
                <a:gd name="T5" fmla="*/ 4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7 h 39"/>
                <a:gd name="T12" fmla="*/ 8 w 49"/>
                <a:gd name="T13" fmla="*/ 9 h 39"/>
                <a:gd name="T14" fmla="*/ 9 w 49"/>
                <a:gd name="T15" fmla="*/ 9 h 39"/>
                <a:gd name="T16" fmla="*/ 11 w 49"/>
                <a:gd name="T17" fmla="*/ 9 h 39"/>
                <a:gd name="T18" fmla="*/ 12 w 49"/>
                <a:gd name="T19" fmla="*/ 7 h 39"/>
                <a:gd name="T20" fmla="*/ 11 w 49"/>
                <a:gd name="T21" fmla="*/ 5 h 39"/>
                <a:gd name="T22" fmla="*/ 9 w 49"/>
                <a:gd name="T23" fmla="*/ 3 h 39"/>
                <a:gd name="T24" fmla="*/ 7 w 49"/>
                <a:gd name="T25" fmla="*/ 1 h 39"/>
                <a:gd name="T26" fmla="*/ 5 w 49"/>
                <a:gd name="T27" fmla="*/ 0 h 39"/>
                <a:gd name="T28" fmla="*/ 3 w 49"/>
                <a:gd name="T29" fmla="*/ 0 h 39"/>
                <a:gd name="T30" fmla="*/ 1 w 49"/>
                <a:gd name="T31" fmla="*/ 0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8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1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39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39" y="12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7" name="Freeform 152"/>
            <p:cNvSpPr>
              <a:spLocks/>
            </p:cNvSpPr>
            <p:nvPr/>
          </p:nvSpPr>
          <p:spPr bwMode="auto">
            <a:xfrm>
              <a:off x="3213" y="2051"/>
              <a:ext cx="24" cy="20"/>
            </a:xfrm>
            <a:custGeom>
              <a:avLst/>
              <a:gdLst>
                <a:gd name="T0" fmla="*/ 1 w 48"/>
                <a:gd name="T1" fmla="*/ 2 h 40"/>
                <a:gd name="T2" fmla="*/ 0 w 48"/>
                <a:gd name="T3" fmla="*/ 3 h 40"/>
                <a:gd name="T4" fmla="*/ 1 w 48"/>
                <a:gd name="T5" fmla="*/ 5 h 40"/>
                <a:gd name="T6" fmla="*/ 3 w 48"/>
                <a:gd name="T7" fmla="*/ 5 h 40"/>
                <a:gd name="T8" fmla="*/ 5 w 48"/>
                <a:gd name="T9" fmla="*/ 6 h 40"/>
                <a:gd name="T10" fmla="*/ 7 w 48"/>
                <a:gd name="T11" fmla="*/ 7 h 40"/>
                <a:gd name="T12" fmla="*/ 9 w 48"/>
                <a:gd name="T13" fmla="*/ 10 h 40"/>
                <a:gd name="T14" fmla="*/ 10 w 48"/>
                <a:gd name="T15" fmla="*/ 10 h 40"/>
                <a:gd name="T16" fmla="*/ 12 w 48"/>
                <a:gd name="T17" fmla="*/ 10 h 40"/>
                <a:gd name="T18" fmla="*/ 12 w 48"/>
                <a:gd name="T19" fmla="*/ 7 h 40"/>
                <a:gd name="T20" fmla="*/ 12 w 48"/>
                <a:gd name="T21" fmla="*/ 5 h 40"/>
                <a:gd name="T22" fmla="*/ 10 w 48"/>
                <a:gd name="T23" fmla="*/ 3 h 40"/>
                <a:gd name="T24" fmla="*/ 7 w 48"/>
                <a:gd name="T25" fmla="*/ 1 h 40"/>
                <a:gd name="T26" fmla="*/ 5 w 48"/>
                <a:gd name="T27" fmla="*/ 1 h 40"/>
                <a:gd name="T28" fmla="*/ 3 w 48"/>
                <a:gd name="T29" fmla="*/ 0 h 40"/>
                <a:gd name="T30" fmla="*/ 2 w 48"/>
                <a:gd name="T31" fmla="*/ 1 h 40"/>
                <a:gd name="T32" fmla="*/ 1 w 48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" y="8"/>
                  </a:moveTo>
                  <a:lnTo>
                    <a:pt x="0" y="15"/>
                  </a:lnTo>
                  <a:lnTo>
                    <a:pt x="3" y="17"/>
                  </a:lnTo>
                  <a:lnTo>
                    <a:pt x="10" y="21"/>
                  </a:lnTo>
                  <a:lnTo>
                    <a:pt x="20" y="24"/>
                  </a:lnTo>
                  <a:lnTo>
                    <a:pt x="30" y="31"/>
                  </a:lnTo>
                  <a:lnTo>
                    <a:pt x="34" y="37"/>
                  </a:lnTo>
                  <a:lnTo>
                    <a:pt x="39" y="40"/>
                  </a:lnTo>
                  <a:lnTo>
                    <a:pt x="45" y="39"/>
                  </a:lnTo>
                  <a:lnTo>
                    <a:pt x="48" y="31"/>
                  </a:lnTo>
                  <a:lnTo>
                    <a:pt x="46" y="21"/>
                  </a:lnTo>
                  <a:lnTo>
                    <a:pt x="39" y="11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8" name="Freeform 153"/>
            <p:cNvSpPr>
              <a:spLocks/>
            </p:cNvSpPr>
            <p:nvPr/>
          </p:nvSpPr>
          <p:spPr bwMode="auto">
            <a:xfrm>
              <a:off x="3252" y="2191"/>
              <a:ext cx="25" cy="19"/>
            </a:xfrm>
            <a:custGeom>
              <a:avLst/>
              <a:gdLst>
                <a:gd name="T0" fmla="*/ 1 w 48"/>
                <a:gd name="T1" fmla="*/ 1 h 38"/>
                <a:gd name="T2" fmla="*/ 0 w 48"/>
                <a:gd name="T3" fmla="*/ 3 h 38"/>
                <a:gd name="T4" fmla="*/ 1 w 48"/>
                <a:gd name="T5" fmla="*/ 4 h 38"/>
                <a:gd name="T6" fmla="*/ 3 w 48"/>
                <a:gd name="T7" fmla="*/ 5 h 38"/>
                <a:gd name="T8" fmla="*/ 6 w 48"/>
                <a:gd name="T9" fmla="*/ 5 h 38"/>
                <a:gd name="T10" fmla="*/ 8 w 48"/>
                <a:gd name="T11" fmla="*/ 7 h 38"/>
                <a:gd name="T12" fmla="*/ 9 w 48"/>
                <a:gd name="T13" fmla="*/ 9 h 38"/>
                <a:gd name="T14" fmla="*/ 10 w 48"/>
                <a:gd name="T15" fmla="*/ 10 h 38"/>
                <a:gd name="T16" fmla="*/ 12 w 48"/>
                <a:gd name="T17" fmla="*/ 10 h 38"/>
                <a:gd name="T18" fmla="*/ 13 w 48"/>
                <a:gd name="T19" fmla="*/ 7 h 38"/>
                <a:gd name="T20" fmla="*/ 13 w 48"/>
                <a:gd name="T21" fmla="*/ 5 h 38"/>
                <a:gd name="T22" fmla="*/ 10 w 48"/>
                <a:gd name="T23" fmla="*/ 2 h 38"/>
                <a:gd name="T24" fmla="*/ 8 w 48"/>
                <a:gd name="T25" fmla="*/ 1 h 38"/>
                <a:gd name="T26" fmla="*/ 5 w 48"/>
                <a:gd name="T27" fmla="*/ 1 h 38"/>
                <a:gd name="T28" fmla="*/ 4 w 48"/>
                <a:gd name="T29" fmla="*/ 0 h 38"/>
                <a:gd name="T30" fmla="*/ 2 w 48"/>
                <a:gd name="T31" fmla="*/ 1 h 38"/>
                <a:gd name="T32" fmla="*/ 1 w 48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8"/>
                <a:gd name="T53" fmla="*/ 48 w 4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8">
                  <a:moveTo>
                    <a:pt x="2" y="7"/>
                  </a:moveTo>
                  <a:lnTo>
                    <a:pt x="0" y="12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23"/>
                  </a:lnTo>
                  <a:lnTo>
                    <a:pt x="30" y="29"/>
                  </a:lnTo>
                  <a:lnTo>
                    <a:pt x="34" y="34"/>
                  </a:lnTo>
                  <a:lnTo>
                    <a:pt x="39" y="38"/>
                  </a:lnTo>
                  <a:lnTo>
                    <a:pt x="45" y="37"/>
                  </a:lnTo>
                  <a:lnTo>
                    <a:pt x="48" y="30"/>
                  </a:lnTo>
                  <a:lnTo>
                    <a:pt x="46" y="19"/>
                  </a:lnTo>
                  <a:lnTo>
                    <a:pt x="39" y="10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89" name="Freeform 154"/>
            <p:cNvSpPr>
              <a:spLocks/>
            </p:cNvSpPr>
            <p:nvPr/>
          </p:nvSpPr>
          <p:spPr bwMode="auto">
            <a:xfrm>
              <a:off x="3129" y="2166"/>
              <a:ext cx="27" cy="24"/>
            </a:xfrm>
            <a:custGeom>
              <a:avLst/>
              <a:gdLst>
                <a:gd name="T0" fmla="*/ 12 w 54"/>
                <a:gd name="T1" fmla="*/ 12 h 48"/>
                <a:gd name="T2" fmla="*/ 11 w 54"/>
                <a:gd name="T3" fmla="*/ 12 h 48"/>
                <a:gd name="T4" fmla="*/ 9 w 54"/>
                <a:gd name="T5" fmla="*/ 10 h 48"/>
                <a:gd name="T6" fmla="*/ 8 w 54"/>
                <a:gd name="T7" fmla="*/ 9 h 48"/>
                <a:gd name="T8" fmla="*/ 7 w 54"/>
                <a:gd name="T9" fmla="*/ 7 h 48"/>
                <a:gd name="T10" fmla="*/ 3 w 54"/>
                <a:gd name="T11" fmla="*/ 6 h 48"/>
                <a:gd name="T12" fmla="*/ 1 w 54"/>
                <a:gd name="T13" fmla="*/ 6 h 48"/>
                <a:gd name="T14" fmla="*/ 0 w 54"/>
                <a:gd name="T15" fmla="*/ 5 h 48"/>
                <a:gd name="T16" fmla="*/ 1 w 54"/>
                <a:gd name="T17" fmla="*/ 3 h 48"/>
                <a:gd name="T18" fmla="*/ 1 w 54"/>
                <a:gd name="T19" fmla="*/ 2 h 48"/>
                <a:gd name="T20" fmla="*/ 2 w 54"/>
                <a:gd name="T21" fmla="*/ 1 h 48"/>
                <a:gd name="T22" fmla="*/ 3 w 54"/>
                <a:gd name="T23" fmla="*/ 1 h 48"/>
                <a:gd name="T24" fmla="*/ 3 w 54"/>
                <a:gd name="T25" fmla="*/ 0 h 48"/>
                <a:gd name="T26" fmla="*/ 5 w 54"/>
                <a:gd name="T27" fmla="*/ 1 h 48"/>
                <a:gd name="T28" fmla="*/ 6 w 54"/>
                <a:gd name="T29" fmla="*/ 1 h 48"/>
                <a:gd name="T30" fmla="*/ 7 w 54"/>
                <a:gd name="T31" fmla="*/ 1 h 48"/>
                <a:gd name="T32" fmla="*/ 9 w 54"/>
                <a:gd name="T33" fmla="*/ 2 h 48"/>
                <a:gd name="T34" fmla="*/ 11 w 54"/>
                <a:gd name="T35" fmla="*/ 2 h 48"/>
                <a:gd name="T36" fmla="*/ 12 w 54"/>
                <a:gd name="T37" fmla="*/ 3 h 48"/>
                <a:gd name="T38" fmla="*/ 13 w 54"/>
                <a:gd name="T39" fmla="*/ 3 h 48"/>
                <a:gd name="T40" fmla="*/ 14 w 54"/>
                <a:gd name="T41" fmla="*/ 5 h 48"/>
                <a:gd name="T42" fmla="*/ 13 w 54"/>
                <a:gd name="T43" fmla="*/ 6 h 48"/>
                <a:gd name="T44" fmla="*/ 12 w 54"/>
                <a:gd name="T45" fmla="*/ 9 h 48"/>
                <a:gd name="T46" fmla="*/ 12 w 54"/>
                <a:gd name="T47" fmla="*/ 11 h 48"/>
                <a:gd name="T48" fmla="*/ 12 w 54"/>
                <a:gd name="T49" fmla="*/ 12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5" y="48"/>
                  </a:moveTo>
                  <a:lnTo>
                    <a:pt x="41" y="45"/>
                  </a:lnTo>
                  <a:lnTo>
                    <a:pt x="36" y="40"/>
                  </a:lnTo>
                  <a:lnTo>
                    <a:pt x="32" y="36"/>
                  </a:lnTo>
                  <a:lnTo>
                    <a:pt x="25" y="31"/>
                  </a:lnTo>
                  <a:lnTo>
                    <a:pt x="11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30" y="3"/>
                  </a:lnTo>
                  <a:lnTo>
                    <a:pt x="36" y="6"/>
                  </a:lnTo>
                  <a:lnTo>
                    <a:pt x="41" y="8"/>
                  </a:lnTo>
                  <a:lnTo>
                    <a:pt x="46" y="12"/>
                  </a:lnTo>
                  <a:lnTo>
                    <a:pt x="50" y="15"/>
                  </a:lnTo>
                  <a:lnTo>
                    <a:pt x="54" y="20"/>
                  </a:lnTo>
                  <a:lnTo>
                    <a:pt x="49" y="25"/>
                  </a:lnTo>
                  <a:lnTo>
                    <a:pt x="46" y="33"/>
                  </a:lnTo>
                  <a:lnTo>
                    <a:pt x="45" y="43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</p:grpSp>
      <p:pic>
        <p:nvPicPr>
          <p:cNvPr id="90" name="Picture 116" descr="GIFTBX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505200"/>
            <a:ext cx="40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WordArt 5"/>
          <p:cNvSpPr>
            <a:spLocks noChangeArrowheads="1" noChangeShapeType="1" noTextEdit="1"/>
          </p:cNvSpPr>
          <p:nvPr/>
        </p:nvSpPr>
        <p:spPr bwMode="auto">
          <a:xfrm>
            <a:off x="2590800" y="457200"/>
            <a:ext cx="4114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i="1" kern="10" dirty="0" err="1" smtClean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kern="10" dirty="0" smtClean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0" dirty="0" err="1" smtClean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i="1" kern="10" dirty="0" smtClean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0" err="1" smtClean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i="1" kern="10" smtClean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i="1" kern="10" dirty="0" smtClean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i="1" kern="10" dirty="0">
              <a:ln w="9525">
                <a:solidFill>
                  <a:srgbClr val="996633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10001">
                    <a:srgbClr val="000040"/>
                  </a:gs>
                  <a:gs pos="25000">
                    <a:srgbClr val="400040"/>
                  </a:gs>
                  <a:gs pos="37500">
                    <a:srgbClr val="8F0040"/>
                  </a:gs>
                  <a:gs pos="45000">
                    <a:srgbClr val="F27300"/>
                  </a:gs>
                  <a:gs pos="50000">
                    <a:srgbClr val="FFBF00"/>
                  </a:gs>
                  <a:gs pos="55000">
                    <a:srgbClr val="F27300"/>
                  </a:gs>
                  <a:gs pos="62500">
                    <a:srgbClr val="8F0040"/>
                  </a:gs>
                  <a:gs pos="75000">
                    <a:srgbClr val="400040"/>
                  </a:gs>
                  <a:gs pos="89999">
                    <a:srgbClr val="000040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29" descr="School-Days-PP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2971800" y="1676400"/>
            <a:ext cx="91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600" b="1" dirty="0">
                <a:solidFill>
                  <a:srgbClr val="002060"/>
                </a:solidFill>
                <a:latin typeface="Arial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5 10  15  20  25  30  35  40  45  50</a:t>
            </a:r>
          </a:p>
        </p:txBody>
      </p:sp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3733800" y="1752600"/>
            <a:ext cx="457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  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:</a:t>
            </a:r>
          </a:p>
        </p:txBody>
      </p:sp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4191000" y="1752600"/>
            <a:ext cx="53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endParaRPr lang="en-US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876800" y="1828800"/>
            <a:ext cx="53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=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endParaRPr lang="en-US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5181600" y="1676400"/>
            <a:ext cx="1066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600" b="1" dirty="0">
                <a:solidFill>
                  <a:srgbClr val="FF6600"/>
                </a:solidFill>
                <a:latin typeface="Arial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1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2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3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4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5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6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7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8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 9</a:t>
            </a:r>
            <a:br>
              <a:rPr lang="en-US" sz="2800" b="1" dirty="0">
                <a:solidFill>
                  <a:srgbClr val="00206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 10</a:t>
            </a:r>
          </a:p>
        </p:txBody>
      </p:sp>
      <p:pic>
        <p:nvPicPr>
          <p:cNvPr id="14453" name="Picture 117" descr="FRTBSK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209800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1" name="Picture 155" descr="PINEAPL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048000"/>
            <a:ext cx="508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8"/>
          <p:cNvGrpSpPr>
            <a:grpSpLocks noChangeAspect="1"/>
          </p:cNvGrpSpPr>
          <p:nvPr/>
        </p:nvGrpSpPr>
        <p:grpSpPr bwMode="auto">
          <a:xfrm>
            <a:off x="5334000" y="4343400"/>
            <a:ext cx="433388" cy="444500"/>
            <a:chOff x="2928" y="1968"/>
            <a:chExt cx="367" cy="376"/>
          </a:xfrm>
        </p:grpSpPr>
        <p:sp>
          <p:nvSpPr>
            <p:cNvPr id="13364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2928" y="1968"/>
              <a:ext cx="367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Freeform 120"/>
            <p:cNvSpPr>
              <a:spLocks/>
            </p:cNvSpPr>
            <p:nvPr/>
          </p:nvSpPr>
          <p:spPr bwMode="auto">
            <a:xfrm>
              <a:off x="2946" y="1971"/>
              <a:ext cx="347" cy="349"/>
            </a:xfrm>
            <a:custGeom>
              <a:avLst/>
              <a:gdLst>
                <a:gd name="T0" fmla="*/ 30 w 692"/>
                <a:gd name="T1" fmla="*/ 24 h 699"/>
                <a:gd name="T2" fmla="*/ 30 w 692"/>
                <a:gd name="T3" fmla="*/ 14 h 699"/>
                <a:gd name="T4" fmla="*/ 24 w 692"/>
                <a:gd name="T5" fmla="*/ 13 h 699"/>
                <a:gd name="T6" fmla="*/ 23 w 692"/>
                <a:gd name="T7" fmla="*/ 40 h 699"/>
                <a:gd name="T8" fmla="*/ 18 w 692"/>
                <a:gd name="T9" fmla="*/ 50 h 699"/>
                <a:gd name="T10" fmla="*/ 5 w 692"/>
                <a:gd name="T11" fmla="*/ 62 h 699"/>
                <a:gd name="T12" fmla="*/ 7 w 692"/>
                <a:gd name="T13" fmla="*/ 81 h 699"/>
                <a:gd name="T14" fmla="*/ 0 w 692"/>
                <a:gd name="T15" fmla="*/ 96 h 699"/>
                <a:gd name="T16" fmla="*/ 6 w 692"/>
                <a:gd name="T17" fmla="*/ 113 h 699"/>
                <a:gd name="T18" fmla="*/ 15 w 692"/>
                <a:gd name="T19" fmla="*/ 120 h 699"/>
                <a:gd name="T20" fmla="*/ 9 w 692"/>
                <a:gd name="T21" fmla="*/ 131 h 699"/>
                <a:gd name="T22" fmla="*/ 12 w 692"/>
                <a:gd name="T23" fmla="*/ 147 h 699"/>
                <a:gd name="T24" fmla="*/ 26 w 692"/>
                <a:gd name="T25" fmla="*/ 160 h 699"/>
                <a:gd name="T26" fmla="*/ 43 w 692"/>
                <a:gd name="T27" fmla="*/ 157 h 699"/>
                <a:gd name="T28" fmla="*/ 52 w 692"/>
                <a:gd name="T29" fmla="*/ 145 h 699"/>
                <a:gd name="T30" fmla="*/ 58 w 692"/>
                <a:gd name="T31" fmla="*/ 146 h 699"/>
                <a:gd name="T32" fmla="*/ 60 w 692"/>
                <a:gd name="T33" fmla="*/ 155 h 699"/>
                <a:gd name="T34" fmla="*/ 74 w 692"/>
                <a:gd name="T35" fmla="*/ 167 h 699"/>
                <a:gd name="T36" fmla="*/ 94 w 692"/>
                <a:gd name="T37" fmla="*/ 162 h 699"/>
                <a:gd name="T38" fmla="*/ 101 w 692"/>
                <a:gd name="T39" fmla="*/ 171 h 699"/>
                <a:gd name="T40" fmla="*/ 117 w 692"/>
                <a:gd name="T41" fmla="*/ 174 h 699"/>
                <a:gd name="T42" fmla="*/ 130 w 692"/>
                <a:gd name="T43" fmla="*/ 169 h 699"/>
                <a:gd name="T44" fmla="*/ 141 w 692"/>
                <a:gd name="T45" fmla="*/ 171 h 699"/>
                <a:gd name="T46" fmla="*/ 152 w 692"/>
                <a:gd name="T47" fmla="*/ 168 h 699"/>
                <a:gd name="T48" fmla="*/ 157 w 692"/>
                <a:gd name="T49" fmla="*/ 162 h 699"/>
                <a:gd name="T50" fmla="*/ 159 w 692"/>
                <a:gd name="T51" fmla="*/ 153 h 699"/>
                <a:gd name="T52" fmla="*/ 155 w 692"/>
                <a:gd name="T53" fmla="*/ 144 h 699"/>
                <a:gd name="T54" fmla="*/ 165 w 692"/>
                <a:gd name="T55" fmla="*/ 141 h 699"/>
                <a:gd name="T56" fmla="*/ 173 w 692"/>
                <a:gd name="T57" fmla="*/ 131 h 699"/>
                <a:gd name="T58" fmla="*/ 174 w 692"/>
                <a:gd name="T59" fmla="*/ 118 h 699"/>
                <a:gd name="T60" fmla="*/ 169 w 692"/>
                <a:gd name="T61" fmla="*/ 109 h 699"/>
                <a:gd name="T62" fmla="*/ 163 w 692"/>
                <a:gd name="T63" fmla="*/ 104 h 699"/>
                <a:gd name="T64" fmla="*/ 165 w 692"/>
                <a:gd name="T65" fmla="*/ 92 h 699"/>
                <a:gd name="T66" fmla="*/ 161 w 692"/>
                <a:gd name="T67" fmla="*/ 75 h 699"/>
                <a:gd name="T68" fmla="*/ 157 w 692"/>
                <a:gd name="T69" fmla="*/ 70 h 699"/>
                <a:gd name="T70" fmla="*/ 153 w 692"/>
                <a:gd name="T71" fmla="*/ 68 h 699"/>
                <a:gd name="T72" fmla="*/ 155 w 692"/>
                <a:gd name="T73" fmla="*/ 62 h 699"/>
                <a:gd name="T74" fmla="*/ 156 w 692"/>
                <a:gd name="T75" fmla="*/ 51 h 699"/>
                <a:gd name="T76" fmla="*/ 150 w 692"/>
                <a:gd name="T77" fmla="*/ 40 h 699"/>
                <a:gd name="T78" fmla="*/ 140 w 692"/>
                <a:gd name="T79" fmla="*/ 34 h 699"/>
                <a:gd name="T80" fmla="*/ 131 w 692"/>
                <a:gd name="T81" fmla="*/ 34 h 699"/>
                <a:gd name="T82" fmla="*/ 124 w 692"/>
                <a:gd name="T83" fmla="*/ 34 h 699"/>
                <a:gd name="T84" fmla="*/ 119 w 692"/>
                <a:gd name="T85" fmla="*/ 25 h 699"/>
                <a:gd name="T86" fmla="*/ 110 w 692"/>
                <a:gd name="T87" fmla="*/ 18 h 699"/>
                <a:gd name="T88" fmla="*/ 100 w 692"/>
                <a:gd name="T89" fmla="*/ 17 h 699"/>
                <a:gd name="T90" fmla="*/ 90 w 692"/>
                <a:gd name="T91" fmla="*/ 21 h 699"/>
                <a:gd name="T92" fmla="*/ 83 w 692"/>
                <a:gd name="T93" fmla="*/ 30 h 699"/>
                <a:gd name="T94" fmla="*/ 77 w 692"/>
                <a:gd name="T95" fmla="*/ 28 h 699"/>
                <a:gd name="T96" fmla="*/ 79 w 692"/>
                <a:gd name="T97" fmla="*/ 24 h 699"/>
                <a:gd name="T98" fmla="*/ 84 w 692"/>
                <a:gd name="T99" fmla="*/ 17 h 699"/>
                <a:gd name="T100" fmla="*/ 86 w 692"/>
                <a:gd name="T101" fmla="*/ 13 h 699"/>
                <a:gd name="T102" fmla="*/ 80 w 692"/>
                <a:gd name="T103" fmla="*/ 8 h 699"/>
                <a:gd name="T104" fmla="*/ 81 w 692"/>
                <a:gd name="T105" fmla="*/ 3 h 699"/>
                <a:gd name="T106" fmla="*/ 79 w 692"/>
                <a:gd name="T107" fmla="*/ 0 h 699"/>
                <a:gd name="T108" fmla="*/ 68 w 692"/>
                <a:gd name="T109" fmla="*/ 2 h 699"/>
                <a:gd name="T110" fmla="*/ 58 w 692"/>
                <a:gd name="T111" fmla="*/ 8 h 699"/>
                <a:gd name="T112" fmla="*/ 55 w 692"/>
                <a:gd name="T113" fmla="*/ 7 h 699"/>
                <a:gd name="T114" fmla="*/ 52 w 692"/>
                <a:gd name="T115" fmla="*/ 7 h 699"/>
                <a:gd name="T116" fmla="*/ 41 w 692"/>
                <a:gd name="T117" fmla="*/ 14 h 699"/>
                <a:gd name="T118" fmla="*/ 32 w 692"/>
                <a:gd name="T119" fmla="*/ 27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2"/>
                <a:gd name="T181" fmla="*/ 0 h 699"/>
                <a:gd name="T182" fmla="*/ 692 w 692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2" h="699">
                  <a:moveTo>
                    <a:pt x="121" y="136"/>
                  </a:moveTo>
                  <a:lnTo>
                    <a:pt x="118" y="118"/>
                  </a:lnTo>
                  <a:lnTo>
                    <a:pt x="117" y="98"/>
                  </a:lnTo>
                  <a:lnTo>
                    <a:pt x="119" y="79"/>
                  </a:lnTo>
                  <a:lnTo>
                    <a:pt x="124" y="64"/>
                  </a:lnTo>
                  <a:lnTo>
                    <a:pt x="117" y="57"/>
                  </a:lnTo>
                  <a:lnTo>
                    <a:pt x="109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8" y="80"/>
                  </a:lnTo>
                  <a:lnTo>
                    <a:pt x="86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8" y="199"/>
                  </a:lnTo>
                  <a:lnTo>
                    <a:pt x="70" y="202"/>
                  </a:lnTo>
                  <a:lnTo>
                    <a:pt x="50" y="213"/>
                  </a:lnTo>
                  <a:lnTo>
                    <a:pt x="32" y="229"/>
                  </a:lnTo>
                  <a:lnTo>
                    <a:pt x="19" y="249"/>
                  </a:lnTo>
                  <a:lnTo>
                    <a:pt x="12" y="273"/>
                  </a:lnTo>
                  <a:lnTo>
                    <a:pt x="15" y="298"/>
                  </a:lnTo>
                  <a:lnTo>
                    <a:pt x="27" y="327"/>
                  </a:lnTo>
                  <a:lnTo>
                    <a:pt x="12" y="342"/>
                  </a:lnTo>
                  <a:lnTo>
                    <a:pt x="3" y="363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0" y="433"/>
                  </a:lnTo>
                  <a:lnTo>
                    <a:pt x="24" y="452"/>
                  </a:lnTo>
                  <a:lnTo>
                    <a:pt x="44" y="466"/>
                  </a:lnTo>
                  <a:lnTo>
                    <a:pt x="70" y="474"/>
                  </a:lnTo>
                  <a:lnTo>
                    <a:pt x="60" y="482"/>
                  </a:lnTo>
                  <a:lnTo>
                    <a:pt x="50" y="494"/>
                  </a:lnTo>
                  <a:lnTo>
                    <a:pt x="41" y="509"/>
                  </a:lnTo>
                  <a:lnTo>
                    <a:pt x="35" y="525"/>
                  </a:lnTo>
                  <a:lnTo>
                    <a:pt x="33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0" y="630"/>
                  </a:lnTo>
                  <a:lnTo>
                    <a:pt x="102" y="640"/>
                  </a:lnTo>
                  <a:lnTo>
                    <a:pt x="126" y="642"/>
                  </a:lnTo>
                  <a:lnTo>
                    <a:pt x="148" y="639"/>
                  </a:lnTo>
                  <a:lnTo>
                    <a:pt x="169" y="630"/>
                  </a:lnTo>
                  <a:lnTo>
                    <a:pt x="186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1" y="587"/>
                  </a:lnTo>
                  <a:lnTo>
                    <a:pt x="235" y="587"/>
                  </a:lnTo>
                  <a:lnTo>
                    <a:pt x="233" y="604"/>
                  </a:lnTo>
                  <a:lnTo>
                    <a:pt x="240" y="623"/>
                  </a:lnTo>
                  <a:lnTo>
                    <a:pt x="254" y="641"/>
                  </a:lnTo>
                  <a:lnTo>
                    <a:pt x="272" y="656"/>
                  </a:lnTo>
                  <a:lnTo>
                    <a:pt x="295" y="668"/>
                  </a:lnTo>
                  <a:lnTo>
                    <a:pt x="321" y="671"/>
                  </a:lnTo>
                  <a:lnTo>
                    <a:pt x="347" y="665"/>
                  </a:lnTo>
                  <a:lnTo>
                    <a:pt x="373" y="648"/>
                  </a:lnTo>
                  <a:lnTo>
                    <a:pt x="377" y="662"/>
                  </a:lnTo>
                  <a:lnTo>
                    <a:pt x="388" y="676"/>
                  </a:lnTo>
                  <a:lnTo>
                    <a:pt x="402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6" y="686"/>
                  </a:lnTo>
                  <a:lnTo>
                    <a:pt x="508" y="667"/>
                  </a:lnTo>
                  <a:lnTo>
                    <a:pt x="518" y="678"/>
                  </a:lnTo>
                  <a:lnTo>
                    <a:pt x="530" y="684"/>
                  </a:lnTo>
                  <a:lnTo>
                    <a:pt x="545" y="687"/>
                  </a:lnTo>
                  <a:lnTo>
                    <a:pt x="561" y="687"/>
                  </a:lnTo>
                  <a:lnTo>
                    <a:pt x="577" y="685"/>
                  </a:lnTo>
                  <a:lnTo>
                    <a:pt x="591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0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1" y="577"/>
                  </a:lnTo>
                  <a:lnTo>
                    <a:pt x="645" y="573"/>
                  </a:lnTo>
                  <a:lnTo>
                    <a:pt x="658" y="566"/>
                  </a:lnTo>
                  <a:lnTo>
                    <a:pt x="669" y="556"/>
                  </a:lnTo>
                  <a:lnTo>
                    <a:pt x="680" y="542"/>
                  </a:lnTo>
                  <a:lnTo>
                    <a:pt x="688" y="526"/>
                  </a:lnTo>
                  <a:lnTo>
                    <a:pt x="692" y="508"/>
                  </a:lnTo>
                  <a:lnTo>
                    <a:pt x="692" y="488"/>
                  </a:lnTo>
                  <a:lnTo>
                    <a:pt x="690" y="474"/>
                  </a:lnTo>
                  <a:lnTo>
                    <a:pt x="685" y="462"/>
                  </a:lnTo>
                  <a:lnTo>
                    <a:pt x="680" y="449"/>
                  </a:lnTo>
                  <a:lnTo>
                    <a:pt x="673" y="439"/>
                  </a:lnTo>
                  <a:lnTo>
                    <a:pt x="665" y="430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8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2" y="303"/>
                  </a:lnTo>
                  <a:lnTo>
                    <a:pt x="636" y="295"/>
                  </a:lnTo>
                  <a:lnTo>
                    <a:pt x="630" y="288"/>
                  </a:lnTo>
                  <a:lnTo>
                    <a:pt x="625" y="282"/>
                  </a:lnTo>
                  <a:lnTo>
                    <a:pt x="620" y="277"/>
                  </a:lnTo>
                  <a:lnTo>
                    <a:pt x="614" y="275"/>
                  </a:lnTo>
                  <a:lnTo>
                    <a:pt x="610" y="273"/>
                  </a:lnTo>
                  <a:lnTo>
                    <a:pt x="605" y="272"/>
                  </a:lnTo>
                  <a:lnTo>
                    <a:pt x="612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1" y="221"/>
                  </a:lnTo>
                  <a:lnTo>
                    <a:pt x="620" y="205"/>
                  </a:lnTo>
                  <a:lnTo>
                    <a:pt x="615" y="189"/>
                  </a:lnTo>
                  <a:lnTo>
                    <a:pt x="607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69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1" y="132"/>
                  </a:lnTo>
                  <a:lnTo>
                    <a:pt x="520" y="136"/>
                  </a:lnTo>
                  <a:lnTo>
                    <a:pt x="508" y="140"/>
                  </a:lnTo>
                  <a:lnTo>
                    <a:pt x="497" y="147"/>
                  </a:lnTo>
                  <a:lnTo>
                    <a:pt x="492" y="136"/>
                  </a:lnTo>
                  <a:lnTo>
                    <a:pt x="486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2" y="90"/>
                  </a:lnTo>
                  <a:lnTo>
                    <a:pt x="451" y="82"/>
                  </a:lnTo>
                  <a:lnTo>
                    <a:pt x="439" y="75"/>
                  </a:lnTo>
                  <a:lnTo>
                    <a:pt x="425" y="70"/>
                  </a:lnTo>
                  <a:lnTo>
                    <a:pt x="411" y="69"/>
                  </a:lnTo>
                  <a:lnTo>
                    <a:pt x="396" y="69"/>
                  </a:lnTo>
                  <a:lnTo>
                    <a:pt x="382" y="71"/>
                  </a:lnTo>
                  <a:lnTo>
                    <a:pt x="369" y="76"/>
                  </a:lnTo>
                  <a:lnTo>
                    <a:pt x="356" y="84"/>
                  </a:lnTo>
                  <a:lnTo>
                    <a:pt x="346" y="93"/>
                  </a:lnTo>
                  <a:lnTo>
                    <a:pt x="336" y="106"/>
                  </a:lnTo>
                  <a:lnTo>
                    <a:pt x="329" y="122"/>
                  </a:lnTo>
                  <a:lnTo>
                    <a:pt x="321" y="118"/>
                  </a:lnTo>
                  <a:lnTo>
                    <a:pt x="314" y="115"/>
                  </a:lnTo>
                  <a:lnTo>
                    <a:pt x="307" y="114"/>
                  </a:lnTo>
                  <a:lnTo>
                    <a:pt x="305" y="113"/>
                  </a:lnTo>
                  <a:lnTo>
                    <a:pt x="309" y="107"/>
                  </a:lnTo>
                  <a:lnTo>
                    <a:pt x="316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3" y="71"/>
                  </a:lnTo>
                  <a:lnTo>
                    <a:pt x="338" y="63"/>
                  </a:lnTo>
                  <a:lnTo>
                    <a:pt x="340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18" y="34"/>
                  </a:lnTo>
                  <a:lnTo>
                    <a:pt x="316" y="33"/>
                  </a:lnTo>
                  <a:lnTo>
                    <a:pt x="322" y="24"/>
                  </a:lnTo>
                  <a:lnTo>
                    <a:pt x="324" y="14"/>
                  </a:lnTo>
                  <a:lnTo>
                    <a:pt x="323" y="4"/>
                  </a:lnTo>
                  <a:lnTo>
                    <a:pt x="323" y="1"/>
                  </a:lnTo>
                  <a:lnTo>
                    <a:pt x="313" y="0"/>
                  </a:lnTo>
                  <a:lnTo>
                    <a:pt x="300" y="1"/>
                  </a:lnTo>
                  <a:lnTo>
                    <a:pt x="286" y="3"/>
                  </a:lnTo>
                  <a:lnTo>
                    <a:pt x="271" y="9"/>
                  </a:lnTo>
                  <a:lnTo>
                    <a:pt x="258" y="16"/>
                  </a:lnTo>
                  <a:lnTo>
                    <a:pt x="243" y="25"/>
                  </a:lnTo>
                  <a:lnTo>
                    <a:pt x="230" y="35"/>
                  </a:lnTo>
                  <a:lnTo>
                    <a:pt x="220" y="47"/>
                  </a:lnTo>
                  <a:lnTo>
                    <a:pt x="218" y="38"/>
                  </a:lnTo>
                  <a:lnTo>
                    <a:pt x="217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79" y="47"/>
                  </a:lnTo>
                  <a:lnTo>
                    <a:pt x="164" y="58"/>
                  </a:lnTo>
                  <a:lnTo>
                    <a:pt x="149" y="73"/>
                  </a:lnTo>
                  <a:lnTo>
                    <a:pt x="137" y="91"/>
                  </a:lnTo>
                  <a:lnTo>
                    <a:pt x="126" y="111"/>
                  </a:lnTo>
                  <a:lnTo>
                    <a:pt x="121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6" name="Freeform 121"/>
            <p:cNvSpPr>
              <a:spLocks/>
            </p:cNvSpPr>
            <p:nvPr/>
          </p:nvSpPr>
          <p:spPr bwMode="auto">
            <a:xfrm>
              <a:off x="2940" y="1978"/>
              <a:ext cx="346" cy="350"/>
            </a:xfrm>
            <a:custGeom>
              <a:avLst/>
              <a:gdLst>
                <a:gd name="T0" fmla="*/ 29 w 693"/>
                <a:gd name="T1" fmla="*/ 25 h 699"/>
                <a:gd name="T2" fmla="*/ 29 w 693"/>
                <a:gd name="T3" fmla="*/ 15 h 699"/>
                <a:gd name="T4" fmla="*/ 23 w 693"/>
                <a:gd name="T5" fmla="*/ 14 h 699"/>
                <a:gd name="T6" fmla="*/ 23 w 693"/>
                <a:gd name="T7" fmla="*/ 40 h 699"/>
                <a:gd name="T8" fmla="*/ 17 w 693"/>
                <a:gd name="T9" fmla="*/ 51 h 699"/>
                <a:gd name="T10" fmla="*/ 5 w 693"/>
                <a:gd name="T11" fmla="*/ 62 h 699"/>
                <a:gd name="T12" fmla="*/ 7 w 693"/>
                <a:gd name="T13" fmla="*/ 82 h 699"/>
                <a:gd name="T14" fmla="*/ 0 w 693"/>
                <a:gd name="T15" fmla="*/ 97 h 699"/>
                <a:gd name="T16" fmla="*/ 6 w 693"/>
                <a:gd name="T17" fmla="*/ 113 h 699"/>
                <a:gd name="T18" fmla="*/ 15 w 693"/>
                <a:gd name="T19" fmla="*/ 121 h 699"/>
                <a:gd name="T20" fmla="*/ 9 w 693"/>
                <a:gd name="T21" fmla="*/ 132 h 699"/>
                <a:gd name="T22" fmla="*/ 11 w 693"/>
                <a:gd name="T23" fmla="*/ 147 h 699"/>
                <a:gd name="T24" fmla="*/ 25 w 693"/>
                <a:gd name="T25" fmla="*/ 160 h 699"/>
                <a:gd name="T26" fmla="*/ 42 w 693"/>
                <a:gd name="T27" fmla="*/ 158 h 699"/>
                <a:gd name="T28" fmla="*/ 51 w 693"/>
                <a:gd name="T29" fmla="*/ 145 h 699"/>
                <a:gd name="T30" fmla="*/ 58 w 693"/>
                <a:gd name="T31" fmla="*/ 147 h 699"/>
                <a:gd name="T32" fmla="*/ 60 w 693"/>
                <a:gd name="T33" fmla="*/ 156 h 699"/>
                <a:gd name="T34" fmla="*/ 74 w 693"/>
                <a:gd name="T35" fmla="*/ 167 h 699"/>
                <a:gd name="T36" fmla="*/ 93 w 693"/>
                <a:gd name="T37" fmla="*/ 162 h 699"/>
                <a:gd name="T38" fmla="*/ 101 w 693"/>
                <a:gd name="T39" fmla="*/ 172 h 699"/>
                <a:gd name="T40" fmla="*/ 116 w 693"/>
                <a:gd name="T41" fmla="*/ 174 h 699"/>
                <a:gd name="T42" fmla="*/ 129 w 693"/>
                <a:gd name="T43" fmla="*/ 170 h 699"/>
                <a:gd name="T44" fmla="*/ 140 w 693"/>
                <a:gd name="T45" fmla="*/ 172 h 699"/>
                <a:gd name="T46" fmla="*/ 151 w 693"/>
                <a:gd name="T47" fmla="*/ 169 h 699"/>
                <a:gd name="T48" fmla="*/ 156 w 693"/>
                <a:gd name="T49" fmla="*/ 163 h 699"/>
                <a:gd name="T50" fmla="*/ 158 w 693"/>
                <a:gd name="T51" fmla="*/ 154 h 699"/>
                <a:gd name="T52" fmla="*/ 154 w 693"/>
                <a:gd name="T53" fmla="*/ 144 h 699"/>
                <a:gd name="T54" fmla="*/ 164 w 693"/>
                <a:gd name="T55" fmla="*/ 142 h 699"/>
                <a:gd name="T56" fmla="*/ 172 w 693"/>
                <a:gd name="T57" fmla="*/ 132 h 699"/>
                <a:gd name="T58" fmla="*/ 172 w 693"/>
                <a:gd name="T59" fmla="*/ 119 h 699"/>
                <a:gd name="T60" fmla="*/ 168 w 693"/>
                <a:gd name="T61" fmla="*/ 110 h 699"/>
                <a:gd name="T62" fmla="*/ 162 w 693"/>
                <a:gd name="T63" fmla="*/ 105 h 699"/>
                <a:gd name="T64" fmla="*/ 164 w 693"/>
                <a:gd name="T65" fmla="*/ 93 h 699"/>
                <a:gd name="T66" fmla="*/ 160 w 693"/>
                <a:gd name="T67" fmla="*/ 76 h 699"/>
                <a:gd name="T68" fmla="*/ 156 w 693"/>
                <a:gd name="T69" fmla="*/ 71 h 699"/>
                <a:gd name="T70" fmla="*/ 152 w 693"/>
                <a:gd name="T71" fmla="*/ 69 h 699"/>
                <a:gd name="T72" fmla="*/ 154 w 693"/>
                <a:gd name="T73" fmla="*/ 63 h 699"/>
                <a:gd name="T74" fmla="*/ 155 w 693"/>
                <a:gd name="T75" fmla="*/ 52 h 699"/>
                <a:gd name="T76" fmla="*/ 149 w 693"/>
                <a:gd name="T77" fmla="*/ 40 h 699"/>
                <a:gd name="T78" fmla="*/ 139 w 693"/>
                <a:gd name="T79" fmla="*/ 34 h 699"/>
                <a:gd name="T80" fmla="*/ 130 w 693"/>
                <a:gd name="T81" fmla="*/ 34 h 699"/>
                <a:gd name="T82" fmla="*/ 123 w 693"/>
                <a:gd name="T83" fmla="*/ 34 h 699"/>
                <a:gd name="T84" fmla="*/ 118 w 693"/>
                <a:gd name="T85" fmla="*/ 25 h 699"/>
                <a:gd name="T86" fmla="*/ 110 w 693"/>
                <a:gd name="T87" fmla="*/ 19 h 699"/>
                <a:gd name="T88" fmla="*/ 99 w 693"/>
                <a:gd name="T89" fmla="*/ 18 h 699"/>
                <a:gd name="T90" fmla="*/ 89 w 693"/>
                <a:gd name="T91" fmla="*/ 21 h 699"/>
                <a:gd name="T92" fmla="*/ 82 w 693"/>
                <a:gd name="T93" fmla="*/ 31 h 699"/>
                <a:gd name="T94" fmla="*/ 77 w 693"/>
                <a:gd name="T95" fmla="*/ 29 h 699"/>
                <a:gd name="T96" fmla="*/ 79 w 693"/>
                <a:gd name="T97" fmla="*/ 25 h 699"/>
                <a:gd name="T98" fmla="*/ 83 w 693"/>
                <a:gd name="T99" fmla="*/ 18 h 699"/>
                <a:gd name="T100" fmla="*/ 85 w 693"/>
                <a:gd name="T101" fmla="*/ 13 h 699"/>
                <a:gd name="T102" fmla="*/ 80 w 693"/>
                <a:gd name="T103" fmla="*/ 9 h 699"/>
                <a:gd name="T104" fmla="*/ 81 w 693"/>
                <a:gd name="T105" fmla="*/ 4 h 699"/>
                <a:gd name="T106" fmla="*/ 78 w 693"/>
                <a:gd name="T107" fmla="*/ 0 h 699"/>
                <a:gd name="T108" fmla="*/ 68 w 693"/>
                <a:gd name="T109" fmla="*/ 3 h 699"/>
                <a:gd name="T110" fmla="*/ 57 w 693"/>
                <a:gd name="T111" fmla="*/ 9 h 699"/>
                <a:gd name="T112" fmla="*/ 54 w 693"/>
                <a:gd name="T113" fmla="*/ 8 h 699"/>
                <a:gd name="T114" fmla="*/ 51 w 693"/>
                <a:gd name="T115" fmla="*/ 8 h 699"/>
                <a:gd name="T116" fmla="*/ 41 w 693"/>
                <a:gd name="T117" fmla="*/ 15 h 699"/>
                <a:gd name="T118" fmla="*/ 32 w 693"/>
                <a:gd name="T119" fmla="*/ 28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699"/>
                <a:gd name="T182" fmla="*/ 693 w 693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699">
                  <a:moveTo>
                    <a:pt x="122" y="136"/>
                  </a:moveTo>
                  <a:lnTo>
                    <a:pt x="119" y="118"/>
                  </a:lnTo>
                  <a:lnTo>
                    <a:pt x="119" y="98"/>
                  </a:lnTo>
                  <a:lnTo>
                    <a:pt x="121" y="79"/>
                  </a:lnTo>
                  <a:lnTo>
                    <a:pt x="126" y="64"/>
                  </a:lnTo>
                  <a:lnTo>
                    <a:pt x="119" y="57"/>
                  </a:lnTo>
                  <a:lnTo>
                    <a:pt x="111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9" y="80"/>
                  </a:lnTo>
                  <a:lnTo>
                    <a:pt x="88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9" y="199"/>
                  </a:lnTo>
                  <a:lnTo>
                    <a:pt x="70" y="202"/>
                  </a:lnTo>
                  <a:lnTo>
                    <a:pt x="51" y="213"/>
                  </a:lnTo>
                  <a:lnTo>
                    <a:pt x="32" y="229"/>
                  </a:lnTo>
                  <a:lnTo>
                    <a:pt x="20" y="248"/>
                  </a:lnTo>
                  <a:lnTo>
                    <a:pt x="13" y="273"/>
                  </a:lnTo>
                  <a:lnTo>
                    <a:pt x="15" y="298"/>
                  </a:lnTo>
                  <a:lnTo>
                    <a:pt x="28" y="327"/>
                  </a:lnTo>
                  <a:lnTo>
                    <a:pt x="13" y="342"/>
                  </a:lnTo>
                  <a:lnTo>
                    <a:pt x="4" y="362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1" y="433"/>
                  </a:lnTo>
                  <a:lnTo>
                    <a:pt x="25" y="452"/>
                  </a:lnTo>
                  <a:lnTo>
                    <a:pt x="45" y="466"/>
                  </a:lnTo>
                  <a:lnTo>
                    <a:pt x="71" y="474"/>
                  </a:lnTo>
                  <a:lnTo>
                    <a:pt x="61" y="482"/>
                  </a:lnTo>
                  <a:lnTo>
                    <a:pt x="51" y="494"/>
                  </a:lnTo>
                  <a:lnTo>
                    <a:pt x="43" y="509"/>
                  </a:lnTo>
                  <a:lnTo>
                    <a:pt x="37" y="525"/>
                  </a:lnTo>
                  <a:lnTo>
                    <a:pt x="35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1" y="630"/>
                  </a:lnTo>
                  <a:lnTo>
                    <a:pt x="103" y="640"/>
                  </a:lnTo>
                  <a:lnTo>
                    <a:pt x="127" y="642"/>
                  </a:lnTo>
                  <a:lnTo>
                    <a:pt x="149" y="639"/>
                  </a:lnTo>
                  <a:lnTo>
                    <a:pt x="169" y="630"/>
                  </a:lnTo>
                  <a:lnTo>
                    <a:pt x="187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3" y="587"/>
                  </a:lnTo>
                  <a:lnTo>
                    <a:pt x="236" y="587"/>
                  </a:lnTo>
                  <a:lnTo>
                    <a:pt x="234" y="604"/>
                  </a:lnTo>
                  <a:lnTo>
                    <a:pt x="241" y="623"/>
                  </a:lnTo>
                  <a:lnTo>
                    <a:pt x="254" y="641"/>
                  </a:lnTo>
                  <a:lnTo>
                    <a:pt x="273" y="656"/>
                  </a:lnTo>
                  <a:lnTo>
                    <a:pt x="296" y="668"/>
                  </a:lnTo>
                  <a:lnTo>
                    <a:pt x="321" y="671"/>
                  </a:lnTo>
                  <a:lnTo>
                    <a:pt x="348" y="665"/>
                  </a:lnTo>
                  <a:lnTo>
                    <a:pt x="374" y="648"/>
                  </a:lnTo>
                  <a:lnTo>
                    <a:pt x="379" y="662"/>
                  </a:lnTo>
                  <a:lnTo>
                    <a:pt x="389" y="676"/>
                  </a:lnTo>
                  <a:lnTo>
                    <a:pt x="404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7" y="686"/>
                  </a:lnTo>
                  <a:lnTo>
                    <a:pt x="509" y="667"/>
                  </a:lnTo>
                  <a:lnTo>
                    <a:pt x="518" y="678"/>
                  </a:lnTo>
                  <a:lnTo>
                    <a:pt x="531" y="684"/>
                  </a:lnTo>
                  <a:lnTo>
                    <a:pt x="545" y="687"/>
                  </a:lnTo>
                  <a:lnTo>
                    <a:pt x="562" y="687"/>
                  </a:lnTo>
                  <a:lnTo>
                    <a:pt x="578" y="685"/>
                  </a:lnTo>
                  <a:lnTo>
                    <a:pt x="592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1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2" y="577"/>
                  </a:lnTo>
                  <a:lnTo>
                    <a:pt x="646" y="573"/>
                  </a:lnTo>
                  <a:lnTo>
                    <a:pt x="658" y="566"/>
                  </a:lnTo>
                  <a:lnTo>
                    <a:pt x="671" y="556"/>
                  </a:lnTo>
                  <a:lnTo>
                    <a:pt x="681" y="542"/>
                  </a:lnTo>
                  <a:lnTo>
                    <a:pt x="688" y="526"/>
                  </a:lnTo>
                  <a:lnTo>
                    <a:pt x="693" y="508"/>
                  </a:lnTo>
                  <a:lnTo>
                    <a:pt x="693" y="488"/>
                  </a:lnTo>
                  <a:lnTo>
                    <a:pt x="690" y="474"/>
                  </a:lnTo>
                  <a:lnTo>
                    <a:pt x="686" y="460"/>
                  </a:lnTo>
                  <a:lnTo>
                    <a:pt x="681" y="449"/>
                  </a:lnTo>
                  <a:lnTo>
                    <a:pt x="674" y="438"/>
                  </a:lnTo>
                  <a:lnTo>
                    <a:pt x="666" y="429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9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3" y="304"/>
                  </a:lnTo>
                  <a:lnTo>
                    <a:pt x="636" y="295"/>
                  </a:lnTo>
                  <a:lnTo>
                    <a:pt x="631" y="288"/>
                  </a:lnTo>
                  <a:lnTo>
                    <a:pt x="626" y="282"/>
                  </a:lnTo>
                  <a:lnTo>
                    <a:pt x="620" y="278"/>
                  </a:lnTo>
                  <a:lnTo>
                    <a:pt x="616" y="275"/>
                  </a:lnTo>
                  <a:lnTo>
                    <a:pt x="611" y="273"/>
                  </a:lnTo>
                  <a:lnTo>
                    <a:pt x="606" y="272"/>
                  </a:lnTo>
                  <a:lnTo>
                    <a:pt x="613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3" y="221"/>
                  </a:lnTo>
                  <a:lnTo>
                    <a:pt x="620" y="205"/>
                  </a:lnTo>
                  <a:lnTo>
                    <a:pt x="616" y="189"/>
                  </a:lnTo>
                  <a:lnTo>
                    <a:pt x="608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70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2" y="132"/>
                  </a:lnTo>
                  <a:lnTo>
                    <a:pt x="520" y="136"/>
                  </a:lnTo>
                  <a:lnTo>
                    <a:pt x="509" y="140"/>
                  </a:lnTo>
                  <a:lnTo>
                    <a:pt x="497" y="147"/>
                  </a:lnTo>
                  <a:lnTo>
                    <a:pt x="493" y="136"/>
                  </a:lnTo>
                  <a:lnTo>
                    <a:pt x="487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3" y="90"/>
                  </a:lnTo>
                  <a:lnTo>
                    <a:pt x="451" y="81"/>
                  </a:lnTo>
                  <a:lnTo>
                    <a:pt x="440" y="75"/>
                  </a:lnTo>
                  <a:lnTo>
                    <a:pt x="426" y="70"/>
                  </a:lnTo>
                  <a:lnTo>
                    <a:pt x="411" y="69"/>
                  </a:lnTo>
                  <a:lnTo>
                    <a:pt x="397" y="69"/>
                  </a:lnTo>
                  <a:lnTo>
                    <a:pt x="383" y="71"/>
                  </a:lnTo>
                  <a:lnTo>
                    <a:pt x="369" y="76"/>
                  </a:lnTo>
                  <a:lnTo>
                    <a:pt x="358" y="84"/>
                  </a:lnTo>
                  <a:lnTo>
                    <a:pt x="346" y="93"/>
                  </a:lnTo>
                  <a:lnTo>
                    <a:pt x="337" y="106"/>
                  </a:lnTo>
                  <a:lnTo>
                    <a:pt x="329" y="122"/>
                  </a:lnTo>
                  <a:lnTo>
                    <a:pt x="322" y="118"/>
                  </a:lnTo>
                  <a:lnTo>
                    <a:pt x="314" y="115"/>
                  </a:lnTo>
                  <a:lnTo>
                    <a:pt x="308" y="114"/>
                  </a:lnTo>
                  <a:lnTo>
                    <a:pt x="306" y="113"/>
                  </a:lnTo>
                  <a:lnTo>
                    <a:pt x="311" y="107"/>
                  </a:lnTo>
                  <a:lnTo>
                    <a:pt x="317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4" y="71"/>
                  </a:lnTo>
                  <a:lnTo>
                    <a:pt x="338" y="63"/>
                  </a:lnTo>
                  <a:lnTo>
                    <a:pt x="341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20" y="34"/>
                  </a:lnTo>
                  <a:lnTo>
                    <a:pt x="318" y="33"/>
                  </a:lnTo>
                  <a:lnTo>
                    <a:pt x="323" y="24"/>
                  </a:lnTo>
                  <a:lnTo>
                    <a:pt x="325" y="14"/>
                  </a:lnTo>
                  <a:lnTo>
                    <a:pt x="325" y="4"/>
                  </a:lnTo>
                  <a:lnTo>
                    <a:pt x="325" y="1"/>
                  </a:lnTo>
                  <a:lnTo>
                    <a:pt x="314" y="0"/>
                  </a:lnTo>
                  <a:lnTo>
                    <a:pt x="302" y="1"/>
                  </a:lnTo>
                  <a:lnTo>
                    <a:pt x="288" y="3"/>
                  </a:lnTo>
                  <a:lnTo>
                    <a:pt x="273" y="9"/>
                  </a:lnTo>
                  <a:lnTo>
                    <a:pt x="258" y="16"/>
                  </a:lnTo>
                  <a:lnTo>
                    <a:pt x="244" y="25"/>
                  </a:lnTo>
                  <a:lnTo>
                    <a:pt x="231" y="35"/>
                  </a:lnTo>
                  <a:lnTo>
                    <a:pt x="220" y="47"/>
                  </a:lnTo>
                  <a:lnTo>
                    <a:pt x="219" y="38"/>
                  </a:lnTo>
                  <a:lnTo>
                    <a:pt x="218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80" y="47"/>
                  </a:lnTo>
                  <a:lnTo>
                    <a:pt x="165" y="58"/>
                  </a:lnTo>
                  <a:lnTo>
                    <a:pt x="151" y="73"/>
                  </a:lnTo>
                  <a:lnTo>
                    <a:pt x="138" y="91"/>
                  </a:lnTo>
                  <a:lnTo>
                    <a:pt x="128" y="111"/>
                  </a:lnTo>
                  <a:lnTo>
                    <a:pt x="122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7" name="Freeform 122"/>
            <p:cNvSpPr>
              <a:spLocks/>
            </p:cNvSpPr>
            <p:nvPr/>
          </p:nvSpPr>
          <p:spPr bwMode="auto">
            <a:xfrm>
              <a:off x="2995" y="2003"/>
              <a:ext cx="26" cy="95"/>
            </a:xfrm>
            <a:custGeom>
              <a:avLst/>
              <a:gdLst>
                <a:gd name="T0" fmla="*/ 2 w 52"/>
                <a:gd name="T1" fmla="*/ 0 h 190"/>
                <a:gd name="T2" fmla="*/ 3 w 52"/>
                <a:gd name="T3" fmla="*/ 0 h 190"/>
                <a:gd name="T4" fmla="*/ 3 w 52"/>
                <a:gd name="T5" fmla="*/ 1 h 190"/>
                <a:gd name="T6" fmla="*/ 5 w 52"/>
                <a:gd name="T7" fmla="*/ 1 h 190"/>
                <a:gd name="T8" fmla="*/ 5 w 52"/>
                <a:gd name="T9" fmla="*/ 1 h 190"/>
                <a:gd name="T10" fmla="*/ 5 w 52"/>
                <a:gd name="T11" fmla="*/ 4 h 190"/>
                <a:gd name="T12" fmla="*/ 3 w 52"/>
                <a:gd name="T13" fmla="*/ 7 h 190"/>
                <a:gd name="T14" fmla="*/ 3 w 52"/>
                <a:gd name="T15" fmla="*/ 12 h 190"/>
                <a:gd name="T16" fmla="*/ 5 w 52"/>
                <a:gd name="T17" fmla="*/ 18 h 190"/>
                <a:gd name="T18" fmla="*/ 5 w 52"/>
                <a:gd name="T19" fmla="*/ 24 h 190"/>
                <a:gd name="T20" fmla="*/ 7 w 52"/>
                <a:gd name="T21" fmla="*/ 29 h 190"/>
                <a:gd name="T22" fmla="*/ 10 w 52"/>
                <a:gd name="T23" fmla="*/ 37 h 190"/>
                <a:gd name="T24" fmla="*/ 13 w 52"/>
                <a:gd name="T25" fmla="*/ 44 h 190"/>
                <a:gd name="T26" fmla="*/ 13 w 52"/>
                <a:gd name="T27" fmla="*/ 45 h 190"/>
                <a:gd name="T28" fmla="*/ 12 w 52"/>
                <a:gd name="T29" fmla="*/ 46 h 190"/>
                <a:gd name="T30" fmla="*/ 11 w 52"/>
                <a:gd name="T31" fmla="*/ 48 h 190"/>
                <a:gd name="T32" fmla="*/ 11 w 52"/>
                <a:gd name="T33" fmla="*/ 48 h 190"/>
                <a:gd name="T34" fmla="*/ 9 w 52"/>
                <a:gd name="T35" fmla="*/ 44 h 190"/>
                <a:gd name="T36" fmla="*/ 7 w 52"/>
                <a:gd name="T37" fmla="*/ 39 h 190"/>
                <a:gd name="T38" fmla="*/ 5 w 52"/>
                <a:gd name="T39" fmla="*/ 34 h 190"/>
                <a:gd name="T40" fmla="*/ 3 w 52"/>
                <a:gd name="T41" fmla="*/ 28 h 190"/>
                <a:gd name="T42" fmla="*/ 1 w 52"/>
                <a:gd name="T43" fmla="*/ 23 h 190"/>
                <a:gd name="T44" fmla="*/ 0 w 52"/>
                <a:gd name="T45" fmla="*/ 15 h 190"/>
                <a:gd name="T46" fmla="*/ 0 w 52"/>
                <a:gd name="T47" fmla="*/ 8 h 190"/>
                <a:gd name="T48" fmla="*/ 2 w 52"/>
                <a:gd name="T49" fmla="*/ 0 h 1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190"/>
                <a:gd name="T77" fmla="*/ 52 w 52"/>
                <a:gd name="T78" fmla="*/ 190 h 1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190">
                  <a:moveTo>
                    <a:pt x="5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18" y="16"/>
                  </a:lnTo>
                  <a:lnTo>
                    <a:pt x="15" y="31"/>
                  </a:lnTo>
                  <a:lnTo>
                    <a:pt x="15" y="50"/>
                  </a:lnTo>
                  <a:lnTo>
                    <a:pt x="17" y="70"/>
                  </a:lnTo>
                  <a:lnTo>
                    <a:pt x="20" y="93"/>
                  </a:lnTo>
                  <a:lnTo>
                    <a:pt x="27" y="119"/>
                  </a:lnTo>
                  <a:lnTo>
                    <a:pt x="37" y="145"/>
                  </a:lnTo>
                  <a:lnTo>
                    <a:pt x="52" y="173"/>
                  </a:lnTo>
                  <a:lnTo>
                    <a:pt x="49" y="179"/>
                  </a:lnTo>
                  <a:lnTo>
                    <a:pt x="45" y="184"/>
                  </a:lnTo>
                  <a:lnTo>
                    <a:pt x="43" y="189"/>
                  </a:lnTo>
                  <a:lnTo>
                    <a:pt x="42" y="190"/>
                  </a:lnTo>
                  <a:lnTo>
                    <a:pt x="34" y="174"/>
                  </a:lnTo>
                  <a:lnTo>
                    <a:pt x="26" y="156"/>
                  </a:lnTo>
                  <a:lnTo>
                    <a:pt x="17" y="136"/>
                  </a:lnTo>
                  <a:lnTo>
                    <a:pt x="10" y="113"/>
                  </a:lnTo>
                  <a:lnTo>
                    <a:pt x="4" y="89"/>
                  </a:lnTo>
                  <a:lnTo>
                    <a:pt x="0" y="62"/>
                  </a:lnTo>
                  <a:lnTo>
                    <a:pt x="0" y="3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7C6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8" name="Freeform 123"/>
            <p:cNvSpPr>
              <a:spLocks/>
            </p:cNvSpPr>
            <p:nvPr/>
          </p:nvSpPr>
          <p:spPr bwMode="auto">
            <a:xfrm>
              <a:off x="3045" y="1987"/>
              <a:ext cx="65" cy="52"/>
            </a:xfrm>
            <a:custGeom>
              <a:avLst/>
              <a:gdLst>
                <a:gd name="T0" fmla="*/ 25 w 131"/>
                <a:gd name="T1" fmla="*/ 0 h 105"/>
                <a:gd name="T2" fmla="*/ 23 w 131"/>
                <a:gd name="T3" fmla="*/ 0 h 105"/>
                <a:gd name="T4" fmla="*/ 20 w 131"/>
                <a:gd name="T5" fmla="*/ 0 h 105"/>
                <a:gd name="T6" fmla="*/ 17 w 131"/>
                <a:gd name="T7" fmla="*/ 1 h 105"/>
                <a:gd name="T8" fmla="*/ 14 w 131"/>
                <a:gd name="T9" fmla="*/ 4 h 105"/>
                <a:gd name="T10" fmla="*/ 11 w 131"/>
                <a:gd name="T11" fmla="*/ 7 h 105"/>
                <a:gd name="T12" fmla="*/ 8 w 131"/>
                <a:gd name="T13" fmla="*/ 12 h 105"/>
                <a:gd name="T14" fmla="*/ 4 w 131"/>
                <a:gd name="T15" fmla="*/ 18 h 105"/>
                <a:gd name="T16" fmla="*/ 0 w 131"/>
                <a:gd name="T17" fmla="*/ 26 h 105"/>
                <a:gd name="T18" fmla="*/ 1 w 131"/>
                <a:gd name="T19" fmla="*/ 24 h 105"/>
                <a:gd name="T20" fmla="*/ 4 w 131"/>
                <a:gd name="T21" fmla="*/ 23 h 105"/>
                <a:gd name="T22" fmla="*/ 7 w 131"/>
                <a:gd name="T23" fmla="*/ 21 h 105"/>
                <a:gd name="T24" fmla="*/ 10 w 131"/>
                <a:gd name="T25" fmla="*/ 20 h 105"/>
                <a:gd name="T26" fmla="*/ 14 w 131"/>
                <a:gd name="T27" fmla="*/ 19 h 105"/>
                <a:gd name="T28" fmla="*/ 17 w 131"/>
                <a:gd name="T29" fmla="*/ 18 h 105"/>
                <a:gd name="T30" fmla="*/ 21 w 131"/>
                <a:gd name="T31" fmla="*/ 18 h 105"/>
                <a:gd name="T32" fmla="*/ 24 w 131"/>
                <a:gd name="T33" fmla="*/ 19 h 105"/>
                <a:gd name="T34" fmla="*/ 25 w 131"/>
                <a:gd name="T35" fmla="*/ 18 h 105"/>
                <a:gd name="T36" fmla="*/ 27 w 131"/>
                <a:gd name="T37" fmla="*/ 16 h 105"/>
                <a:gd name="T38" fmla="*/ 28 w 131"/>
                <a:gd name="T39" fmla="*/ 14 h 105"/>
                <a:gd name="T40" fmla="*/ 29 w 131"/>
                <a:gd name="T41" fmla="*/ 11 h 105"/>
                <a:gd name="T42" fmla="*/ 31 w 131"/>
                <a:gd name="T43" fmla="*/ 9 h 105"/>
                <a:gd name="T44" fmla="*/ 31 w 131"/>
                <a:gd name="T45" fmla="*/ 7 h 105"/>
                <a:gd name="T46" fmla="*/ 32 w 131"/>
                <a:gd name="T47" fmla="*/ 6 h 105"/>
                <a:gd name="T48" fmla="*/ 32 w 131"/>
                <a:gd name="T49" fmla="*/ 5 h 105"/>
                <a:gd name="T50" fmla="*/ 31 w 131"/>
                <a:gd name="T51" fmla="*/ 3 h 105"/>
                <a:gd name="T52" fmla="*/ 30 w 131"/>
                <a:gd name="T53" fmla="*/ 2 h 105"/>
                <a:gd name="T54" fmla="*/ 28 w 131"/>
                <a:gd name="T55" fmla="*/ 1 h 105"/>
                <a:gd name="T56" fmla="*/ 25 w 131"/>
                <a:gd name="T57" fmla="*/ 0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1"/>
                <a:gd name="T88" fmla="*/ 0 h 105"/>
                <a:gd name="T89" fmla="*/ 131 w 131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1" h="105">
                  <a:moveTo>
                    <a:pt x="102" y="1"/>
                  </a:moveTo>
                  <a:lnTo>
                    <a:pt x="92" y="0"/>
                  </a:lnTo>
                  <a:lnTo>
                    <a:pt x="80" y="2"/>
                  </a:lnTo>
                  <a:lnTo>
                    <a:pt x="70" y="7"/>
                  </a:lnTo>
                  <a:lnTo>
                    <a:pt x="58" y="16"/>
                  </a:lnTo>
                  <a:lnTo>
                    <a:pt x="46" y="30"/>
                  </a:lnTo>
                  <a:lnTo>
                    <a:pt x="32" y="48"/>
                  </a:lnTo>
                  <a:lnTo>
                    <a:pt x="17" y="74"/>
                  </a:lnTo>
                  <a:lnTo>
                    <a:pt x="0" y="105"/>
                  </a:lnTo>
                  <a:lnTo>
                    <a:pt x="6" y="99"/>
                  </a:lnTo>
                  <a:lnTo>
                    <a:pt x="17" y="92"/>
                  </a:lnTo>
                  <a:lnTo>
                    <a:pt x="29" y="86"/>
                  </a:lnTo>
                  <a:lnTo>
                    <a:pt x="43" y="81"/>
                  </a:lnTo>
                  <a:lnTo>
                    <a:pt x="57" y="77"/>
                  </a:lnTo>
                  <a:lnTo>
                    <a:pt x="71" y="75"/>
                  </a:lnTo>
                  <a:lnTo>
                    <a:pt x="85" y="75"/>
                  </a:lnTo>
                  <a:lnTo>
                    <a:pt x="96" y="78"/>
                  </a:lnTo>
                  <a:lnTo>
                    <a:pt x="102" y="73"/>
                  </a:lnTo>
                  <a:lnTo>
                    <a:pt x="108" y="64"/>
                  </a:lnTo>
                  <a:lnTo>
                    <a:pt x="113" y="56"/>
                  </a:lnTo>
                  <a:lnTo>
                    <a:pt x="119" y="47"/>
                  </a:lnTo>
                  <a:lnTo>
                    <a:pt x="124" y="38"/>
                  </a:lnTo>
                  <a:lnTo>
                    <a:pt x="127" y="31"/>
                  </a:lnTo>
                  <a:lnTo>
                    <a:pt x="130" y="24"/>
                  </a:lnTo>
                  <a:lnTo>
                    <a:pt x="131" y="20"/>
                  </a:lnTo>
                  <a:lnTo>
                    <a:pt x="125" y="14"/>
                  </a:lnTo>
                  <a:lnTo>
                    <a:pt x="120" y="9"/>
                  </a:lnTo>
                  <a:lnTo>
                    <a:pt x="113" y="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7A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9" name="Freeform 124"/>
            <p:cNvSpPr>
              <a:spLocks/>
            </p:cNvSpPr>
            <p:nvPr/>
          </p:nvSpPr>
          <p:spPr bwMode="auto">
            <a:xfrm>
              <a:off x="3013" y="1977"/>
              <a:ext cx="89" cy="106"/>
            </a:xfrm>
            <a:custGeom>
              <a:avLst/>
              <a:gdLst>
                <a:gd name="T0" fmla="*/ 16 w 179"/>
                <a:gd name="T1" fmla="*/ 31 h 212"/>
                <a:gd name="T2" fmla="*/ 20 w 179"/>
                <a:gd name="T3" fmla="*/ 24 h 212"/>
                <a:gd name="T4" fmla="*/ 24 w 179"/>
                <a:gd name="T5" fmla="*/ 17 h 212"/>
                <a:gd name="T6" fmla="*/ 27 w 179"/>
                <a:gd name="T7" fmla="*/ 13 h 212"/>
                <a:gd name="T8" fmla="*/ 30 w 179"/>
                <a:gd name="T9" fmla="*/ 9 h 212"/>
                <a:gd name="T10" fmla="*/ 33 w 179"/>
                <a:gd name="T11" fmla="*/ 7 h 212"/>
                <a:gd name="T12" fmla="*/ 36 w 179"/>
                <a:gd name="T13" fmla="*/ 6 h 212"/>
                <a:gd name="T14" fmla="*/ 39 w 179"/>
                <a:gd name="T15" fmla="*/ 5 h 212"/>
                <a:gd name="T16" fmla="*/ 41 w 179"/>
                <a:gd name="T17" fmla="*/ 6 h 212"/>
                <a:gd name="T18" fmla="*/ 43 w 179"/>
                <a:gd name="T19" fmla="*/ 5 h 212"/>
                <a:gd name="T20" fmla="*/ 44 w 179"/>
                <a:gd name="T21" fmla="*/ 3 h 212"/>
                <a:gd name="T22" fmla="*/ 44 w 179"/>
                <a:gd name="T23" fmla="*/ 1 h 212"/>
                <a:gd name="T24" fmla="*/ 44 w 179"/>
                <a:gd name="T25" fmla="*/ 0 h 212"/>
                <a:gd name="T26" fmla="*/ 41 w 179"/>
                <a:gd name="T27" fmla="*/ 1 h 212"/>
                <a:gd name="T28" fmla="*/ 38 w 179"/>
                <a:gd name="T29" fmla="*/ 1 h 212"/>
                <a:gd name="T30" fmla="*/ 35 w 179"/>
                <a:gd name="T31" fmla="*/ 2 h 212"/>
                <a:gd name="T32" fmla="*/ 32 w 179"/>
                <a:gd name="T33" fmla="*/ 3 h 212"/>
                <a:gd name="T34" fmla="*/ 29 w 179"/>
                <a:gd name="T35" fmla="*/ 6 h 212"/>
                <a:gd name="T36" fmla="*/ 26 w 179"/>
                <a:gd name="T37" fmla="*/ 7 h 212"/>
                <a:gd name="T38" fmla="*/ 23 w 179"/>
                <a:gd name="T39" fmla="*/ 11 h 212"/>
                <a:gd name="T40" fmla="*/ 20 w 179"/>
                <a:gd name="T41" fmla="*/ 14 h 212"/>
                <a:gd name="T42" fmla="*/ 20 w 179"/>
                <a:gd name="T43" fmla="*/ 13 h 212"/>
                <a:gd name="T44" fmla="*/ 19 w 179"/>
                <a:gd name="T45" fmla="*/ 10 h 212"/>
                <a:gd name="T46" fmla="*/ 18 w 179"/>
                <a:gd name="T47" fmla="*/ 8 h 212"/>
                <a:gd name="T48" fmla="*/ 18 w 179"/>
                <a:gd name="T49" fmla="*/ 7 h 212"/>
                <a:gd name="T50" fmla="*/ 14 w 179"/>
                <a:gd name="T51" fmla="*/ 11 h 212"/>
                <a:gd name="T52" fmla="*/ 9 w 179"/>
                <a:gd name="T53" fmla="*/ 14 h 212"/>
                <a:gd name="T54" fmla="*/ 5 w 179"/>
                <a:gd name="T55" fmla="*/ 19 h 212"/>
                <a:gd name="T56" fmla="*/ 2 w 179"/>
                <a:gd name="T57" fmla="*/ 24 h 212"/>
                <a:gd name="T58" fmla="*/ 0 w 179"/>
                <a:gd name="T59" fmla="*/ 29 h 212"/>
                <a:gd name="T60" fmla="*/ 0 w 179"/>
                <a:gd name="T61" fmla="*/ 37 h 212"/>
                <a:gd name="T62" fmla="*/ 1 w 179"/>
                <a:gd name="T63" fmla="*/ 45 h 212"/>
                <a:gd name="T64" fmla="*/ 5 w 179"/>
                <a:gd name="T65" fmla="*/ 53 h 212"/>
                <a:gd name="T66" fmla="*/ 7 w 179"/>
                <a:gd name="T67" fmla="*/ 51 h 212"/>
                <a:gd name="T68" fmla="*/ 7 w 179"/>
                <a:gd name="T69" fmla="*/ 49 h 212"/>
                <a:gd name="T70" fmla="*/ 7 w 179"/>
                <a:gd name="T71" fmla="*/ 46 h 212"/>
                <a:gd name="T72" fmla="*/ 8 w 179"/>
                <a:gd name="T73" fmla="*/ 43 h 212"/>
                <a:gd name="T74" fmla="*/ 9 w 179"/>
                <a:gd name="T75" fmla="*/ 40 h 212"/>
                <a:gd name="T76" fmla="*/ 10 w 179"/>
                <a:gd name="T77" fmla="*/ 37 h 212"/>
                <a:gd name="T78" fmla="*/ 11 w 179"/>
                <a:gd name="T79" fmla="*/ 35 h 212"/>
                <a:gd name="T80" fmla="*/ 13 w 179"/>
                <a:gd name="T81" fmla="*/ 33 h 212"/>
                <a:gd name="T82" fmla="*/ 16 w 179"/>
                <a:gd name="T83" fmla="*/ 31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"/>
                <a:gd name="T127" fmla="*/ 0 h 212"/>
                <a:gd name="T128" fmla="*/ 179 w 17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" h="212">
                  <a:moveTo>
                    <a:pt x="64" y="125"/>
                  </a:moveTo>
                  <a:lnTo>
                    <a:pt x="81" y="94"/>
                  </a:lnTo>
                  <a:lnTo>
                    <a:pt x="96" y="68"/>
                  </a:lnTo>
                  <a:lnTo>
                    <a:pt x="110" y="50"/>
                  </a:lnTo>
                  <a:lnTo>
                    <a:pt x="122" y="36"/>
                  </a:lnTo>
                  <a:lnTo>
                    <a:pt x="134" y="27"/>
                  </a:lnTo>
                  <a:lnTo>
                    <a:pt x="144" y="22"/>
                  </a:lnTo>
                  <a:lnTo>
                    <a:pt x="156" y="20"/>
                  </a:lnTo>
                  <a:lnTo>
                    <a:pt x="166" y="21"/>
                  </a:lnTo>
                  <a:lnTo>
                    <a:pt x="173" y="17"/>
                  </a:lnTo>
                  <a:lnTo>
                    <a:pt x="176" y="10"/>
                  </a:lnTo>
                  <a:lnTo>
                    <a:pt x="179" y="4"/>
                  </a:lnTo>
                  <a:lnTo>
                    <a:pt x="179" y="0"/>
                  </a:lnTo>
                  <a:lnTo>
                    <a:pt x="166" y="2"/>
                  </a:lnTo>
                  <a:lnTo>
                    <a:pt x="153" y="4"/>
                  </a:lnTo>
                  <a:lnTo>
                    <a:pt x="142" y="8"/>
                  </a:lnTo>
                  <a:lnTo>
                    <a:pt x="129" y="13"/>
                  </a:lnTo>
                  <a:lnTo>
                    <a:pt x="118" y="21"/>
                  </a:lnTo>
                  <a:lnTo>
                    <a:pt x="106" y="30"/>
                  </a:lnTo>
                  <a:lnTo>
                    <a:pt x="95" y="43"/>
                  </a:lnTo>
                  <a:lnTo>
                    <a:pt x="83" y="58"/>
                  </a:lnTo>
                  <a:lnTo>
                    <a:pt x="80" y="49"/>
                  </a:lnTo>
                  <a:lnTo>
                    <a:pt x="77" y="40"/>
                  </a:lnTo>
                  <a:lnTo>
                    <a:pt x="75" y="32"/>
                  </a:lnTo>
                  <a:lnTo>
                    <a:pt x="74" y="29"/>
                  </a:lnTo>
                  <a:lnTo>
                    <a:pt x="57" y="43"/>
                  </a:lnTo>
                  <a:lnTo>
                    <a:pt x="39" y="59"/>
                  </a:lnTo>
                  <a:lnTo>
                    <a:pt x="23" y="76"/>
                  </a:lnTo>
                  <a:lnTo>
                    <a:pt x="11" y="96"/>
                  </a:lnTo>
                  <a:lnTo>
                    <a:pt x="3" y="119"/>
                  </a:lnTo>
                  <a:lnTo>
                    <a:pt x="0" y="146"/>
                  </a:lnTo>
                  <a:lnTo>
                    <a:pt x="7" y="177"/>
                  </a:lnTo>
                  <a:lnTo>
                    <a:pt x="22" y="212"/>
                  </a:lnTo>
                  <a:lnTo>
                    <a:pt x="28" y="204"/>
                  </a:lnTo>
                  <a:lnTo>
                    <a:pt x="28" y="193"/>
                  </a:lnTo>
                  <a:lnTo>
                    <a:pt x="30" y="181"/>
                  </a:lnTo>
                  <a:lnTo>
                    <a:pt x="32" y="170"/>
                  </a:lnTo>
                  <a:lnTo>
                    <a:pt x="37" y="158"/>
                  </a:lnTo>
                  <a:lnTo>
                    <a:pt x="42" y="148"/>
                  </a:lnTo>
                  <a:lnTo>
                    <a:pt x="47" y="139"/>
                  </a:lnTo>
                  <a:lnTo>
                    <a:pt x="55" y="131"/>
                  </a:lnTo>
                  <a:lnTo>
                    <a:pt x="64" y="125"/>
                  </a:lnTo>
                  <a:close/>
                </a:path>
              </a:pathLst>
            </a:custGeom>
            <a:solidFill>
              <a:srgbClr val="38D1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0" name="Freeform 125"/>
            <p:cNvSpPr>
              <a:spLocks/>
            </p:cNvSpPr>
            <p:nvPr/>
          </p:nvSpPr>
          <p:spPr bwMode="auto">
            <a:xfrm>
              <a:off x="3014" y="2180"/>
              <a:ext cx="120" cy="121"/>
            </a:xfrm>
            <a:custGeom>
              <a:avLst/>
              <a:gdLst>
                <a:gd name="T0" fmla="*/ 60 w 241"/>
                <a:gd name="T1" fmla="*/ 52 h 243"/>
                <a:gd name="T2" fmla="*/ 59 w 241"/>
                <a:gd name="T3" fmla="*/ 55 h 243"/>
                <a:gd name="T4" fmla="*/ 57 w 241"/>
                <a:gd name="T5" fmla="*/ 56 h 243"/>
                <a:gd name="T6" fmla="*/ 55 w 241"/>
                <a:gd name="T7" fmla="*/ 58 h 243"/>
                <a:gd name="T8" fmla="*/ 52 w 241"/>
                <a:gd name="T9" fmla="*/ 59 h 243"/>
                <a:gd name="T10" fmla="*/ 49 w 241"/>
                <a:gd name="T11" fmla="*/ 60 h 243"/>
                <a:gd name="T12" fmla="*/ 46 w 241"/>
                <a:gd name="T13" fmla="*/ 60 h 243"/>
                <a:gd name="T14" fmla="*/ 42 w 241"/>
                <a:gd name="T15" fmla="*/ 60 h 243"/>
                <a:gd name="T16" fmla="*/ 39 w 241"/>
                <a:gd name="T17" fmla="*/ 59 h 243"/>
                <a:gd name="T18" fmla="*/ 36 w 241"/>
                <a:gd name="T19" fmla="*/ 57 h 243"/>
                <a:gd name="T20" fmla="*/ 34 w 241"/>
                <a:gd name="T21" fmla="*/ 55 h 243"/>
                <a:gd name="T22" fmla="*/ 31 w 241"/>
                <a:gd name="T23" fmla="*/ 52 h 243"/>
                <a:gd name="T24" fmla="*/ 30 w 241"/>
                <a:gd name="T25" fmla="*/ 49 h 243"/>
                <a:gd name="T26" fmla="*/ 29 w 241"/>
                <a:gd name="T27" fmla="*/ 47 h 243"/>
                <a:gd name="T28" fmla="*/ 28 w 241"/>
                <a:gd name="T29" fmla="*/ 44 h 243"/>
                <a:gd name="T30" fmla="*/ 28 w 241"/>
                <a:gd name="T31" fmla="*/ 42 h 243"/>
                <a:gd name="T32" fmla="*/ 28 w 241"/>
                <a:gd name="T33" fmla="*/ 39 h 243"/>
                <a:gd name="T34" fmla="*/ 24 w 241"/>
                <a:gd name="T35" fmla="*/ 40 h 243"/>
                <a:gd name="T36" fmla="*/ 20 w 241"/>
                <a:gd name="T37" fmla="*/ 39 h 243"/>
                <a:gd name="T38" fmla="*/ 17 w 241"/>
                <a:gd name="T39" fmla="*/ 38 h 243"/>
                <a:gd name="T40" fmla="*/ 13 w 241"/>
                <a:gd name="T41" fmla="*/ 36 h 243"/>
                <a:gd name="T42" fmla="*/ 10 w 241"/>
                <a:gd name="T43" fmla="*/ 34 h 243"/>
                <a:gd name="T44" fmla="*/ 7 w 241"/>
                <a:gd name="T45" fmla="*/ 30 h 243"/>
                <a:gd name="T46" fmla="*/ 4 w 241"/>
                <a:gd name="T47" fmla="*/ 27 h 243"/>
                <a:gd name="T48" fmla="*/ 2 w 241"/>
                <a:gd name="T49" fmla="*/ 22 h 243"/>
                <a:gd name="T50" fmla="*/ 0 w 241"/>
                <a:gd name="T51" fmla="*/ 16 h 243"/>
                <a:gd name="T52" fmla="*/ 0 w 241"/>
                <a:gd name="T53" fmla="*/ 10 h 243"/>
                <a:gd name="T54" fmla="*/ 1 w 241"/>
                <a:gd name="T55" fmla="*/ 4 h 243"/>
                <a:gd name="T56" fmla="*/ 3 w 241"/>
                <a:gd name="T57" fmla="*/ 0 h 243"/>
                <a:gd name="T58" fmla="*/ 3 w 241"/>
                <a:gd name="T59" fmla="*/ 3 h 243"/>
                <a:gd name="T60" fmla="*/ 4 w 241"/>
                <a:gd name="T61" fmla="*/ 8 h 243"/>
                <a:gd name="T62" fmla="*/ 7 w 241"/>
                <a:gd name="T63" fmla="*/ 13 h 243"/>
                <a:gd name="T64" fmla="*/ 11 w 241"/>
                <a:gd name="T65" fmla="*/ 19 h 243"/>
                <a:gd name="T66" fmla="*/ 16 w 241"/>
                <a:gd name="T67" fmla="*/ 23 h 243"/>
                <a:gd name="T68" fmla="*/ 22 w 241"/>
                <a:gd name="T69" fmla="*/ 27 h 243"/>
                <a:gd name="T70" fmla="*/ 30 w 241"/>
                <a:gd name="T71" fmla="*/ 28 h 243"/>
                <a:gd name="T72" fmla="*/ 39 w 241"/>
                <a:gd name="T73" fmla="*/ 27 h 243"/>
                <a:gd name="T74" fmla="*/ 36 w 241"/>
                <a:gd name="T75" fmla="*/ 30 h 243"/>
                <a:gd name="T76" fmla="*/ 34 w 241"/>
                <a:gd name="T77" fmla="*/ 35 h 243"/>
                <a:gd name="T78" fmla="*/ 35 w 241"/>
                <a:gd name="T79" fmla="*/ 40 h 243"/>
                <a:gd name="T80" fmla="*/ 37 w 241"/>
                <a:gd name="T81" fmla="*/ 46 h 243"/>
                <a:gd name="T82" fmla="*/ 40 w 241"/>
                <a:gd name="T83" fmla="*/ 51 h 243"/>
                <a:gd name="T84" fmla="*/ 45 w 241"/>
                <a:gd name="T85" fmla="*/ 54 h 243"/>
                <a:gd name="T86" fmla="*/ 52 w 241"/>
                <a:gd name="T87" fmla="*/ 55 h 243"/>
                <a:gd name="T88" fmla="*/ 60 w 241"/>
                <a:gd name="T89" fmla="*/ 52 h 2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1"/>
                <a:gd name="T136" fmla="*/ 0 h 243"/>
                <a:gd name="T137" fmla="*/ 241 w 241"/>
                <a:gd name="T138" fmla="*/ 243 h 2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1" h="243">
                  <a:moveTo>
                    <a:pt x="241" y="211"/>
                  </a:moveTo>
                  <a:lnTo>
                    <a:pt x="236" y="220"/>
                  </a:lnTo>
                  <a:lnTo>
                    <a:pt x="229" y="227"/>
                  </a:lnTo>
                  <a:lnTo>
                    <a:pt x="220" y="234"/>
                  </a:lnTo>
                  <a:lnTo>
                    <a:pt x="210" y="238"/>
                  </a:lnTo>
                  <a:lnTo>
                    <a:pt x="197" y="242"/>
                  </a:lnTo>
                  <a:lnTo>
                    <a:pt x="184" y="243"/>
                  </a:lnTo>
                  <a:lnTo>
                    <a:pt x="171" y="240"/>
                  </a:lnTo>
                  <a:lnTo>
                    <a:pt x="158" y="236"/>
                  </a:lnTo>
                  <a:lnTo>
                    <a:pt x="147" y="230"/>
                  </a:lnTo>
                  <a:lnTo>
                    <a:pt x="136" y="221"/>
                  </a:lnTo>
                  <a:lnTo>
                    <a:pt x="127" y="211"/>
                  </a:lnTo>
                  <a:lnTo>
                    <a:pt x="120" y="198"/>
                  </a:lnTo>
                  <a:lnTo>
                    <a:pt x="117" y="188"/>
                  </a:lnTo>
                  <a:lnTo>
                    <a:pt x="114" y="178"/>
                  </a:lnTo>
                  <a:lnTo>
                    <a:pt x="114" y="168"/>
                  </a:lnTo>
                  <a:lnTo>
                    <a:pt x="115" y="159"/>
                  </a:lnTo>
                  <a:lnTo>
                    <a:pt x="99" y="160"/>
                  </a:lnTo>
                  <a:lnTo>
                    <a:pt x="83" y="159"/>
                  </a:lnTo>
                  <a:lnTo>
                    <a:pt x="68" y="154"/>
                  </a:lnTo>
                  <a:lnTo>
                    <a:pt x="53" y="146"/>
                  </a:lnTo>
                  <a:lnTo>
                    <a:pt x="40" y="136"/>
                  </a:lnTo>
                  <a:lnTo>
                    <a:pt x="28" y="123"/>
                  </a:lnTo>
                  <a:lnTo>
                    <a:pt x="18" y="108"/>
                  </a:lnTo>
                  <a:lnTo>
                    <a:pt x="8" y="91"/>
                  </a:lnTo>
                  <a:lnTo>
                    <a:pt x="2" y="67"/>
                  </a:lnTo>
                  <a:lnTo>
                    <a:pt x="0" y="42"/>
                  </a:lnTo>
                  <a:lnTo>
                    <a:pt x="5" y="19"/>
                  </a:lnTo>
                  <a:lnTo>
                    <a:pt x="15" y="0"/>
                  </a:lnTo>
                  <a:lnTo>
                    <a:pt x="14" y="12"/>
                  </a:lnTo>
                  <a:lnTo>
                    <a:pt x="19" y="32"/>
                  </a:lnTo>
                  <a:lnTo>
                    <a:pt x="29" y="54"/>
                  </a:lnTo>
                  <a:lnTo>
                    <a:pt x="45" y="76"/>
                  </a:lnTo>
                  <a:lnTo>
                    <a:pt x="66" y="94"/>
                  </a:lnTo>
                  <a:lnTo>
                    <a:pt x="91" y="109"/>
                  </a:lnTo>
                  <a:lnTo>
                    <a:pt x="122" y="115"/>
                  </a:lnTo>
                  <a:lnTo>
                    <a:pt x="158" y="110"/>
                  </a:lnTo>
                  <a:lnTo>
                    <a:pt x="144" y="122"/>
                  </a:lnTo>
                  <a:lnTo>
                    <a:pt x="138" y="141"/>
                  </a:lnTo>
                  <a:lnTo>
                    <a:pt x="140" y="163"/>
                  </a:lnTo>
                  <a:lnTo>
                    <a:pt x="148" y="186"/>
                  </a:lnTo>
                  <a:lnTo>
                    <a:pt x="163" y="206"/>
                  </a:lnTo>
                  <a:lnTo>
                    <a:pt x="183" y="219"/>
                  </a:lnTo>
                  <a:lnTo>
                    <a:pt x="210" y="221"/>
                  </a:lnTo>
                  <a:lnTo>
                    <a:pt x="241" y="211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1" name="Freeform 126"/>
            <p:cNvSpPr>
              <a:spLocks/>
            </p:cNvSpPr>
            <p:nvPr/>
          </p:nvSpPr>
          <p:spPr bwMode="auto">
            <a:xfrm>
              <a:off x="2968" y="2216"/>
              <a:ext cx="65" cy="70"/>
            </a:xfrm>
            <a:custGeom>
              <a:avLst/>
              <a:gdLst>
                <a:gd name="T0" fmla="*/ 33 w 130"/>
                <a:gd name="T1" fmla="*/ 29 h 142"/>
                <a:gd name="T2" fmla="*/ 30 w 130"/>
                <a:gd name="T3" fmla="*/ 30 h 142"/>
                <a:gd name="T4" fmla="*/ 28 w 130"/>
                <a:gd name="T5" fmla="*/ 32 h 142"/>
                <a:gd name="T6" fmla="*/ 26 w 130"/>
                <a:gd name="T7" fmla="*/ 33 h 142"/>
                <a:gd name="T8" fmla="*/ 24 w 130"/>
                <a:gd name="T9" fmla="*/ 34 h 142"/>
                <a:gd name="T10" fmla="*/ 21 w 130"/>
                <a:gd name="T11" fmla="*/ 35 h 142"/>
                <a:gd name="T12" fmla="*/ 18 w 130"/>
                <a:gd name="T13" fmla="*/ 35 h 142"/>
                <a:gd name="T14" fmla="*/ 15 w 130"/>
                <a:gd name="T15" fmla="*/ 34 h 142"/>
                <a:gd name="T16" fmla="*/ 12 w 130"/>
                <a:gd name="T17" fmla="*/ 33 h 142"/>
                <a:gd name="T18" fmla="*/ 8 w 130"/>
                <a:gd name="T19" fmla="*/ 31 h 142"/>
                <a:gd name="T20" fmla="*/ 5 w 130"/>
                <a:gd name="T21" fmla="*/ 27 h 142"/>
                <a:gd name="T22" fmla="*/ 3 w 130"/>
                <a:gd name="T23" fmla="*/ 23 h 142"/>
                <a:gd name="T24" fmla="*/ 1 w 130"/>
                <a:gd name="T25" fmla="*/ 19 h 142"/>
                <a:gd name="T26" fmla="*/ 1 w 130"/>
                <a:gd name="T27" fmla="*/ 15 h 142"/>
                <a:gd name="T28" fmla="*/ 0 w 130"/>
                <a:gd name="T29" fmla="*/ 11 h 142"/>
                <a:gd name="T30" fmla="*/ 1 w 130"/>
                <a:gd name="T31" fmla="*/ 8 h 142"/>
                <a:gd name="T32" fmla="*/ 1 w 130"/>
                <a:gd name="T33" fmla="*/ 6 h 142"/>
                <a:gd name="T34" fmla="*/ 2 w 130"/>
                <a:gd name="T35" fmla="*/ 4 h 142"/>
                <a:gd name="T36" fmla="*/ 3 w 130"/>
                <a:gd name="T37" fmla="*/ 3 h 142"/>
                <a:gd name="T38" fmla="*/ 4 w 130"/>
                <a:gd name="T39" fmla="*/ 1 h 142"/>
                <a:gd name="T40" fmla="*/ 5 w 130"/>
                <a:gd name="T41" fmla="*/ 0 h 142"/>
                <a:gd name="T42" fmla="*/ 5 w 130"/>
                <a:gd name="T43" fmla="*/ 3 h 142"/>
                <a:gd name="T44" fmla="*/ 6 w 130"/>
                <a:gd name="T45" fmla="*/ 9 h 142"/>
                <a:gd name="T46" fmla="*/ 8 w 130"/>
                <a:gd name="T47" fmla="*/ 14 h 142"/>
                <a:gd name="T48" fmla="*/ 12 w 130"/>
                <a:gd name="T49" fmla="*/ 20 h 142"/>
                <a:gd name="T50" fmla="*/ 16 w 130"/>
                <a:gd name="T51" fmla="*/ 25 h 142"/>
                <a:gd name="T52" fmla="*/ 21 w 130"/>
                <a:gd name="T53" fmla="*/ 29 h 142"/>
                <a:gd name="T54" fmla="*/ 26 w 130"/>
                <a:gd name="T55" fmla="*/ 30 h 142"/>
                <a:gd name="T56" fmla="*/ 33 w 130"/>
                <a:gd name="T57" fmla="*/ 29 h 1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0"/>
                <a:gd name="T88" fmla="*/ 0 h 142"/>
                <a:gd name="T89" fmla="*/ 130 w 130"/>
                <a:gd name="T90" fmla="*/ 142 h 1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0" h="142">
                  <a:moveTo>
                    <a:pt x="130" y="117"/>
                  </a:moveTo>
                  <a:lnTo>
                    <a:pt x="123" y="123"/>
                  </a:lnTo>
                  <a:lnTo>
                    <a:pt x="115" y="130"/>
                  </a:lnTo>
                  <a:lnTo>
                    <a:pt x="105" y="135"/>
                  </a:lnTo>
                  <a:lnTo>
                    <a:pt x="96" y="140"/>
                  </a:lnTo>
                  <a:lnTo>
                    <a:pt x="85" y="142"/>
                  </a:lnTo>
                  <a:lnTo>
                    <a:pt x="74" y="142"/>
                  </a:lnTo>
                  <a:lnTo>
                    <a:pt x="63" y="140"/>
                  </a:lnTo>
                  <a:lnTo>
                    <a:pt x="51" y="135"/>
                  </a:lnTo>
                  <a:lnTo>
                    <a:pt x="35" y="125"/>
                  </a:lnTo>
                  <a:lnTo>
                    <a:pt x="23" y="111"/>
                  </a:lnTo>
                  <a:lnTo>
                    <a:pt x="12" y="95"/>
                  </a:lnTo>
                  <a:lnTo>
                    <a:pt x="5" y="79"/>
                  </a:lnTo>
                  <a:lnTo>
                    <a:pt x="1" y="62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4" y="24"/>
                  </a:lnTo>
                  <a:lnTo>
                    <a:pt x="9" y="19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1" y="15"/>
                  </a:lnTo>
                  <a:lnTo>
                    <a:pt x="26" y="36"/>
                  </a:lnTo>
                  <a:lnTo>
                    <a:pt x="34" y="59"/>
                  </a:lnTo>
                  <a:lnTo>
                    <a:pt x="48" y="82"/>
                  </a:lnTo>
                  <a:lnTo>
                    <a:pt x="64" y="103"/>
                  </a:lnTo>
                  <a:lnTo>
                    <a:pt x="84" y="117"/>
                  </a:lnTo>
                  <a:lnTo>
                    <a:pt x="105" y="122"/>
                  </a:lnTo>
                  <a:lnTo>
                    <a:pt x="130" y="11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2" name="Freeform 127"/>
            <p:cNvSpPr>
              <a:spLocks/>
            </p:cNvSpPr>
            <p:nvPr/>
          </p:nvSpPr>
          <p:spPr bwMode="auto">
            <a:xfrm>
              <a:off x="2952" y="2121"/>
              <a:ext cx="62" cy="84"/>
            </a:xfrm>
            <a:custGeom>
              <a:avLst/>
              <a:gdLst>
                <a:gd name="T0" fmla="*/ 31 w 124"/>
                <a:gd name="T1" fmla="*/ 29 h 168"/>
                <a:gd name="T2" fmla="*/ 30 w 124"/>
                <a:gd name="T3" fmla="*/ 32 h 168"/>
                <a:gd name="T4" fmla="*/ 29 w 124"/>
                <a:gd name="T5" fmla="*/ 34 h 168"/>
                <a:gd name="T6" fmla="*/ 28 w 124"/>
                <a:gd name="T7" fmla="*/ 36 h 168"/>
                <a:gd name="T8" fmla="*/ 28 w 124"/>
                <a:gd name="T9" fmla="*/ 38 h 168"/>
                <a:gd name="T10" fmla="*/ 27 w 124"/>
                <a:gd name="T11" fmla="*/ 39 h 168"/>
                <a:gd name="T12" fmla="*/ 25 w 124"/>
                <a:gd name="T13" fmla="*/ 39 h 168"/>
                <a:gd name="T14" fmla="*/ 24 w 124"/>
                <a:gd name="T15" fmla="*/ 40 h 168"/>
                <a:gd name="T16" fmla="*/ 22 w 124"/>
                <a:gd name="T17" fmla="*/ 40 h 168"/>
                <a:gd name="T18" fmla="*/ 21 w 124"/>
                <a:gd name="T19" fmla="*/ 41 h 168"/>
                <a:gd name="T20" fmla="*/ 20 w 124"/>
                <a:gd name="T21" fmla="*/ 41 h 168"/>
                <a:gd name="T22" fmla="*/ 19 w 124"/>
                <a:gd name="T23" fmla="*/ 42 h 168"/>
                <a:gd name="T24" fmla="*/ 18 w 124"/>
                <a:gd name="T25" fmla="*/ 42 h 168"/>
                <a:gd name="T26" fmla="*/ 14 w 124"/>
                <a:gd name="T27" fmla="*/ 41 h 168"/>
                <a:gd name="T28" fmla="*/ 11 w 124"/>
                <a:gd name="T29" fmla="*/ 40 h 168"/>
                <a:gd name="T30" fmla="*/ 8 w 124"/>
                <a:gd name="T31" fmla="*/ 38 h 168"/>
                <a:gd name="T32" fmla="*/ 6 w 124"/>
                <a:gd name="T33" fmla="*/ 36 h 168"/>
                <a:gd name="T34" fmla="*/ 4 w 124"/>
                <a:gd name="T35" fmla="*/ 33 h 168"/>
                <a:gd name="T36" fmla="*/ 2 w 124"/>
                <a:gd name="T37" fmla="*/ 30 h 168"/>
                <a:gd name="T38" fmla="*/ 1 w 124"/>
                <a:gd name="T39" fmla="*/ 27 h 168"/>
                <a:gd name="T40" fmla="*/ 0 w 124"/>
                <a:gd name="T41" fmla="*/ 24 h 168"/>
                <a:gd name="T42" fmla="*/ 0 w 124"/>
                <a:gd name="T43" fmla="*/ 21 h 168"/>
                <a:gd name="T44" fmla="*/ 1 w 124"/>
                <a:gd name="T45" fmla="*/ 19 h 168"/>
                <a:gd name="T46" fmla="*/ 3 w 124"/>
                <a:gd name="T47" fmla="*/ 14 h 168"/>
                <a:gd name="T48" fmla="*/ 5 w 124"/>
                <a:gd name="T49" fmla="*/ 11 h 168"/>
                <a:gd name="T50" fmla="*/ 7 w 124"/>
                <a:gd name="T51" fmla="*/ 7 h 168"/>
                <a:gd name="T52" fmla="*/ 10 w 124"/>
                <a:gd name="T53" fmla="*/ 4 h 168"/>
                <a:gd name="T54" fmla="*/ 15 w 124"/>
                <a:gd name="T55" fmla="*/ 1 h 168"/>
                <a:gd name="T56" fmla="*/ 19 w 124"/>
                <a:gd name="T57" fmla="*/ 0 h 168"/>
                <a:gd name="T58" fmla="*/ 16 w 124"/>
                <a:gd name="T59" fmla="*/ 3 h 168"/>
                <a:gd name="T60" fmla="*/ 14 w 124"/>
                <a:gd name="T61" fmla="*/ 7 h 168"/>
                <a:gd name="T62" fmla="*/ 13 w 124"/>
                <a:gd name="T63" fmla="*/ 12 h 168"/>
                <a:gd name="T64" fmla="*/ 14 w 124"/>
                <a:gd name="T65" fmla="*/ 18 h 168"/>
                <a:gd name="T66" fmla="*/ 16 w 124"/>
                <a:gd name="T67" fmla="*/ 21 h 168"/>
                <a:gd name="T68" fmla="*/ 20 w 124"/>
                <a:gd name="T69" fmla="*/ 25 h 168"/>
                <a:gd name="T70" fmla="*/ 25 w 124"/>
                <a:gd name="T71" fmla="*/ 28 h 168"/>
                <a:gd name="T72" fmla="*/ 31 w 124"/>
                <a:gd name="T73" fmla="*/ 29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168"/>
                <a:gd name="T113" fmla="*/ 124 w 124"/>
                <a:gd name="T114" fmla="*/ 168 h 1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168">
                  <a:moveTo>
                    <a:pt x="124" y="119"/>
                  </a:moveTo>
                  <a:lnTo>
                    <a:pt x="119" y="128"/>
                  </a:lnTo>
                  <a:lnTo>
                    <a:pt x="114" y="136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06" y="153"/>
                  </a:lnTo>
                  <a:lnTo>
                    <a:pt x="100" y="156"/>
                  </a:lnTo>
                  <a:lnTo>
                    <a:pt x="93" y="157"/>
                  </a:lnTo>
                  <a:lnTo>
                    <a:pt x="88" y="159"/>
                  </a:lnTo>
                  <a:lnTo>
                    <a:pt x="82" y="161"/>
                  </a:lnTo>
                  <a:lnTo>
                    <a:pt x="77" y="164"/>
                  </a:lnTo>
                  <a:lnTo>
                    <a:pt x="73" y="166"/>
                  </a:lnTo>
                  <a:lnTo>
                    <a:pt x="69" y="168"/>
                  </a:lnTo>
                  <a:lnTo>
                    <a:pt x="55" y="164"/>
                  </a:lnTo>
                  <a:lnTo>
                    <a:pt x="43" y="157"/>
                  </a:lnTo>
                  <a:lnTo>
                    <a:pt x="31" y="149"/>
                  </a:lnTo>
                  <a:lnTo>
                    <a:pt x="21" y="141"/>
                  </a:lnTo>
                  <a:lnTo>
                    <a:pt x="13" y="130"/>
                  </a:lnTo>
                  <a:lnTo>
                    <a:pt x="6" y="120"/>
                  </a:lnTo>
                  <a:lnTo>
                    <a:pt x="2" y="10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4" y="73"/>
                  </a:lnTo>
                  <a:lnTo>
                    <a:pt x="9" y="58"/>
                  </a:lnTo>
                  <a:lnTo>
                    <a:pt x="17" y="43"/>
                  </a:lnTo>
                  <a:lnTo>
                    <a:pt x="28" y="29"/>
                  </a:lnTo>
                  <a:lnTo>
                    <a:pt x="40" y="16"/>
                  </a:lnTo>
                  <a:lnTo>
                    <a:pt x="57" y="7"/>
                  </a:lnTo>
                  <a:lnTo>
                    <a:pt x="74" y="0"/>
                  </a:lnTo>
                  <a:lnTo>
                    <a:pt x="61" y="14"/>
                  </a:lnTo>
                  <a:lnTo>
                    <a:pt x="54" y="31"/>
                  </a:lnTo>
                  <a:lnTo>
                    <a:pt x="52" y="50"/>
                  </a:lnTo>
                  <a:lnTo>
                    <a:pt x="55" y="69"/>
                  </a:lnTo>
                  <a:lnTo>
                    <a:pt x="63" y="87"/>
                  </a:lnTo>
                  <a:lnTo>
                    <a:pt x="78" y="102"/>
                  </a:lnTo>
                  <a:lnTo>
                    <a:pt x="98" y="113"/>
                  </a:lnTo>
                  <a:lnTo>
                    <a:pt x="124" y="11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3" name="Freeform 128"/>
            <p:cNvSpPr>
              <a:spLocks/>
            </p:cNvSpPr>
            <p:nvPr/>
          </p:nvSpPr>
          <p:spPr bwMode="auto">
            <a:xfrm>
              <a:off x="3139" y="2271"/>
              <a:ext cx="119" cy="44"/>
            </a:xfrm>
            <a:custGeom>
              <a:avLst/>
              <a:gdLst>
                <a:gd name="T0" fmla="*/ 60 w 238"/>
                <a:gd name="T1" fmla="*/ 8 h 87"/>
                <a:gd name="T2" fmla="*/ 58 w 238"/>
                <a:gd name="T3" fmla="*/ 11 h 87"/>
                <a:gd name="T4" fmla="*/ 56 w 238"/>
                <a:gd name="T5" fmla="*/ 14 h 87"/>
                <a:gd name="T6" fmla="*/ 52 w 238"/>
                <a:gd name="T7" fmla="*/ 16 h 87"/>
                <a:gd name="T8" fmla="*/ 48 w 238"/>
                <a:gd name="T9" fmla="*/ 18 h 87"/>
                <a:gd name="T10" fmla="*/ 44 w 238"/>
                <a:gd name="T11" fmla="*/ 19 h 87"/>
                <a:gd name="T12" fmla="*/ 40 w 238"/>
                <a:gd name="T13" fmla="*/ 19 h 87"/>
                <a:gd name="T14" fmla="*/ 36 w 238"/>
                <a:gd name="T15" fmla="*/ 17 h 87"/>
                <a:gd name="T16" fmla="*/ 31 w 238"/>
                <a:gd name="T17" fmla="*/ 13 h 87"/>
                <a:gd name="T18" fmla="*/ 30 w 238"/>
                <a:gd name="T19" fmla="*/ 15 h 87"/>
                <a:gd name="T20" fmla="*/ 28 w 238"/>
                <a:gd name="T21" fmla="*/ 17 h 87"/>
                <a:gd name="T22" fmla="*/ 25 w 238"/>
                <a:gd name="T23" fmla="*/ 19 h 87"/>
                <a:gd name="T24" fmla="*/ 23 w 238"/>
                <a:gd name="T25" fmla="*/ 20 h 87"/>
                <a:gd name="T26" fmla="*/ 21 w 238"/>
                <a:gd name="T27" fmla="*/ 21 h 87"/>
                <a:gd name="T28" fmla="*/ 18 w 238"/>
                <a:gd name="T29" fmla="*/ 22 h 87"/>
                <a:gd name="T30" fmla="*/ 15 w 238"/>
                <a:gd name="T31" fmla="*/ 22 h 87"/>
                <a:gd name="T32" fmla="*/ 13 w 238"/>
                <a:gd name="T33" fmla="*/ 22 h 87"/>
                <a:gd name="T34" fmla="*/ 11 w 238"/>
                <a:gd name="T35" fmla="*/ 21 h 87"/>
                <a:gd name="T36" fmla="*/ 9 w 238"/>
                <a:gd name="T37" fmla="*/ 21 h 87"/>
                <a:gd name="T38" fmla="*/ 7 w 238"/>
                <a:gd name="T39" fmla="*/ 20 h 87"/>
                <a:gd name="T40" fmla="*/ 5 w 238"/>
                <a:gd name="T41" fmla="*/ 19 h 87"/>
                <a:gd name="T42" fmla="*/ 3 w 238"/>
                <a:gd name="T43" fmla="*/ 17 h 87"/>
                <a:gd name="T44" fmla="*/ 2 w 238"/>
                <a:gd name="T45" fmla="*/ 15 h 87"/>
                <a:gd name="T46" fmla="*/ 1 w 238"/>
                <a:gd name="T47" fmla="*/ 13 h 87"/>
                <a:gd name="T48" fmla="*/ 0 w 238"/>
                <a:gd name="T49" fmla="*/ 10 h 87"/>
                <a:gd name="T50" fmla="*/ 2 w 238"/>
                <a:gd name="T51" fmla="*/ 9 h 87"/>
                <a:gd name="T52" fmla="*/ 3 w 238"/>
                <a:gd name="T53" fmla="*/ 6 h 87"/>
                <a:gd name="T54" fmla="*/ 3 w 238"/>
                <a:gd name="T55" fmla="*/ 3 h 87"/>
                <a:gd name="T56" fmla="*/ 4 w 238"/>
                <a:gd name="T57" fmla="*/ 0 h 87"/>
                <a:gd name="T58" fmla="*/ 5 w 238"/>
                <a:gd name="T59" fmla="*/ 3 h 87"/>
                <a:gd name="T60" fmla="*/ 8 w 238"/>
                <a:gd name="T61" fmla="*/ 6 h 87"/>
                <a:gd name="T62" fmla="*/ 12 w 238"/>
                <a:gd name="T63" fmla="*/ 8 h 87"/>
                <a:gd name="T64" fmla="*/ 17 w 238"/>
                <a:gd name="T65" fmla="*/ 10 h 87"/>
                <a:gd name="T66" fmla="*/ 21 w 238"/>
                <a:gd name="T67" fmla="*/ 11 h 87"/>
                <a:gd name="T68" fmla="*/ 26 w 238"/>
                <a:gd name="T69" fmla="*/ 10 h 87"/>
                <a:gd name="T70" fmla="*/ 30 w 238"/>
                <a:gd name="T71" fmla="*/ 8 h 87"/>
                <a:gd name="T72" fmla="*/ 35 w 238"/>
                <a:gd name="T73" fmla="*/ 2 h 87"/>
                <a:gd name="T74" fmla="*/ 36 w 238"/>
                <a:gd name="T75" fmla="*/ 5 h 87"/>
                <a:gd name="T76" fmla="*/ 38 w 238"/>
                <a:gd name="T77" fmla="*/ 9 h 87"/>
                <a:gd name="T78" fmla="*/ 41 w 238"/>
                <a:gd name="T79" fmla="*/ 12 h 87"/>
                <a:gd name="T80" fmla="*/ 44 w 238"/>
                <a:gd name="T81" fmla="*/ 13 h 87"/>
                <a:gd name="T82" fmla="*/ 47 w 238"/>
                <a:gd name="T83" fmla="*/ 14 h 87"/>
                <a:gd name="T84" fmla="*/ 51 w 238"/>
                <a:gd name="T85" fmla="*/ 14 h 87"/>
                <a:gd name="T86" fmla="*/ 55 w 238"/>
                <a:gd name="T87" fmla="*/ 12 h 87"/>
                <a:gd name="T88" fmla="*/ 60 w 238"/>
                <a:gd name="T89" fmla="*/ 8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"/>
                <a:gd name="T136" fmla="*/ 0 h 87"/>
                <a:gd name="T137" fmla="*/ 238 w 238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" h="87">
                  <a:moveTo>
                    <a:pt x="238" y="29"/>
                  </a:moveTo>
                  <a:lnTo>
                    <a:pt x="231" y="41"/>
                  </a:lnTo>
                  <a:lnTo>
                    <a:pt x="221" y="54"/>
                  </a:lnTo>
                  <a:lnTo>
                    <a:pt x="207" y="64"/>
                  </a:lnTo>
                  <a:lnTo>
                    <a:pt x="192" y="71"/>
                  </a:lnTo>
                  <a:lnTo>
                    <a:pt x="175" y="75"/>
                  </a:lnTo>
                  <a:lnTo>
                    <a:pt x="159" y="73"/>
                  </a:lnTo>
                  <a:lnTo>
                    <a:pt x="142" y="67"/>
                  </a:lnTo>
                  <a:lnTo>
                    <a:pt x="127" y="52"/>
                  </a:lnTo>
                  <a:lnTo>
                    <a:pt x="117" y="58"/>
                  </a:lnTo>
                  <a:lnTo>
                    <a:pt x="109" y="67"/>
                  </a:lnTo>
                  <a:lnTo>
                    <a:pt x="100" y="73"/>
                  </a:lnTo>
                  <a:lnTo>
                    <a:pt x="91" y="79"/>
                  </a:lnTo>
                  <a:lnTo>
                    <a:pt x="82" y="84"/>
                  </a:lnTo>
                  <a:lnTo>
                    <a:pt x="71" y="86"/>
                  </a:lnTo>
                  <a:lnTo>
                    <a:pt x="61" y="87"/>
                  </a:lnTo>
                  <a:lnTo>
                    <a:pt x="50" y="86"/>
                  </a:lnTo>
                  <a:lnTo>
                    <a:pt x="41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8" y="73"/>
                  </a:lnTo>
                  <a:lnTo>
                    <a:pt x="12" y="68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12"/>
                  </a:lnTo>
                  <a:lnTo>
                    <a:pt x="13" y="0"/>
                  </a:lnTo>
                  <a:lnTo>
                    <a:pt x="20" y="10"/>
                  </a:lnTo>
                  <a:lnTo>
                    <a:pt x="32" y="22"/>
                  </a:lnTo>
                  <a:lnTo>
                    <a:pt x="47" y="32"/>
                  </a:lnTo>
                  <a:lnTo>
                    <a:pt x="66" y="40"/>
                  </a:lnTo>
                  <a:lnTo>
                    <a:pt x="84" y="44"/>
                  </a:lnTo>
                  <a:lnTo>
                    <a:pt x="104" y="40"/>
                  </a:lnTo>
                  <a:lnTo>
                    <a:pt x="122" y="29"/>
                  </a:lnTo>
                  <a:lnTo>
                    <a:pt x="138" y="7"/>
                  </a:lnTo>
                  <a:lnTo>
                    <a:pt x="143" y="20"/>
                  </a:lnTo>
                  <a:lnTo>
                    <a:pt x="151" y="33"/>
                  </a:lnTo>
                  <a:lnTo>
                    <a:pt x="161" y="45"/>
                  </a:lnTo>
                  <a:lnTo>
                    <a:pt x="173" y="52"/>
                  </a:lnTo>
                  <a:lnTo>
                    <a:pt x="188" y="56"/>
                  </a:lnTo>
                  <a:lnTo>
                    <a:pt x="203" y="54"/>
                  </a:lnTo>
                  <a:lnTo>
                    <a:pt x="220" y="45"/>
                  </a:lnTo>
                  <a:lnTo>
                    <a:pt x="238" y="2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4" name="Freeform 129"/>
            <p:cNvSpPr>
              <a:spLocks/>
            </p:cNvSpPr>
            <p:nvPr/>
          </p:nvSpPr>
          <p:spPr bwMode="auto">
            <a:xfrm>
              <a:off x="3087" y="2165"/>
              <a:ext cx="141" cy="78"/>
            </a:xfrm>
            <a:custGeom>
              <a:avLst/>
              <a:gdLst>
                <a:gd name="T0" fmla="*/ 71 w 280"/>
                <a:gd name="T1" fmla="*/ 22 h 155"/>
                <a:gd name="T2" fmla="*/ 70 w 280"/>
                <a:gd name="T3" fmla="*/ 25 h 155"/>
                <a:gd name="T4" fmla="*/ 69 w 280"/>
                <a:gd name="T5" fmla="*/ 27 h 155"/>
                <a:gd name="T6" fmla="*/ 68 w 280"/>
                <a:gd name="T7" fmla="*/ 29 h 155"/>
                <a:gd name="T8" fmla="*/ 66 w 280"/>
                <a:gd name="T9" fmla="*/ 32 h 155"/>
                <a:gd name="T10" fmla="*/ 62 w 280"/>
                <a:gd name="T11" fmla="*/ 37 h 155"/>
                <a:gd name="T12" fmla="*/ 57 w 280"/>
                <a:gd name="T13" fmla="*/ 39 h 155"/>
                <a:gd name="T14" fmla="*/ 52 w 280"/>
                <a:gd name="T15" fmla="*/ 39 h 155"/>
                <a:gd name="T16" fmla="*/ 47 w 280"/>
                <a:gd name="T17" fmla="*/ 38 h 155"/>
                <a:gd name="T18" fmla="*/ 43 w 280"/>
                <a:gd name="T19" fmla="*/ 36 h 155"/>
                <a:gd name="T20" fmla="*/ 39 w 280"/>
                <a:gd name="T21" fmla="*/ 34 h 155"/>
                <a:gd name="T22" fmla="*/ 36 w 280"/>
                <a:gd name="T23" fmla="*/ 31 h 155"/>
                <a:gd name="T24" fmla="*/ 34 w 280"/>
                <a:gd name="T25" fmla="*/ 29 h 155"/>
                <a:gd name="T26" fmla="*/ 31 w 280"/>
                <a:gd name="T27" fmla="*/ 31 h 155"/>
                <a:gd name="T28" fmla="*/ 28 w 280"/>
                <a:gd name="T29" fmla="*/ 33 h 155"/>
                <a:gd name="T30" fmla="*/ 25 w 280"/>
                <a:gd name="T31" fmla="*/ 34 h 155"/>
                <a:gd name="T32" fmla="*/ 21 w 280"/>
                <a:gd name="T33" fmla="*/ 34 h 155"/>
                <a:gd name="T34" fmla="*/ 18 w 280"/>
                <a:gd name="T35" fmla="*/ 34 h 155"/>
                <a:gd name="T36" fmla="*/ 16 w 280"/>
                <a:gd name="T37" fmla="*/ 33 h 155"/>
                <a:gd name="T38" fmla="*/ 13 w 280"/>
                <a:gd name="T39" fmla="*/ 33 h 155"/>
                <a:gd name="T40" fmla="*/ 11 w 280"/>
                <a:gd name="T41" fmla="*/ 31 h 155"/>
                <a:gd name="T42" fmla="*/ 9 w 280"/>
                <a:gd name="T43" fmla="*/ 30 h 155"/>
                <a:gd name="T44" fmla="*/ 6 w 280"/>
                <a:gd name="T45" fmla="*/ 27 h 155"/>
                <a:gd name="T46" fmla="*/ 4 w 280"/>
                <a:gd name="T47" fmla="*/ 24 h 155"/>
                <a:gd name="T48" fmla="*/ 2 w 280"/>
                <a:gd name="T49" fmla="*/ 20 h 155"/>
                <a:gd name="T50" fmla="*/ 0 w 280"/>
                <a:gd name="T51" fmla="*/ 15 h 155"/>
                <a:gd name="T52" fmla="*/ 0 w 280"/>
                <a:gd name="T53" fmla="*/ 11 h 155"/>
                <a:gd name="T54" fmla="*/ 1 w 280"/>
                <a:gd name="T55" fmla="*/ 6 h 155"/>
                <a:gd name="T56" fmla="*/ 5 w 280"/>
                <a:gd name="T57" fmla="*/ 1 h 155"/>
                <a:gd name="T58" fmla="*/ 5 w 280"/>
                <a:gd name="T59" fmla="*/ 1 h 155"/>
                <a:gd name="T60" fmla="*/ 5 w 280"/>
                <a:gd name="T61" fmla="*/ 1 h 155"/>
                <a:gd name="T62" fmla="*/ 5 w 280"/>
                <a:gd name="T63" fmla="*/ 1 h 155"/>
                <a:gd name="T64" fmla="*/ 6 w 280"/>
                <a:gd name="T65" fmla="*/ 0 h 155"/>
                <a:gd name="T66" fmla="*/ 5 w 280"/>
                <a:gd name="T67" fmla="*/ 4 h 155"/>
                <a:gd name="T68" fmla="*/ 4 w 280"/>
                <a:gd name="T69" fmla="*/ 8 h 155"/>
                <a:gd name="T70" fmla="*/ 5 w 280"/>
                <a:gd name="T71" fmla="*/ 13 h 155"/>
                <a:gd name="T72" fmla="*/ 7 w 280"/>
                <a:gd name="T73" fmla="*/ 17 h 155"/>
                <a:gd name="T74" fmla="*/ 11 w 280"/>
                <a:gd name="T75" fmla="*/ 21 h 155"/>
                <a:gd name="T76" fmla="*/ 16 w 280"/>
                <a:gd name="T77" fmla="*/ 23 h 155"/>
                <a:gd name="T78" fmla="*/ 23 w 280"/>
                <a:gd name="T79" fmla="*/ 23 h 155"/>
                <a:gd name="T80" fmla="*/ 32 w 280"/>
                <a:gd name="T81" fmla="*/ 19 h 155"/>
                <a:gd name="T82" fmla="*/ 33 w 280"/>
                <a:gd name="T83" fmla="*/ 22 h 155"/>
                <a:gd name="T84" fmla="*/ 36 w 280"/>
                <a:gd name="T85" fmla="*/ 25 h 155"/>
                <a:gd name="T86" fmla="*/ 41 w 280"/>
                <a:gd name="T87" fmla="*/ 29 h 155"/>
                <a:gd name="T88" fmla="*/ 47 w 280"/>
                <a:gd name="T89" fmla="*/ 31 h 155"/>
                <a:gd name="T90" fmla="*/ 53 w 280"/>
                <a:gd name="T91" fmla="*/ 32 h 155"/>
                <a:gd name="T92" fmla="*/ 60 w 280"/>
                <a:gd name="T93" fmla="*/ 31 h 155"/>
                <a:gd name="T94" fmla="*/ 66 w 280"/>
                <a:gd name="T95" fmla="*/ 29 h 155"/>
                <a:gd name="T96" fmla="*/ 71 w 280"/>
                <a:gd name="T97" fmla="*/ 23 h 155"/>
                <a:gd name="T98" fmla="*/ 71 w 280"/>
                <a:gd name="T99" fmla="*/ 22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0"/>
                <a:gd name="T151" fmla="*/ 0 h 155"/>
                <a:gd name="T152" fmla="*/ 280 w 280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0" h="155">
                  <a:moveTo>
                    <a:pt x="279" y="87"/>
                  </a:moveTo>
                  <a:lnTo>
                    <a:pt x="277" y="97"/>
                  </a:lnTo>
                  <a:lnTo>
                    <a:pt x="273" y="106"/>
                  </a:lnTo>
                  <a:lnTo>
                    <a:pt x="269" y="116"/>
                  </a:lnTo>
                  <a:lnTo>
                    <a:pt x="262" y="127"/>
                  </a:lnTo>
                  <a:lnTo>
                    <a:pt x="244" y="145"/>
                  </a:lnTo>
                  <a:lnTo>
                    <a:pt x="225" y="153"/>
                  </a:lnTo>
                  <a:lnTo>
                    <a:pt x="206" y="155"/>
                  </a:lnTo>
                  <a:lnTo>
                    <a:pt x="186" y="151"/>
                  </a:lnTo>
                  <a:lnTo>
                    <a:pt x="169" y="143"/>
                  </a:lnTo>
                  <a:lnTo>
                    <a:pt x="154" y="133"/>
                  </a:lnTo>
                  <a:lnTo>
                    <a:pt x="142" y="123"/>
                  </a:lnTo>
                  <a:lnTo>
                    <a:pt x="135" y="115"/>
                  </a:lnTo>
                  <a:lnTo>
                    <a:pt x="123" y="124"/>
                  </a:lnTo>
                  <a:lnTo>
                    <a:pt x="110" y="130"/>
                  </a:lnTo>
                  <a:lnTo>
                    <a:pt x="97" y="133"/>
                  </a:lnTo>
                  <a:lnTo>
                    <a:pt x="84" y="135"/>
                  </a:lnTo>
                  <a:lnTo>
                    <a:pt x="72" y="133"/>
                  </a:lnTo>
                  <a:lnTo>
                    <a:pt x="61" y="131"/>
                  </a:lnTo>
                  <a:lnTo>
                    <a:pt x="50" y="129"/>
                  </a:lnTo>
                  <a:lnTo>
                    <a:pt x="42" y="124"/>
                  </a:lnTo>
                  <a:lnTo>
                    <a:pt x="34" y="117"/>
                  </a:lnTo>
                  <a:lnTo>
                    <a:pt x="24" y="107"/>
                  </a:lnTo>
                  <a:lnTo>
                    <a:pt x="13" y="94"/>
                  </a:lnTo>
                  <a:lnTo>
                    <a:pt x="5" y="78"/>
                  </a:lnTo>
                  <a:lnTo>
                    <a:pt x="0" y="60"/>
                  </a:lnTo>
                  <a:lnTo>
                    <a:pt x="0" y="41"/>
                  </a:lnTo>
                  <a:lnTo>
                    <a:pt x="4" y="22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17" y="13"/>
                  </a:lnTo>
                  <a:lnTo>
                    <a:pt x="16" y="30"/>
                  </a:lnTo>
                  <a:lnTo>
                    <a:pt x="19" y="49"/>
                  </a:lnTo>
                  <a:lnTo>
                    <a:pt x="27" y="67"/>
                  </a:lnTo>
                  <a:lnTo>
                    <a:pt x="41" y="82"/>
                  </a:lnTo>
                  <a:lnTo>
                    <a:pt x="61" y="90"/>
                  </a:lnTo>
                  <a:lnTo>
                    <a:pt x="89" y="89"/>
                  </a:lnTo>
                  <a:lnTo>
                    <a:pt x="126" y="76"/>
                  </a:lnTo>
                  <a:lnTo>
                    <a:pt x="131" y="87"/>
                  </a:lnTo>
                  <a:lnTo>
                    <a:pt x="143" y="100"/>
                  </a:lnTo>
                  <a:lnTo>
                    <a:pt x="162" y="113"/>
                  </a:lnTo>
                  <a:lnTo>
                    <a:pt x="185" y="122"/>
                  </a:lnTo>
                  <a:lnTo>
                    <a:pt x="210" y="125"/>
                  </a:lnTo>
                  <a:lnTo>
                    <a:pt x="236" y="123"/>
                  </a:lnTo>
                  <a:lnTo>
                    <a:pt x="260" y="113"/>
                  </a:lnTo>
                  <a:lnTo>
                    <a:pt x="280" y="92"/>
                  </a:lnTo>
                  <a:lnTo>
                    <a:pt x="279" y="8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5" name="Freeform 130"/>
            <p:cNvSpPr>
              <a:spLocks/>
            </p:cNvSpPr>
            <p:nvPr/>
          </p:nvSpPr>
          <p:spPr bwMode="auto">
            <a:xfrm>
              <a:off x="3069" y="2106"/>
              <a:ext cx="201" cy="78"/>
            </a:xfrm>
            <a:custGeom>
              <a:avLst/>
              <a:gdLst>
                <a:gd name="T0" fmla="*/ 98 w 401"/>
                <a:gd name="T1" fmla="*/ 26 h 156"/>
                <a:gd name="T2" fmla="*/ 88 w 401"/>
                <a:gd name="T3" fmla="*/ 31 h 156"/>
                <a:gd name="T4" fmla="*/ 77 w 401"/>
                <a:gd name="T5" fmla="*/ 25 h 156"/>
                <a:gd name="T6" fmla="*/ 69 w 401"/>
                <a:gd name="T7" fmla="*/ 14 h 156"/>
                <a:gd name="T8" fmla="*/ 67 w 401"/>
                <a:gd name="T9" fmla="*/ 10 h 156"/>
                <a:gd name="T10" fmla="*/ 66 w 401"/>
                <a:gd name="T11" fmla="*/ 14 h 156"/>
                <a:gd name="T12" fmla="*/ 57 w 401"/>
                <a:gd name="T13" fmla="*/ 21 h 156"/>
                <a:gd name="T14" fmla="*/ 46 w 401"/>
                <a:gd name="T15" fmla="*/ 20 h 156"/>
                <a:gd name="T16" fmla="*/ 39 w 401"/>
                <a:gd name="T17" fmla="*/ 15 h 156"/>
                <a:gd name="T18" fmla="*/ 35 w 401"/>
                <a:gd name="T19" fmla="*/ 6 h 156"/>
                <a:gd name="T20" fmla="*/ 34 w 401"/>
                <a:gd name="T21" fmla="*/ 2 h 156"/>
                <a:gd name="T22" fmla="*/ 32 w 401"/>
                <a:gd name="T23" fmla="*/ 7 h 156"/>
                <a:gd name="T24" fmla="*/ 25 w 401"/>
                <a:gd name="T25" fmla="*/ 13 h 156"/>
                <a:gd name="T26" fmla="*/ 14 w 401"/>
                <a:gd name="T27" fmla="*/ 13 h 156"/>
                <a:gd name="T28" fmla="*/ 8 w 401"/>
                <a:gd name="T29" fmla="*/ 9 h 156"/>
                <a:gd name="T30" fmla="*/ 5 w 401"/>
                <a:gd name="T31" fmla="*/ 2 h 156"/>
                <a:gd name="T32" fmla="*/ 3 w 401"/>
                <a:gd name="T33" fmla="*/ 5 h 156"/>
                <a:gd name="T34" fmla="*/ 0 w 401"/>
                <a:gd name="T35" fmla="*/ 14 h 156"/>
                <a:gd name="T36" fmla="*/ 2 w 401"/>
                <a:gd name="T37" fmla="*/ 22 h 156"/>
                <a:gd name="T38" fmla="*/ 6 w 401"/>
                <a:gd name="T39" fmla="*/ 29 h 156"/>
                <a:gd name="T40" fmla="*/ 10 w 401"/>
                <a:gd name="T41" fmla="*/ 30 h 156"/>
                <a:gd name="T42" fmla="*/ 14 w 401"/>
                <a:gd name="T43" fmla="*/ 26 h 156"/>
                <a:gd name="T44" fmla="*/ 20 w 401"/>
                <a:gd name="T45" fmla="*/ 22 h 156"/>
                <a:gd name="T46" fmla="*/ 27 w 401"/>
                <a:gd name="T47" fmla="*/ 20 h 156"/>
                <a:gd name="T48" fmla="*/ 31 w 401"/>
                <a:gd name="T49" fmla="*/ 19 h 156"/>
                <a:gd name="T50" fmla="*/ 33 w 401"/>
                <a:gd name="T51" fmla="*/ 13 h 156"/>
                <a:gd name="T52" fmla="*/ 34 w 401"/>
                <a:gd name="T53" fmla="*/ 16 h 156"/>
                <a:gd name="T54" fmla="*/ 35 w 401"/>
                <a:gd name="T55" fmla="*/ 21 h 156"/>
                <a:gd name="T56" fmla="*/ 37 w 401"/>
                <a:gd name="T57" fmla="*/ 23 h 156"/>
                <a:gd name="T58" fmla="*/ 40 w 401"/>
                <a:gd name="T59" fmla="*/ 24 h 156"/>
                <a:gd name="T60" fmla="*/ 43 w 401"/>
                <a:gd name="T61" fmla="*/ 27 h 156"/>
                <a:gd name="T62" fmla="*/ 45 w 401"/>
                <a:gd name="T63" fmla="*/ 29 h 156"/>
                <a:gd name="T64" fmla="*/ 48 w 401"/>
                <a:gd name="T65" fmla="*/ 28 h 156"/>
                <a:gd name="T66" fmla="*/ 51 w 401"/>
                <a:gd name="T67" fmla="*/ 26 h 156"/>
                <a:gd name="T68" fmla="*/ 55 w 401"/>
                <a:gd name="T69" fmla="*/ 25 h 156"/>
                <a:gd name="T70" fmla="*/ 59 w 401"/>
                <a:gd name="T71" fmla="*/ 25 h 156"/>
                <a:gd name="T72" fmla="*/ 63 w 401"/>
                <a:gd name="T73" fmla="*/ 24 h 156"/>
                <a:gd name="T74" fmla="*/ 65 w 401"/>
                <a:gd name="T75" fmla="*/ 20 h 156"/>
                <a:gd name="T76" fmla="*/ 66 w 401"/>
                <a:gd name="T77" fmla="*/ 26 h 156"/>
                <a:gd name="T78" fmla="*/ 70 w 401"/>
                <a:gd name="T79" fmla="*/ 28 h 156"/>
                <a:gd name="T80" fmla="*/ 74 w 401"/>
                <a:gd name="T81" fmla="*/ 32 h 156"/>
                <a:gd name="T82" fmla="*/ 78 w 401"/>
                <a:gd name="T83" fmla="*/ 36 h 156"/>
                <a:gd name="T84" fmla="*/ 80 w 401"/>
                <a:gd name="T85" fmla="*/ 39 h 156"/>
                <a:gd name="T86" fmla="*/ 85 w 401"/>
                <a:gd name="T87" fmla="*/ 37 h 156"/>
                <a:gd name="T88" fmla="*/ 89 w 401"/>
                <a:gd name="T89" fmla="*/ 36 h 156"/>
                <a:gd name="T90" fmla="*/ 92 w 401"/>
                <a:gd name="T91" fmla="*/ 36 h 156"/>
                <a:gd name="T92" fmla="*/ 94 w 401"/>
                <a:gd name="T93" fmla="*/ 37 h 156"/>
                <a:gd name="T94" fmla="*/ 100 w 401"/>
                <a:gd name="T95" fmla="*/ 26 h 156"/>
                <a:gd name="T96" fmla="*/ 100 w 401"/>
                <a:gd name="T97" fmla="*/ 17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1"/>
                <a:gd name="T148" fmla="*/ 0 h 156"/>
                <a:gd name="T149" fmla="*/ 401 w 401"/>
                <a:gd name="T150" fmla="*/ 156 h 1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1" h="156">
                  <a:moveTo>
                    <a:pt x="400" y="66"/>
                  </a:moveTo>
                  <a:lnTo>
                    <a:pt x="390" y="104"/>
                  </a:lnTo>
                  <a:lnTo>
                    <a:pt x="373" y="122"/>
                  </a:lnTo>
                  <a:lnTo>
                    <a:pt x="352" y="126"/>
                  </a:lnTo>
                  <a:lnTo>
                    <a:pt x="329" y="117"/>
                  </a:lnTo>
                  <a:lnTo>
                    <a:pt x="307" y="101"/>
                  </a:lnTo>
                  <a:lnTo>
                    <a:pt x="287" y="80"/>
                  </a:lnTo>
                  <a:lnTo>
                    <a:pt x="274" y="57"/>
                  </a:lnTo>
                  <a:lnTo>
                    <a:pt x="267" y="37"/>
                  </a:lnTo>
                  <a:lnTo>
                    <a:pt x="266" y="40"/>
                  </a:lnTo>
                  <a:lnTo>
                    <a:pt x="263" y="48"/>
                  </a:lnTo>
                  <a:lnTo>
                    <a:pt x="261" y="59"/>
                  </a:lnTo>
                  <a:lnTo>
                    <a:pt x="260" y="73"/>
                  </a:lnTo>
                  <a:lnTo>
                    <a:pt x="227" y="84"/>
                  </a:lnTo>
                  <a:lnTo>
                    <a:pt x="201" y="88"/>
                  </a:lnTo>
                  <a:lnTo>
                    <a:pt x="182" y="83"/>
                  </a:lnTo>
                  <a:lnTo>
                    <a:pt x="167" y="74"/>
                  </a:lnTo>
                  <a:lnTo>
                    <a:pt x="155" y="60"/>
                  </a:lnTo>
                  <a:lnTo>
                    <a:pt x="147" y="43"/>
                  </a:lnTo>
                  <a:lnTo>
                    <a:pt x="140" y="25"/>
                  </a:lnTo>
                  <a:lnTo>
                    <a:pt x="134" y="5"/>
                  </a:lnTo>
                  <a:lnTo>
                    <a:pt x="133" y="8"/>
                  </a:lnTo>
                  <a:lnTo>
                    <a:pt x="130" y="17"/>
                  </a:lnTo>
                  <a:lnTo>
                    <a:pt x="128" y="29"/>
                  </a:lnTo>
                  <a:lnTo>
                    <a:pt x="128" y="44"/>
                  </a:lnTo>
                  <a:lnTo>
                    <a:pt x="100" y="55"/>
                  </a:lnTo>
                  <a:lnTo>
                    <a:pt x="76" y="57"/>
                  </a:lnTo>
                  <a:lnTo>
                    <a:pt x="56" y="53"/>
                  </a:lnTo>
                  <a:lnTo>
                    <a:pt x="40" y="45"/>
                  </a:lnTo>
                  <a:lnTo>
                    <a:pt x="29" y="35"/>
                  </a:lnTo>
                  <a:lnTo>
                    <a:pt x="21" y="22"/>
                  </a:lnTo>
                  <a:lnTo>
                    <a:pt x="17" y="11"/>
                  </a:lnTo>
                  <a:lnTo>
                    <a:pt x="18" y="0"/>
                  </a:lnTo>
                  <a:lnTo>
                    <a:pt x="9" y="21"/>
                  </a:lnTo>
                  <a:lnTo>
                    <a:pt x="2" y="41"/>
                  </a:lnTo>
                  <a:lnTo>
                    <a:pt x="0" y="59"/>
                  </a:lnTo>
                  <a:lnTo>
                    <a:pt x="1" y="76"/>
                  </a:lnTo>
                  <a:lnTo>
                    <a:pt x="6" y="91"/>
                  </a:lnTo>
                  <a:lnTo>
                    <a:pt x="13" y="105"/>
                  </a:lnTo>
                  <a:lnTo>
                    <a:pt x="22" y="118"/>
                  </a:lnTo>
                  <a:lnTo>
                    <a:pt x="34" y="127"/>
                  </a:lnTo>
                  <a:lnTo>
                    <a:pt x="40" y="121"/>
                  </a:lnTo>
                  <a:lnTo>
                    <a:pt x="47" y="114"/>
                  </a:lnTo>
                  <a:lnTo>
                    <a:pt x="55" y="106"/>
                  </a:lnTo>
                  <a:lnTo>
                    <a:pt x="65" y="98"/>
                  </a:lnTo>
                  <a:lnTo>
                    <a:pt x="77" y="91"/>
                  </a:lnTo>
                  <a:lnTo>
                    <a:pt x="90" y="86"/>
                  </a:lnTo>
                  <a:lnTo>
                    <a:pt x="105" y="83"/>
                  </a:lnTo>
                  <a:lnTo>
                    <a:pt x="120" y="84"/>
                  </a:lnTo>
                  <a:lnTo>
                    <a:pt x="121" y="74"/>
                  </a:lnTo>
                  <a:lnTo>
                    <a:pt x="125" y="63"/>
                  </a:lnTo>
                  <a:lnTo>
                    <a:pt x="129" y="53"/>
                  </a:lnTo>
                  <a:lnTo>
                    <a:pt x="130" y="50"/>
                  </a:lnTo>
                  <a:lnTo>
                    <a:pt x="133" y="64"/>
                  </a:lnTo>
                  <a:lnTo>
                    <a:pt x="136" y="76"/>
                  </a:lnTo>
                  <a:lnTo>
                    <a:pt x="138" y="86"/>
                  </a:lnTo>
                  <a:lnTo>
                    <a:pt x="139" y="89"/>
                  </a:lnTo>
                  <a:lnTo>
                    <a:pt x="145" y="93"/>
                  </a:lnTo>
                  <a:lnTo>
                    <a:pt x="152" y="96"/>
                  </a:lnTo>
                  <a:lnTo>
                    <a:pt x="159" y="99"/>
                  </a:lnTo>
                  <a:lnTo>
                    <a:pt x="166" y="104"/>
                  </a:lnTo>
                  <a:lnTo>
                    <a:pt x="171" y="109"/>
                  </a:lnTo>
                  <a:lnTo>
                    <a:pt x="176" y="112"/>
                  </a:lnTo>
                  <a:lnTo>
                    <a:pt x="179" y="116"/>
                  </a:lnTo>
                  <a:lnTo>
                    <a:pt x="182" y="119"/>
                  </a:lnTo>
                  <a:lnTo>
                    <a:pt x="189" y="114"/>
                  </a:lnTo>
                  <a:lnTo>
                    <a:pt x="197" y="110"/>
                  </a:lnTo>
                  <a:lnTo>
                    <a:pt x="203" y="106"/>
                  </a:lnTo>
                  <a:lnTo>
                    <a:pt x="212" y="104"/>
                  </a:lnTo>
                  <a:lnTo>
                    <a:pt x="218" y="102"/>
                  </a:lnTo>
                  <a:lnTo>
                    <a:pt x="228" y="102"/>
                  </a:lnTo>
                  <a:lnTo>
                    <a:pt x="236" y="102"/>
                  </a:lnTo>
                  <a:lnTo>
                    <a:pt x="245" y="103"/>
                  </a:lnTo>
                  <a:lnTo>
                    <a:pt x="250" y="97"/>
                  </a:lnTo>
                  <a:lnTo>
                    <a:pt x="254" y="90"/>
                  </a:lnTo>
                  <a:lnTo>
                    <a:pt x="259" y="83"/>
                  </a:lnTo>
                  <a:lnTo>
                    <a:pt x="260" y="81"/>
                  </a:lnTo>
                  <a:lnTo>
                    <a:pt x="263" y="106"/>
                  </a:lnTo>
                  <a:lnTo>
                    <a:pt x="270" y="110"/>
                  </a:lnTo>
                  <a:lnTo>
                    <a:pt x="278" y="114"/>
                  </a:lnTo>
                  <a:lnTo>
                    <a:pt x="286" y="121"/>
                  </a:lnTo>
                  <a:lnTo>
                    <a:pt x="296" y="128"/>
                  </a:lnTo>
                  <a:lnTo>
                    <a:pt x="304" y="135"/>
                  </a:lnTo>
                  <a:lnTo>
                    <a:pt x="310" y="143"/>
                  </a:lnTo>
                  <a:lnTo>
                    <a:pt x="315" y="150"/>
                  </a:lnTo>
                  <a:lnTo>
                    <a:pt x="319" y="156"/>
                  </a:lnTo>
                  <a:lnTo>
                    <a:pt x="328" y="151"/>
                  </a:lnTo>
                  <a:lnTo>
                    <a:pt x="337" y="148"/>
                  </a:lnTo>
                  <a:lnTo>
                    <a:pt x="346" y="145"/>
                  </a:lnTo>
                  <a:lnTo>
                    <a:pt x="354" y="144"/>
                  </a:lnTo>
                  <a:lnTo>
                    <a:pt x="361" y="144"/>
                  </a:lnTo>
                  <a:lnTo>
                    <a:pt x="368" y="144"/>
                  </a:lnTo>
                  <a:lnTo>
                    <a:pt x="373" y="145"/>
                  </a:lnTo>
                  <a:lnTo>
                    <a:pt x="376" y="147"/>
                  </a:lnTo>
                  <a:lnTo>
                    <a:pt x="390" y="129"/>
                  </a:lnTo>
                  <a:lnTo>
                    <a:pt x="398" y="106"/>
                  </a:lnTo>
                  <a:lnTo>
                    <a:pt x="401" y="84"/>
                  </a:lnTo>
                  <a:lnTo>
                    <a:pt x="400" y="66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6" name="Freeform 131"/>
            <p:cNvSpPr>
              <a:spLocks/>
            </p:cNvSpPr>
            <p:nvPr/>
          </p:nvSpPr>
          <p:spPr bwMode="auto">
            <a:xfrm>
              <a:off x="3228" y="2183"/>
              <a:ext cx="49" cy="71"/>
            </a:xfrm>
            <a:custGeom>
              <a:avLst/>
              <a:gdLst>
                <a:gd name="T0" fmla="*/ 25 w 98"/>
                <a:gd name="T1" fmla="*/ 31 h 140"/>
                <a:gd name="T2" fmla="*/ 23 w 98"/>
                <a:gd name="T3" fmla="*/ 32 h 140"/>
                <a:gd name="T4" fmla="*/ 22 w 98"/>
                <a:gd name="T5" fmla="*/ 33 h 140"/>
                <a:gd name="T6" fmla="*/ 20 w 98"/>
                <a:gd name="T7" fmla="*/ 34 h 140"/>
                <a:gd name="T8" fmla="*/ 19 w 98"/>
                <a:gd name="T9" fmla="*/ 35 h 140"/>
                <a:gd name="T10" fmla="*/ 17 w 98"/>
                <a:gd name="T11" fmla="*/ 36 h 140"/>
                <a:gd name="T12" fmla="*/ 15 w 98"/>
                <a:gd name="T13" fmla="*/ 36 h 140"/>
                <a:gd name="T14" fmla="*/ 14 w 98"/>
                <a:gd name="T15" fmla="*/ 36 h 140"/>
                <a:gd name="T16" fmla="*/ 13 w 98"/>
                <a:gd name="T17" fmla="*/ 36 h 140"/>
                <a:gd name="T18" fmla="*/ 12 w 98"/>
                <a:gd name="T19" fmla="*/ 34 h 140"/>
                <a:gd name="T20" fmla="*/ 11 w 98"/>
                <a:gd name="T21" fmla="*/ 32 h 140"/>
                <a:gd name="T22" fmla="*/ 10 w 98"/>
                <a:gd name="T23" fmla="*/ 30 h 140"/>
                <a:gd name="T24" fmla="*/ 7 w 98"/>
                <a:gd name="T25" fmla="*/ 28 h 140"/>
                <a:gd name="T26" fmla="*/ 6 w 98"/>
                <a:gd name="T27" fmla="*/ 26 h 140"/>
                <a:gd name="T28" fmla="*/ 3 w 98"/>
                <a:gd name="T29" fmla="*/ 25 h 140"/>
                <a:gd name="T30" fmla="*/ 2 w 98"/>
                <a:gd name="T31" fmla="*/ 23 h 140"/>
                <a:gd name="T32" fmla="*/ 0 w 98"/>
                <a:gd name="T33" fmla="*/ 22 h 140"/>
                <a:gd name="T34" fmla="*/ 2 w 98"/>
                <a:gd name="T35" fmla="*/ 18 h 140"/>
                <a:gd name="T36" fmla="*/ 3 w 98"/>
                <a:gd name="T37" fmla="*/ 13 h 140"/>
                <a:gd name="T38" fmla="*/ 3 w 98"/>
                <a:gd name="T39" fmla="*/ 7 h 140"/>
                <a:gd name="T40" fmla="*/ 2 w 98"/>
                <a:gd name="T41" fmla="*/ 3 h 140"/>
                <a:gd name="T42" fmla="*/ 5 w 98"/>
                <a:gd name="T43" fmla="*/ 2 h 140"/>
                <a:gd name="T44" fmla="*/ 6 w 98"/>
                <a:gd name="T45" fmla="*/ 1 h 140"/>
                <a:gd name="T46" fmla="*/ 9 w 98"/>
                <a:gd name="T47" fmla="*/ 1 h 140"/>
                <a:gd name="T48" fmla="*/ 11 w 98"/>
                <a:gd name="T49" fmla="*/ 0 h 140"/>
                <a:gd name="T50" fmla="*/ 7 w 98"/>
                <a:gd name="T51" fmla="*/ 3 h 140"/>
                <a:gd name="T52" fmla="*/ 6 w 98"/>
                <a:gd name="T53" fmla="*/ 7 h 140"/>
                <a:gd name="T54" fmla="*/ 6 w 98"/>
                <a:gd name="T55" fmla="*/ 13 h 140"/>
                <a:gd name="T56" fmla="*/ 7 w 98"/>
                <a:gd name="T57" fmla="*/ 19 h 140"/>
                <a:gd name="T58" fmla="*/ 10 w 98"/>
                <a:gd name="T59" fmla="*/ 24 h 140"/>
                <a:gd name="T60" fmla="*/ 13 w 98"/>
                <a:gd name="T61" fmla="*/ 28 h 140"/>
                <a:gd name="T62" fmla="*/ 18 w 98"/>
                <a:gd name="T63" fmla="*/ 31 h 140"/>
                <a:gd name="T64" fmla="*/ 25 w 98"/>
                <a:gd name="T65" fmla="*/ 31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140"/>
                <a:gd name="T101" fmla="*/ 98 w 98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140">
                  <a:moveTo>
                    <a:pt x="98" y="122"/>
                  </a:moveTo>
                  <a:lnTo>
                    <a:pt x="92" y="126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4" y="137"/>
                  </a:lnTo>
                  <a:lnTo>
                    <a:pt x="68" y="139"/>
                  </a:lnTo>
                  <a:lnTo>
                    <a:pt x="63" y="140"/>
                  </a:lnTo>
                  <a:lnTo>
                    <a:pt x="58" y="140"/>
                  </a:lnTo>
                  <a:lnTo>
                    <a:pt x="53" y="139"/>
                  </a:lnTo>
                  <a:lnTo>
                    <a:pt x="49" y="133"/>
                  </a:lnTo>
                  <a:lnTo>
                    <a:pt x="43" y="126"/>
                  </a:lnTo>
                  <a:lnTo>
                    <a:pt x="37" y="119"/>
                  </a:lnTo>
                  <a:lnTo>
                    <a:pt x="29" y="111"/>
                  </a:lnTo>
                  <a:lnTo>
                    <a:pt x="22" y="103"/>
                  </a:lnTo>
                  <a:lnTo>
                    <a:pt x="14" y="96"/>
                  </a:lnTo>
                  <a:lnTo>
                    <a:pt x="7" y="91"/>
                  </a:lnTo>
                  <a:lnTo>
                    <a:pt x="0" y="86"/>
                  </a:lnTo>
                  <a:lnTo>
                    <a:pt x="7" y="71"/>
                  </a:lnTo>
                  <a:lnTo>
                    <a:pt x="11" y="49"/>
                  </a:lnTo>
                  <a:lnTo>
                    <a:pt x="11" y="27"/>
                  </a:lnTo>
                  <a:lnTo>
                    <a:pt x="8" y="12"/>
                  </a:lnTo>
                  <a:lnTo>
                    <a:pt x="17" y="8"/>
                  </a:lnTo>
                  <a:lnTo>
                    <a:pt x="25" y="4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31" y="11"/>
                  </a:lnTo>
                  <a:lnTo>
                    <a:pt x="27" y="28"/>
                  </a:lnTo>
                  <a:lnTo>
                    <a:pt x="26" y="50"/>
                  </a:lnTo>
                  <a:lnTo>
                    <a:pt x="29" y="73"/>
                  </a:lnTo>
                  <a:lnTo>
                    <a:pt x="37" y="94"/>
                  </a:lnTo>
                  <a:lnTo>
                    <a:pt x="52" y="111"/>
                  </a:lnTo>
                  <a:lnTo>
                    <a:pt x="72" y="122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7" name="Freeform 132"/>
            <p:cNvSpPr>
              <a:spLocks/>
            </p:cNvSpPr>
            <p:nvPr/>
          </p:nvSpPr>
          <p:spPr bwMode="auto">
            <a:xfrm>
              <a:off x="3032" y="2045"/>
              <a:ext cx="219" cy="63"/>
            </a:xfrm>
            <a:custGeom>
              <a:avLst/>
              <a:gdLst>
                <a:gd name="T0" fmla="*/ 81 w 438"/>
                <a:gd name="T1" fmla="*/ 11 h 128"/>
                <a:gd name="T2" fmla="*/ 86 w 438"/>
                <a:gd name="T3" fmla="*/ 18 h 128"/>
                <a:gd name="T4" fmla="*/ 93 w 438"/>
                <a:gd name="T5" fmla="*/ 24 h 128"/>
                <a:gd name="T6" fmla="*/ 104 w 438"/>
                <a:gd name="T7" fmla="*/ 25 h 128"/>
                <a:gd name="T8" fmla="*/ 110 w 438"/>
                <a:gd name="T9" fmla="*/ 24 h 128"/>
                <a:gd name="T10" fmla="*/ 108 w 438"/>
                <a:gd name="T11" fmla="*/ 28 h 128"/>
                <a:gd name="T12" fmla="*/ 105 w 438"/>
                <a:gd name="T13" fmla="*/ 30 h 128"/>
                <a:gd name="T14" fmla="*/ 100 w 438"/>
                <a:gd name="T15" fmla="*/ 29 h 128"/>
                <a:gd name="T16" fmla="*/ 95 w 438"/>
                <a:gd name="T17" fmla="*/ 29 h 128"/>
                <a:gd name="T18" fmla="*/ 90 w 438"/>
                <a:gd name="T19" fmla="*/ 30 h 128"/>
                <a:gd name="T20" fmla="*/ 88 w 438"/>
                <a:gd name="T21" fmla="*/ 29 h 128"/>
                <a:gd name="T22" fmla="*/ 86 w 438"/>
                <a:gd name="T23" fmla="*/ 25 h 128"/>
                <a:gd name="T24" fmla="*/ 84 w 438"/>
                <a:gd name="T25" fmla="*/ 21 h 128"/>
                <a:gd name="T26" fmla="*/ 80 w 438"/>
                <a:gd name="T27" fmla="*/ 18 h 128"/>
                <a:gd name="T28" fmla="*/ 79 w 438"/>
                <a:gd name="T29" fmla="*/ 14 h 128"/>
                <a:gd name="T30" fmla="*/ 79 w 438"/>
                <a:gd name="T31" fmla="*/ 11 h 128"/>
                <a:gd name="T32" fmla="*/ 77 w 438"/>
                <a:gd name="T33" fmla="*/ 11 h 128"/>
                <a:gd name="T34" fmla="*/ 73 w 438"/>
                <a:gd name="T35" fmla="*/ 14 h 128"/>
                <a:gd name="T36" fmla="*/ 68 w 438"/>
                <a:gd name="T37" fmla="*/ 16 h 128"/>
                <a:gd name="T38" fmla="*/ 62 w 438"/>
                <a:gd name="T39" fmla="*/ 17 h 128"/>
                <a:gd name="T40" fmla="*/ 57 w 438"/>
                <a:gd name="T41" fmla="*/ 18 h 128"/>
                <a:gd name="T42" fmla="*/ 53 w 438"/>
                <a:gd name="T43" fmla="*/ 17 h 128"/>
                <a:gd name="T44" fmla="*/ 50 w 438"/>
                <a:gd name="T45" fmla="*/ 16 h 128"/>
                <a:gd name="T46" fmla="*/ 48 w 438"/>
                <a:gd name="T47" fmla="*/ 14 h 128"/>
                <a:gd name="T48" fmla="*/ 44 w 438"/>
                <a:gd name="T49" fmla="*/ 17 h 128"/>
                <a:gd name="T50" fmla="*/ 41 w 438"/>
                <a:gd name="T51" fmla="*/ 17 h 128"/>
                <a:gd name="T52" fmla="*/ 38 w 438"/>
                <a:gd name="T53" fmla="*/ 17 h 128"/>
                <a:gd name="T54" fmla="*/ 35 w 438"/>
                <a:gd name="T55" fmla="*/ 18 h 128"/>
                <a:gd name="T56" fmla="*/ 32 w 438"/>
                <a:gd name="T57" fmla="*/ 19 h 128"/>
                <a:gd name="T58" fmla="*/ 27 w 438"/>
                <a:gd name="T59" fmla="*/ 16 h 128"/>
                <a:gd name="T60" fmla="*/ 20 w 438"/>
                <a:gd name="T61" fmla="*/ 12 h 128"/>
                <a:gd name="T62" fmla="*/ 11 w 438"/>
                <a:gd name="T63" fmla="*/ 12 h 128"/>
                <a:gd name="T64" fmla="*/ 0 w 438"/>
                <a:gd name="T65" fmla="*/ 16 h 128"/>
                <a:gd name="T66" fmla="*/ 3 w 438"/>
                <a:gd name="T67" fmla="*/ 8 h 128"/>
                <a:gd name="T68" fmla="*/ 8 w 438"/>
                <a:gd name="T69" fmla="*/ 0 h 128"/>
                <a:gd name="T70" fmla="*/ 10 w 438"/>
                <a:gd name="T71" fmla="*/ 6 h 128"/>
                <a:gd name="T72" fmla="*/ 19 w 438"/>
                <a:gd name="T73" fmla="*/ 10 h 128"/>
                <a:gd name="T74" fmla="*/ 30 w 438"/>
                <a:gd name="T75" fmla="*/ 11 h 128"/>
                <a:gd name="T76" fmla="*/ 42 w 438"/>
                <a:gd name="T77" fmla="*/ 7 h 128"/>
                <a:gd name="T78" fmla="*/ 44 w 438"/>
                <a:gd name="T79" fmla="*/ 9 h 128"/>
                <a:gd name="T80" fmla="*/ 45 w 438"/>
                <a:gd name="T81" fmla="*/ 10 h 128"/>
                <a:gd name="T82" fmla="*/ 52 w 438"/>
                <a:gd name="T83" fmla="*/ 12 h 128"/>
                <a:gd name="T84" fmla="*/ 61 w 438"/>
                <a:gd name="T85" fmla="*/ 13 h 128"/>
                <a:gd name="T86" fmla="*/ 71 w 438"/>
                <a:gd name="T87" fmla="*/ 12 h 128"/>
                <a:gd name="T88" fmla="*/ 80 w 438"/>
                <a:gd name="T89" fmla="*/ 7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128"/>
                <a:gd name="T137" fmla="*/ 438 w 438"/>
                <a:gd name="T138" fmla="*/ 128 h 1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128">
                  <a:moveTo>
                    <a:pt x="318" y="31"/>
                  </a:moveTo>
                  <a:lnTo>
                    <a:pt x="323" y="45"/>
                  </a:lnTo>
                  <a:lnTo>
                    <a:pt x="331" y="60"/>
                  </a:lnTo>
                  <a:lnTo>
                    <a:pt x="342" y="75"/>
                  </a:lnTo>
                  <a:lnTo>
                    <a:pt x="356" y="89"/>
                  </a:lnTo>
                  <a:lnTo>
                    <a:pt x="372" y="98"/>
                  </a:lnTo>
                  <a:lnTo>
                    <a:pt x="390" y="103"/>
                  </a:lnTo>
                  <a:lnTo>
                    <a:pt x="413" y="102"/>
                  </a:lnTo>
                  <a:lnTo>
                    <a:pt x="438" y="91"/>
                  </a:lnTo>
                  <a:lnTo>
                    <a:pt x="437" y="99"/>
                  </a:lnTo>
                  <a:lnTo>
                    <a:pt x="434" y="106"/>
                  </a:lnTo>
                  <a:lnTo>
                    <a:pt x="430" y="114"/>
                  </a:lnTo>
                  <a:lnTo>
                    <a:pt x="425" y="122"/>
                  </a:lnTo>
                  <a:lnTo>
                    <a:pt x="418" y="121"/>
                  </a:lnTo>
                  <a:lnTo>
                    <a:pt x="409" y="119"/>
                  </a:lnTo>
                  <a:lnTo>
                    <a:pt x="399" y="118"/>
                  </a:lnTo>
                  <a:lnTo>
                    <a:pt x="388" y="118"/>
                  </a:lnTo>
                  <a:lnTo>
                    <a:pt x="377" y="119"/>
                  </a:lnTo>
                  <a:lnTo>
                    <a:pt x="367" y="120"/>
                  </a:lnTo>
                  <a:lnTo>
                    <a:pt x="358" y="123"/>
                  </a:lnTo>
                  <a:lnTo>
                    <a:pt x="351" y="128"/>
                  </a:lnTo>
                  <a:lnTo>
                    <a:pt x="349" y="120"/>
                  </a:lnTo>
                  <a:lnTo>
                    <a:pt x="346" y="112"/>
                  </a:lnTo>
                  <a:lnTo>
                    <a:pt x="343" y="103"/>
                  </a:lnTo>
                  <a:lnTo>
                    <a:pt x="338" y="95"/>
                  </a:lnTo>
                  <a:lnTo>
                    <a:pt x="333" y="87"/>
                  </a:lnTo>
                  <a:lnTo>
                    <a:pt x="326" y="80"/>
                  </a:lnTo>
                  <a:lnTo>
                    <a:pt x="318" y="74"/>
                  </a:lnTo>
                  <a:lnTo>
                    <a:pt x="310" y="69"/>
                  </a:lnTo>
                  <a:lnTo>
                    <a:pt x="313" y="59"/>
                  </a:lnTo>
                  <a:lnTo>
                    <a:pt x="313" y="50"/>
                  </a:lnTo>
                  <a:lnTo>
                    <a:pt x="313" y="44"/>
                  </a:lnTo>
                  <a:lnTo>
                    <a:pt x="313" y="42"/>
                  </a:lnTo>
                  <a:lnTo>
                    <a:pt x="307" y="47"/>
                  </a:lnTo>
                  <a:lnTo>
                    <a:pt x="299" y="53"/>
                  </a:lnTo>
                  <a:lnTo>
                    <a:pt x="291" y="59"/>
                  </a:lnTo>
                  <a:lnTo>
                    <a:pt x="282" y="62"/>
                  </a:lnTo>
                  <a:lnTo>
                    <a:pt x="272" y="67"/>
                  </a:lnTo>
                  <a:lnTo>
                    <a:pt x="261" y="69"/>
                  </a:lnTo>
                  <a:lnTo>
                    <a:pt x="250" y="72"/>
                  </a:lnTo>
                  <a:lnTo>
                    <a:pt x="238" y="73"/>
                  </a:lnTo>
                  <a:lnTo>
                    <a:pt x="228" y="74"/>
                  </a:lnTo>
                  <a:lnTo>
                    <a:pt x="219" y="73"/>
                  </a:lnTo>
                  <a:lnTo>
                    <a:pt x="211" y="72"/>
                  </a:lnTo>
                  <a:lnTo>
                    <a:pt x="204" y="69"/>
                  </a:lnTo>
                  <a:lnTo>
                    <a:pt x="198" y="66"/>
                  </a:lnTo>
                  <a:lnTo>
                    <a:pt x="193" y="62"/>
                  </a:lnTo>
                  <a:lnTo>
                    <a:pt x="189" y="59"/>
                  </a:lnTo>
                  <a:lnTo>
                    <a:pt x="185" y="55"/>
                  </a:lnTo>
                  <a:lnTo>
                    <a:pt x="173" y="70"/>
                  </a:lnTo>
                  <a:lnTo>
                    <a:pt x="167" y="70"/>
                  </a:lnTo>
                  <a:lnTo>
                    <a:pt x="161" y="70"/>
                  </a:lnTo>
                  <a:lnTo>
                    <a:pt x="157" y="70"/>
                  </a:lnTo>
                  <a:lnTo>
                    <a:pt x="151" y="72"/>
                  </a:lnTo>
                  <a:lnTo>
                    <a:pt x="146" y="72"/>
                  </a:lnTo>
                  <a:lnTo>
                    <a:pt x="140" y="74"/>
                  </a:lnTo>
                  <a:lnTo>
                    <a:pt x="135" y="75"/>
                  </a:lnTo>
                  <a:lnTo>
                    <a:pt x="128" y="77"/>
                  </a:lnTo>
                  <a:lnTo>
                    <a:pt x="121" y="70"/>
                  </a:lnTo>
                  <a:lnTo>
                    <a:pt x="109" y="64"/>
                  </a:lnTo>
                  <a:lnTo>
                    <a:pt x="96" y="57"/>
                  </a:lnTo>
                  <a:lnTo>
                    <a:pt x="79" y="51"/>
                  </a:lnTo>
                  <a:lnTo>
                    <a:pt x="61" y="49"/>
                  </a:lnTo>
                  <a:lnTo>
                    <a:pt x="42" y="50"/>
                  </a:lnTo>
                  <a:lnTo>
                    <a:pt x="21" y="54"/>
                  </a:lnTo>
                  <a:lnTo>
                    <a:pt x="0" y="65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16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39" y="24"/>
                  </a:lnTo>
                  <a:lnTo>
                    <a:pt x="54" y="35"/>
                  </a:lnTo>
                  <a:lnTo>
                    <a:pt x="74" y="42"/>
                  </a:lnTo>
                  <a:lnTo>
                    <a:pt x="96" y="45"/>
                  </a:lnTo>
                  <a:lnTo>
                    <a:pt x="120" y="45"/>
                  </a:lnTo>
                  <a:lnTo>
                    <a:pt x="144" y="39"/>
                  </a:lnTo>
                  <a:lnTo>
                    <a:pt x="166" y="29"/>
                  </a:lnTo>
                  <a:lnTo>
                    <a:pt x="169" y="34"/>
                  </a:lnTo>
                  <a:lnTo>
                    <a:pt x="173" y="38"/>
                  </a:lnTo>
                  <a:lnTo>
                    <a:pt x="176" y="42"/>
                  </a:lnTo>
                  <a:lnTo>
                    <a:pt x="177" y="43"/>
                  </a:lnTo>
                  <a:lnTo>
                    <a:pt x="191" y="47"/>
                  </a:lnTo>
                  <a:lnTo>
                    <a:pt x="207" y="51"/>
                  </a:lnTo>
                  <a:lnTo>
                    <a:pt x="224" y="53"/>
                  </a:lnTo>
                  <a:lnTo>
                    <a:pt x="244" y="54"/>
                  </a:lnTo>
                  <a:lnTo>
                    <a:pt x="262" y="53"/>
                  </a:lnTo>
                  <a:lnTo>
                    <a:pt x="282" y="49"/>
                  </a:lnTo>
                  <a:lnTo>
                    <a:pt x="300" y="42"/>
                  </a:lnTo>
                  <a:lnTo>
                    <a:pt x="318" y="3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8" name="Freeform 133"/>
            <p:cNvSpPr>
              <a:spLocks/>
            </p:cNvSpPr>
            <p:nvPr/>
          </p:nvSpPr>
          <p:spPr bwMode="auto">
            <a:xfrm>
              <a:off x="3017" y="2101"/>
              <a:ext cx="48" cy="59"/>
            </a:xfrm>
            <a:custGeom>
              <a:avLst/>
              <a:gdLst>
                <a:gd name="T0" fmla="*/ 24 w 97"/>
                <a:gd name="T1" fmla="*/ 12 h 117"/>
                <a:gd name="T2" fmla="*/ 23 w 97"/>
                <a:gd name="T3" fmla="*/ 17 h 117"/>
                <a:gd name="T4" fmla="*/ 23 w 97"/>
                <a:gd name="T5" fmla="*/ 21 h 117"/>
                <a:gd name="T6" fmla="*/ 23 w 97"/>
                <a:gd name="T7" fmla="*/ 25 h 117"/>
                <a:gd name="T8" fmla="*/ 24 w 97"/>
                <a:gd name="T9" fmla="*/ 28 h 117"/>
                <a:gd name="T10" fmla="*/ 22 w 97"/>
                <a:gd name="T11" fmla="*/ 28 h 117"/>
                <a:gd name="T12" fmla="*/ 20 w 97"/>
                <a:gd name="T13" fmla="*/ 27 h 117"/>
                <a:gd name="T14" fmla="*/ 18 w 97"/>
                <a:gd name="T15" fmla="*/ 27 h 117"/>
                <a:gd name="T16" fmla="*/ 17 w 97"/>
                <a:gd name="T17" fmla="*/ 28 h 117"/>
                <a:gd name="T18" fmla="*/ 15 w 97"/>
                <a:gd name="T19" fmla="*/ 28 h 117"/>
                <a:gd name="T20" fmla="*/ 13 w 97"/>
                <a:gd name="T21" fmla="*/ 29 h 117"/>
                <a:gd name="T22" fmla="*/ 11 w 97"/>
                <a:gd name="T23" fmla="*/ 29 h 117"/>
                <a:gd name="T24" fmla="*/ 9 w 97"/>
                <a:gd name="T25" fmla="*/ 30 h 117"/>
                <a:gd name="T26" fmla="*/ 8 w 97"/>
                <a:gd name="T27" fmla="*/ 29 h 117"/>
                <a:gd name="T28" fmla="*/ 5 w 97"/>
                <a:gd name="T29" fmla="*/ 27 h 117"/>
                <a:gd name="T30" fmla="*/ 3 w 97"/>
                <a:gd name="T31" fmla="*/ 24 h 117"/>
                <a:gd name="T32" fmla="*/ 1 w 97"/>
                <a:gd name="T33" fmla="*/ 20 h 117"/>
                <a:gd name="T34" fmla="*/ 0 w 97"/>
                <a:gd name="T35" fmla="*/ 16 h 117"/>
                <a:gd name="T36" fmla="*/ 0 w 97"/>
                <a:gd name="T37" fmla="*/ 11 h 117"/>
                <a:gd name="T38" fmla="*/ 0 w 97"/>
                <a:gd name="T39" fmla="*/ 6 h 117"/>
                <a:gd name="T40" fmla="*/ 3 w 97"/>
                <a:gd name="T41" fmla="*/ 0 h 117"/>
                <a:gd name="T42" fmla="*/ 3 w 97"/>
                <a:gd name="T43" fmla="*/ 3 h 117"/>
                <a:gd name="T44" fmla="*/ 4 w 97"/>
                <a:gd name="T45" fmla="*/ 6 h 117"/>
                <a:gd name="T46" fmla="*/ 5 w 97"/>
                <a:gd name="T47" fmla="*/ 9 h 117"/>
                <a:gd name="T48" fmla="*/ 8 w 97"/>
                <a:gd name="T49" fmla="*/ 12 h 117"/>
                <a:gd name="T50" fmla="*/ 11 w 97"/>
                <a:gd name="T51" fmla="*/ 14 h 117"/>
                <a:gd name="T52" fmla="*/ 14 w 97"/>
                <a:gd name="T53" fmla="*/ 15 h 117"/>
                <a:gd name="T54" fmla="*/ 19 w 97"/>
                <a:gd name="T55" fmla="*/ 15 h 117"/>
                <a:gd name="T56" fmla="*/ 24 w 97"/>
                <a:gd name="T57" fmla="*/ 12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7"/>
                <a:gd name="T88" fmla="*/ 0 h 117"/>
                <a:gd name="T89" fmla="*/ 97 w 97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7" h="117">
                  <a:moveTo>
                    <a:pt x="96" y="47"/>
                  </a:moveTo>
                  <a:lnTo>
                    <a:pt x="93" y="65"/>
                  </a:lnTo>
                  <a:lnTo>
                    <a:pt x="93" y="82"/>
                  </a:lnTo>
                  <a:lnTo>
                    <a:pt x="95" y="98"/>
                  </a:lnTo>
                  <a:lnTo>
                    <a:pt x="97" y="112"/>
                  </a:lnTo>
                  <a:lnTo>
                    <a:pt x="90" y="109"/>
                  </a:lnTo>
                  <a:lnTo>
                    <a:pt x="83" y="108"/>
                  </a:lnTo>
                  <a:lnTo>
                    <a:pt x="75" y="108"/>
                  </a:lnTo>
                  <a:lnTo>
                    <a:pt x="68" y="109"/>
                  </a:lnTo>
                  <a:lnTo>
                    <a:pt x="60" y="111"/>
                  </a:lnTo>
                  <a:lnTo>
                    <a:pt x="52" y="113"/>
                  </a:lnTo>
                  <a:lnTo>
                    <a:pt x="45" y="115"/>
                  </a:lnTo>
                  <a:lnTo>
                    <a:pt x="39" y="117"/>
                  </a:lnTo>
                  <a:lnTo>
                    <a:pt x="32" y="113"/>
                  </a:lnTo>
                  <a:lnTo>
                    <a:pt x="23" y="105"/>
                  </a:lnTo>
                  <a:lnTo>
                    <a:pt x="15" y="93"/>
                  </a:lnTo>
                  <a:lnTo>
                    <a:pt x="7" y="78"/>
                  </a:lnTo>
                  <a:lnTo>
                    <a:pt x="2" y="62"/>
                  </a:lnTo>
                  <a:lnTo>
                    <a:pt x="0" y="43"/>
                  </a:lnTo>
                  <a:lnTo>
                    <a:pt x="2" y="22"/>
                  </a:lnTo>
                  <a:lnTo>
                    <a:pt x="12" y="0"/>
                  </a:lnTo>
                  <a:lnTo>
                    <a:pt x="12" y="9"/>
                  </a:lnTo>
                  <a:lnTo>
                    <a:pt x="16" y="22"/>
                  </a:lnTo>
                  <a:lnTo>
                    <a:pt x="22" y="35"/>
                  </a:lnTo>
                  <a:lnTo>
                    <a:pt x="32" y="46"/>
                  </a:lnTo>
                  <a:lnTo>
                    <a:pt x="44" y="55"/>
                  </a:lnTo>
                  <a:lnTo>
                    <a:pt x="59" y="59"/>
                  </a:lnTo>
                  <a:lnTo>
                    <a:pt x="76" y="58"/>
                  </a:lnTo>
                  <a:lnTo>
                    <a:pt x="96" y="47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79" name="Freeform 134"/>
            <p:cNvSpPr>
              <a:spLocks/>
            </p:cNvSpPr>
            <p:nvPr/>
          </p:nvSpPr>
          <p:spPr bwMode="auto">
            <a:xfrm>
              <a:off x="2958" y="2081"/>
              <a:ext cx="33" cy="48"/>
            </a:xfrm>
            <a:custGeom>
              <a:avLst/>
              <a:gdLst>
                <a:gd name="T0" fmla="*/ 17 w 64"/>
                <a:gd name="T1" fmla="*/ 13 h 95"/>
                <a:gd name="T2" fmla="*/ 15 w 64"/>
                <a:gd name="T3" fmla="*/ 14 h 95"/>
                <a:gd name="T4" fmla="*/ 13 w 64"/>
                <a:gd name="T5" fmla="*/ 15 h 95"/>
                <a:gd name="T6" fmla="*/ 11 w 64"/>
                <a:gd name="T7" fmla="*/ 16 h 95"/>
                <a:gd name="T8" fmla="*/ 9 w 64"/>
                <a:gd name="T9" fmla="*/ 18 h 95"/>
                <a:gd name="T10" fmla="*/ 7 w 64"/>
                <a:gd name="T11" fmla="*/ 19 h 95"/>
                <a:gd name="T12" fmla="*/ 6 w 64"/>
                <a:gd name="T13" fmla="*/ 21 h 95"/>
                <a:gd name="T14" fmla="*/ 4 w 64"/>
                <a:gd name="T15" fmla="*/ 23 h 95"/>
                <a:gd name="T16" fmla="*/ 3 w 64"/>
                <a:gd name="T17" fmla="*/ 24 h 95"/>
                <a:gd name="T18" fmla="*/ 2 w 64"/>
                <a:gd name="T19" fmla="*/ 22 h 95"/>
                <a:gd name="T20" fmla="*/ 1 w 64"/>
                <a:gd name="T21" fmla="*/ 18 h 95"/>
                <a:gd name="T22" fmla="*/ 0 w 64"/>
                <a:gd name="T23" fmla="*/ 15 h 95"/>
                <a:gd name="T24" fmla="*/ 1 w 64"/>
                <a:gd name="T25" fmla="*/ 12 h 95"/>
                <a:gd name="T26" fmla="*/ 2 w 64"/>
                <a:gd name="T27" fmla="*/ 9 h 95"/>
                <a:gd name="T28" fmla="*/ 3 w 64"/>
                <a:gd name="T29" fmla="*/ 6 h 95"/>
                <a:gd name="T30" fmla="*/ 5 w 64"/>
                <a:gd name="T31" fmla="*/ 3 h 95"/>
                <a:gd name="T32" fmla="*/ 8 w 64"/>
                <a:gd name="T33" fmla="*/ 0 h 95"/>
                <a:gd name="T34" fmla="*/ 7 w 64"/>
                <a:gd name="T35" fmla="*/ 2 h 95"/>
                <a:gd name="T36" fmla="*/ 6 w 64"/>
                <a:gd name="T37" fmla="*/ 4 h 95"/>
                <a:gd name="T38" fmla="*/ 6 w 64"/>
                <a:gd name="T39" fmla="*/ 7 h 95"/>
                <a:gd name="T40" fmla="*/ 8 w 64"/>
                <a:gd name="T41" fmla="*/ 9 h 95"/>
                <a:gd name="T42" fmla="*/ 10 w 64"/>
                <a:gd name="T43" fmla="*/ 11 h 95"/>
                <a:gd name="T44" fmla="*/ 12 w 64"/>
                <a:gd name="T45" fmla="*/ 12 h 95"/>
                <a:gd name="T46" fmla="*/ 14 w 64"/>
                <a:gd name="T47" fmla="*/ 13 h 95"/>
                <a:gd name="T48" fmla="*/ 17 w 64"/>
                <a:gd name="T49" fmla="*/ 13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95"/>
                <a:gd name="T77" fmla="*/ 64 w 64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95">
                  <a:moveTo>
                    <a:pt x="64" y="51"/>
                  </a:moveTo>
                  <a:lnTo>
                    <a:pt x="56" y="55"/>
                  </a:lnTo>
                  <a:lnTo>
                    <a:pt x="48" y="60"/>
                  </a:lnTo>
                  <a:lnTo>
                    <a:pt x="41" y="64"/>
                  </a:lnTo>
                  <a:lnTo>
                    <a:pt x="34" y="70"/>
                  </a:lnTo>
                  <a:lnTo>
                    <a:pt x="28" y="76"/>
                  </a:lnTo>
                  <a:lnTo>
                    <a:pt x="21" y="82"/>
                  </a:lnTo>
                  <a:lnTo>
                    <a:pt x="16" y="89"/>
                  </a:lnTo>
                  <a:lnTo>
                    <a:pt x="11" y="95"/>
                  </a:lnTo>
                  <a:lnTo>
                    <a:pt x="5" y="85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6"/>
                  </a:lnTo>
                  <a:lnTo>
                    <a:pt x="6" y="33"/>
                  </a:lnTo>
                  <a:lnTo>
                    <a:pt x="11" y="21"/>
                  </a:lnTo>
                  <a:lnTo>
                    <a:pt x="20" y="9"/>
                  </a:lnTo>
                  <a:lnTo>
                    <a:pt x="31" y="0"/>
                  </a:lnTo>
                  <a:lnTo>
                    <a:pt x="25" y="8"/>
                  </a:lnTo>
                  <a:lnTo>
                    <a:pt x="23" y="16"/>
                  </a:lnTo>
                  <a:lnTo>
                    <a:pt x="24" y="25"/>
                  </a:lnTo>
                  <a:lnTo>
                    <a:pt x="29" y="33"/>
                  </a:lnTo>
                  <a:lnTo>
                    <a:pt x="36" y="41"/>
                  </a:lnTo>
                  <a:lnTo>
                    <a:pt x="44" y="47"/>
                  </a:lnTo>
                  <a:lnTo>
                    <a:pt x="54" y="51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0" name="Freeform 135"/>
            <p:cNvSpPr>
              <a:spLocks/>
            </p:cNvSpPr>
            <p:nvPr/>
          </p:nvSpPr>
          <p:spPr bwMode="auto">
            <a:xfrm>
              <a:off x="3021" y="2162"/>
              <a:ext cx="117" cy="128"/>
            </a:xfrm>
            <a:custGeom>
              <a:avLst/>
              <a:gdLst>
                <a:gd name="T0" fmla="*/ 41 w 235"/>
                <a:gd name="T1" fmla="*/ 35 h 257"/>
                <a:gd name="T2" fmla="*/ 44 w 235"/>
                <a:gd name="T3" fmla="*/ 36 h 257"/>
                <a:gd name="T4" fmla="*/ 46 w 235"/>
                <a:gd name="T5" fmla="*/ 36 h 257"/>
                <a:gd name="T6" fmla="*/ 48 w 235"/>
                <a:gd name="T7" fmla="*/ 37 h 257"/>
                <a:gd name="T8" fmla="*/ 51 w 235"/>
                <a:gd name="T9" fmla="*/ 38 h 257"/>
                <a:gd name="T10" fmla="*/ 53 w 235"/>
                <a:gd name="T11" fmla="*/ 40 h 257"/>
                <a:gd name="T12" fmla="*/ 54 w 235"/>
                <a:gd name="T13" fmla="*/ 42 h 257"/>
                <a:gd name="T14" fmla="*/ 56 w 235"/>
                <a:gd name="T15" fmla="*/ 44 h 257"/>
                <a:gd name="T16" fmla="*/ 57 w 235"/>
                <a:gd name="T17" fmla="*/ 46 h 257"/>
                <a:gd name="T18" fmla="*/ 58 w 235"/>
                <a:gd name="T19" fmla="*/ 50 h 257"/>
                <a:gd name="T20" fmla="*/ 58 w 235"/>
                <a:gd name="T21" fmla="*/ 54 h 257"/>
                <a:gd name="T22" fmla="*/ 58 w 235"/>
                <a:gd name="T23" fmla="*/ 58 h 257"/>
                <a:gd name="T24" fmla="*/ 56 w 235"/>
                <a:gd name="T25" fmla="*/ 61 h 257"/>
                <a:gd name="T26" fmla="*/ 49 w 235"/>
                <a:gd name="T27" fmla="*/ 64 h 257"/>
                <a:gd name="T28" fmla="*/ 42 w 235"/>
                <a:gd name="T29" fmla="*/ 63 h 257"/>
                <a:gd name="T30" fmla="*/ 37 w 235"/>
                <a:gd name="T31" fmla="*/ 60 h 257"/>
                <a:gd name="T32" fmla="*/ 33 w 235"/>
                <a:gd name="T33" fmla="*/ 55 h 257"/>
                <a:gd name="T34" fmla="*/ 31 w 235"/>
                <a:gd name="T35" fmla="*/ 49 h 257"/>
                <a:gd name="T36" fmla="*/ 31 w 235"/>
                <a:gd name="T37" fmla="*/ 44 h 257"/>
                <a:gd name="T38" fmla="*/ 32 w 235"/>
                <a:gd name="T39" fmla="*/ 39 h 257"/>
                <a:gd name="T40" fmla="*/ 36 w 235"/>
                <a:gd name="T41" fmla="*/ 36 h 257"/>
                <a:gd name="T42" fmla="*/ 27 w 235"/>
                <a:gd name="T43" fmla="*/ 37 h 257"/>
                <a:gd name="T44" fmla="*/ 19 w 235"/>
                <a:gd name="T45" fmla="*/ 36 h 257"/>
                <a:gd name="T46" fmla="*/ 13 w 235"/>
                <a:gd name="T47" fmla="*/ 32 h 257"/>
                <a:gd name="T48" fmla="*/ 7 w 235"/>
                <a:gd name="T49" fmla="*/ 28 h 257"/>
                <a:gd name="T50" fmla="*/ 3 w 235"/>
                <a:gd name="T51" fmla="*/ 22 h 257"/>
                <a:gd name="T52" fmla="*/ 1 w 235"/>
                <a:gd name="T53" fmla="*/ 17 h 257"/>
                <a:gd name="T54" fmla="*/ 0 w 235"/>
                <a:gd name="T55" fmla="*/ 12 h 257"/>
                <a:gd name="T56" fmla="*/ 0 w 235"/>
                <a:gd name="T57" fmla="*/ 9 h 257"/>
                <a:gd name="T58" fmla="*/ 1 w 235"/>
                <a:gd name="T59" fmla="*/ 7 h 257"/>
                <a:gd name="T60" fmla="*/ 2 w 235"/>
                <a:gd name="T61" fmla="*/ 6 h 257"/>
                <a:gd name="T62" fmla="*/ 3 w 235"/>
                <a:gd name="T63" fmla="*/ 5 h 257"/>
                <a:gd name="T64" fmla="*/ 4 w 235"/>
                <a:gd name="T65" fmla="*/ 4 h 257"/>
                <a:gd name="T66" fmla="*/ 5 w 235"/>
                <a:gd name="T67" fmla="*/ 3 h 257"/>
                <a:gd name="T68" fmla="*/ 7 w 235"/>
                <a:gd name="T69" fmla="*/ 2 h 257"/>
                <a:gd name="T70" fmla="*/ 8 w 235"/>
                <a:gd name="T71" fmla="*/ 2 h 257"/>
                <a:gd name="T72" fmla="*/ 9 w 235"/>
                <a:gd name="T73" fmla="*/ 1 h 257"/>
                <a:gd name="T74" fmla="*/ 12 w 235"/>
                <a:gd name="T75" fmla="*/ 0 h 257"/>
                <a:gd name="T76" fmla="*/ 15 w 235"/>
                <a:gd name="T77" fmla="*/ 0 h 257"/>
                <a:gd name="T78" fmla="*/ 18 w 235"/>
                <a:gd name="T79" fmla="*/ 0 h 257"/>
                <a:gd name="T80" fmla="*/ 21 w 235"/>
                <a:gd name="T81" fmla="*/ 0 h 257"/>
                <a:gd name="T82" fmla="*/ 24 w 235"/>
                <a:gd name="T83" fmla="*/ 1 h 257"/>
                <a:gd name="T84" fmla="*/ 27 w 235"/>
                <a:gd name="T85" fmla="*/ 2 h 257"/>
                <a:gd name="T86" fmla="*/ 30 w 235"/>
                <a:gd name="T87" fmla="*/ 3 h 257"/>
                <a:gd name="T88" fmla="*/ 32 w 235"/>
                <a:gd name="T89" fmla="*/ 5 h 257"/>
                <a:gd name="T90" fmla="*/ 31 w 235"/>
                <a:gd name="T91" fmla="*/ 9 h 257"/>
                <a:gd name="T92" fmla="*/ 31 w 235"/>
                <a:gd name="T93" fmla="*/ 12 h 257"/>
                <a:gd name="T94" fmla="*/ 31 w 235"/>
                <a:gd name="T95" fmla="*/ 16 h 257"/>
                <a:gd name="T96" fmla="*/ 31 w 235"/>
                <a:gd name="T97" fmla="*/ 20 h 257"/>
                <a:gd name="T98" fmla="*/ 32 w 235"/>
                <a:gd name="T99" fmla="*/ 24 h 257"/>
                <a:gd name="T100" fmla="*/ 35 w 235"/>
                <a:gd name="T101" fmla="*/ 27 h 257"/>
                <a:gd name="T102" fmla="*/ 38 w 235"/>
                <a:gd name="T103" fmla="*/ 31 h 257"/>
                <a:gd name="T104" fmla="*/ 42 w 235"/>
                <a:gd name="T105" fmla="*/ 34 h 257"/>
                <a:gd name="T106" fmla="*/ 41 w 235"/>
                <a:gd name="T107" fmla="*/ 34 h 257"/>
                <a:gd name="T108" fmla="*/ 41 w 235"/>
                <a:gd name="T109" fmla="*/ 34 h 257"/>
                <a:gd name="T110" fmla="*/ 41 w 235"/>
                <a:gd name="T111" fmla="*/ 35 h 257"/>
                <a:gd name="T112" fmla="*/ 41 w 235"/>
                <a:gd name="T113" fmla="*/ 35 h 2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5"/>
                <a:gd name="T172" fmla="*/ 0 h 257"/>
                <a:gd name="T173" fmla="*/ 235 w 235"/>
                <a:gd name="T174" fmla="*/ 257 h 2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5" h="257">
                  <a:moveTo>
                    <a:pt x="166" y="143"/>
                  </a:moveTo>
                  <a:lnTo>
                    <a:pt x="176" y="144"/>
                  </a:lnTo>
                  <a:lnTo>
                    <a:pt x="185" y="146"/>
                  </a:lnTo>
                  <a:lnTo>
                    <a:pt x="195" y="150"/>
                  </a:lnTo>
                  <a:lnTo>
                    <a:pt x="204" y="154"/>
                  </a:lnTo>
                  <a:lnTo>
                    <a:pt x="212" y="161"/>
                  </a:lnTo>
                  <a:lnTo>
                    <a:pt x="219" y="168"/>
                  </a:lnTo>
                  <a:lnTo>
                    <a:pt x="225" y="177"/>
                  </a:lnTo>
                  <a:lnTo>
                    <a:pt x="229" y="187"/>
                  </a:lnTo>
                  <a:lnTo>
                    <a:pt x="234" y="203"/>
                  </a:lnTo>
                  <a:lnTo>
                    <a:pt x="235" y="218"/>
                  </a:lnTo>
                  <a:lnTo>
                    <a:pt x="233" y="233"/>
                  </a:lnTo>
                  <a:lnTo>
                    <a:pt x="227" y="247"/>
                  </a:lnTo>
                  <a:lnTo>
                    <a:pt x="196" y="257"/>
                  </a:lnTo>
                  <a:lnTo>
                    <a:pt x="169" y="255"/>
                  </a:lnTo>
                  <a:lnTo>
                    <a:pt x="149" y="242"/>
                  </a:lnTo>
                  <a:lnTo>
                    <a:pt x="134" y="222"/>
                  </a:lnTo>
                  <a:lnTo>
                    <a:pt x="126" y="199"/>
                  </a:lnTo>
                  <a:lnTo>
                    <a:pt x="124" y="177"/>
                  </a:lnTo>
                  <a:lnTo>
                    <a:pt x="130" y="158"/>
                  </a:lnTo>
                  <a:lnTo>
                    <a:pt x="144" y="146"/>
                  </a:lnTo>
                  <a:lnTo>
                    <a:pt x="108" y="151"/>
                  </a:lnTo>
                  <a:lnTo>
                    <a:pt x="77" y="145"/>
                  </a:lnTo>
                  <a:lnTo>
                    <a:pt x="52" y="130"/>
                  </a:lnTo>
                  <a:lnTo>
                    <a:pt x="31" y="112"/>
                  </a:lnTo>
                  <a:lnTo>
                    <a:pt x="15" y="90"/>
                  </a:lnTo>
                  <a:lnTo>
                    <a:pt x="5" y="68"/>
                  </a:lnTo>
                  <a:lnTo>
                    <a:pt x="0" y="48"/>
                  </a:lnTo>
                  <a:lnTo>
                    <a:pt x="1" y="36"/>
                  </a:lnTo>
                  <a:lnTo>
                    <a:pt x="5" y="31"/>
                  </a:lnTo>
                  <a:lnTo>
                    <a:pt x="8" y="27"/>
                  </a:lnTo>
                  <a:lnTo>
                    <a:pt x="13" y="22"/>
                  </a:lnTo>
                  <a:lnTo>
                    <a:pt x="17" y="17"/>
                  </a:lnTo>
                  <a:lnTo>
                    <a:pt x="22" y="14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7" y="1"/>
                  </a:lnTo>
                  <a:lnTo>
                    <a:pt x="98" y="5"/>
                  </a:lnTo>
                  <a:lnTo>
                    <a:pt x="110" y="9"/>
                  </a:lnTo>
                  <a:lnTo>
                    <a:pt x="120" y="15"/>
                  </a:lnTo>
                  <a:lnTo>
                    <a:pt x="130" y="22"/>
                  </a:lnTo>
                  <a:lnTo>
                    <a:pt x="127" y="36"/>
                  </a:lnTo>
                  <a:lnTo>
                    <a:pt x="124" y="51"/>
                  </a:lnTo>
                  <a:lnTo>
                    <a:pt x="124" y="66"/>
                  </a:lnTo>
                  <a:lnTo>
                    <a:pt x="127" y="81"/>
                  </a:lnTo>
                  <a:lnTo>
                    <a:pt x="131" y="96"/>
                  </a:lnTo>
                  <a:lnTo>
                    <a:pt x="141" y="111"/>
                  </a:lnTo>
                  <a:lnTo>
                    <a:pt x="152" y="124"/>
                  </a:lnTo>
                  <a:lnTo>
                    <a:pt x="168" y="137"/>
                  </a:lnTo>
                  <a:lnTo>
                    <a:pt x="167" y="138"/>
                  </a:lnTo>
                  <a:lnTo>
                    <a:pt x="167" y="139"/>
                  </a:lnTo>
                  <a:lnTo>
                    <a:pt x="167" y="142"/>
                  </a:lnTo>
                  <a:lnTo>
                    <a:pt x="166" y="143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1" name="Freeform 136"/>
            <p:cNvSpPr>
              <a:spLocks/>
            </p:cNvSpPr>
            <p:nvPr/>
          </p:nvSpPr>
          <p:spPr bwMode="auto">
            <a:xfrm>
              <a:off x="2979" y="2202"/>
              <a:ext cx="62" cy="75"/>
            </a:xfrm>
            <a:custGeom>
              <a:avLst/>
              <a:gdLst>
                <a:gd name="T0" fmla="*/ 27 w 125"/>
                <a:gd name="T1" fmla="*/ 36 h 149"/>
                <a:gd name="T2" fmla="*/ 28 w 125"/>
                <a:gd name="T3" fmla="*/ 35 h 149"/>
                <a:gd name="T4" fmla="*/ 30 w 125"/>
                <a:gd name="T5" fmla="*/ 33 h 149"/>
                <a:gd name="T6" fmla="*/ 30 w 125"/>
                <a:gd name="T7" fmla="*/ 31 h 149"/>
                <a:gd name="T8" fmla="*/ 31 w 125"/>
                <a:gd name="T9" fmla="*/ 29 h 149"/>
                <a:gd name="T10" fmla="*/ 26 w 125"/>
                <a:gd name="T11" fmla="*/ 26 h 149"/>
                <a:gd name="T12" fmla="*/ 22 w 125"/>
                <a:gd name="T13" fmla="*/ 23 h 149"/>
                <a:gd name="T14" fmla="*/ 19 w 125"/>
                <a:gd name="T15" fmla="*/ 19 h 149"/>
                <a:gd name="T16" fmla="*/ 17 w 125"/>
                <a:gd name="T17" fmla="*/ 14 h 149"/>
                <a:gd name="T18" fmla="*/ 16 w 125"/>
                <a:gd name="T19" fmla="*/ 10 h 149"/>
                <a:gd name="T20" fmla="*/ 15 w 125"/>
                <a:gd name="T21" fmla="*/ 6 h 149"/>
                <a:gd name="T22" fmla="*/ 14 w 125"/>
                <a:gd name="T23" fmla="*/ 3 h 149"/>
                <a:gd name="T24" fmla="*/ 14 w 125"/>
                <a:gd name="T25" fmla="*/ 0 h 149"/>
                <a:gd name="T26" fmla="*/ 12 w 125"/>
                <a:gd name="T27" fmla="*/ 1 h 149"/>
                <a:gd name="T28" fmla="*/ 10 w 125"/>
                <a:gd name="T29" fmla="*/ 1 h 149"/>
                <a:gd name="T30" fmla="*/ 7 w 125"/>
                <a:gd name="T31" fmla="*/ 2 h 149"/>
                <a:gd name="T32" fmla="*/ 5 w 125"/>
                <a:gd name="T33" fmla="*/ 3 h 149"/>
                <a:gd name="T34" fmla="*/ 4 w 125"/>
                <a:gd name="T35" fmla="*/ 4 h 149"/>
                <a:gd name="T36" fmla="*/ 3 w 125"/>
                <a:gd name="T37" fmla="*/ 5 h 149"/>
                <a:gd name="T38" fmla="*/ 1 w 125"/>
                <a:gd name="T39" fmla="*/ 6 h 149"/>
                <a:gd name="T40" fmla="*/ 0 w 125"/>
                <a:gd name="T41" fmla="*/ 7 h 149"/>
                <a:gd name="T42" fmla="*/ 0 w 125"/>
                <a:gd name="T43" fmla="*/ 11 h 149"/>
                <a:gd name="T44" fmla="*/ 1 w 125"/>
                <a:gd name="T45" fmla="*/ 16 h 149"/>
                <a:gd name="T46" fmla="*/ 3 w 125"/>
                <a:gd name="T47" fmla="*/ 22 h 149"/>
                <a:gd name="T48" fmla="*/ 6 w 125"/>
                <a:gd name="T49" fmla="*/ 28 h 149"/>
                <a:gd name="T50" fmla="*/ 10 w 125"/>
                <a:gd name="T51" fmla="*/ 33 h 149"/>
                <a:gd name="T52" fmla="*/ 15 w 125"/>
                <a:gd name="T53" fmla="*/ 36 h 149"/>
                <a:gd name="T54" fmla="*/ 21 w 125"/>
                <a:gd name="T55" fmla="*/ 38 h 149"/>
                <a:gd name="T56" fmla="*/ 27 w 125"/>
                <a:gd name="T57" fmla="*/ 36 h 1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149"/>
                <a:gd name="T89" fmla="*/ 125 w 125"/>
                <a:gd name="T90" fmla="*/ 149 h 1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149">
                  <a:moveTo>
                    <a:pt x="109" y="144"/>
                  </a:moveTo>
                  <a:lnTo>
                    <a:pt x="114" y="137"/>
                  </a:lnTo>
                  <a:lnTo>
                    <a:pt x="120" y="130"/>
                  </a:lnTo>
                  <a:lnTo>
                    <a:pt x="123" y="123"/>
                  </a:lnTo>
                  <a:lnTo>
                    <a:pt x="125" y="116"/>
                  </a:lnTo>
                  <a:lnTo>
                    <a:pt x="106" y="104"/>
                  </a:lnTo>
                  <a:lnTo>
                    <a:pt x="91" y="89"/>
                  </a:lnTo>
                  <a:lnTo>
                    <a:pt x="79" y="73"/>
                  </a:lnTo>
                  <a:lnTo>
                    <a:pt x="71" y="56"/>
                  </a:lnTo>
                  <a:lnTo>
                    <a:pt x="65" y="39"/>
                  </a:lnTo>
                  <a:lnTo>
                    <a:pt x="60" y="23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8" y="13"/>
                  </a:lnTo>
                  <a:lnTo>
                    <a:pt x="12" y="17"/>
                  </a:lnTo>
                  <a:lnTo>
                    <a:pt x="6" y="23"/>
                  </a:lnTo>
                  <a:lnTo>
                    <a:pt x="2" y="27"/>
                  </a:lnTo>
                  <a:lnTo>
                    <a:pt x="0" y="42"/>
                  </a:lnTo>
                  <a:lnTo>
                    <a:pt x="5" y="63"/>
                  </a:lnTo>
                  <a:lnTo>
                    <a:pt x="13" y="86"/>
                  </a:lnTo>
                  <a:lnTo>
                    <a:pt x="27" y="109"/>
                  </a:lnTo>
                  <a:lnTo>
                    <a:pt x="43" y="130"/>
                  </a:lnTo>
                  <a:lnTo>
                    <a:pt x="63" y="144"/>
                  </a:lnTo>
                  <a:lnTo>
                    <a:pt x="84" y="149"/>
                  </a:lnTo>
                  <a:lnTo>
                    <a:pt x="109" y="144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2" name="Freeform 137"/>
            <p:cNvSpPr>
              <a:spLocks/>
            </p:cNvSpPr>
            <p:nvPr/>
          </p:nvSpPr>
          <p:spPr bwMode="auto">
            <a:xfrm>
              <a:off x="2977" y="2119"/>
              <a:ext cx="54" cy="61"/>
            </a:xfrm>
            <a:custGeom>
              <a:avLst/>
              <a:gdLst>
                <a:gd name="T0" fmla="*/ 18 w 107"/>
                <a:gd name="T1" fmla="*/ 31 h 121"/>
                <a:gd name="T2" fmla="*/ 19 w 107"/>
                <a:gd name="T3" fmla="*/ 29 h 121"/>
                <a:gd name="T4" fmla="*/ 20 w 107"/>
                <a:gd name="T5" fmla="*/ 28 h 121"/>
                <a:gd name="T6" fmla="*/ 22 w 107"/>
                <a:gd name="T7" fmla="*/ 27 h 121"/>
                <a:gd name="T8" fmla="*/ 23 w 107"/>
                <a:gd name="T9" fmla="*/ 26 h 121"/>
                <a:gd name="T10" fmla="*/ 24 w 107"/>
                <a:gd name="T11" fmla="*/ 25 h 121"/>
                <a:gd name="T12" fmla="*/ 25 w 107"/>
                <a:gd name="T13" fmla="*/ 24 h 121"/>
                <a:gd name="T14" fmla="*/ 26 w 107"/>
                <a:gd name="T15" fmla="*/ 23 h 121"/>
                <a:gd name="T16" fmla="*/ 27 w 107"/>
                <a:gd name="T17" fmla="*/ 23 h 121"/>
                <a:gd name="T18" fmla="*/ 25 w 107"/>
                <a:gd name="T19" fmla="*/ 21 h 121"/>
                <a:gd name="T20" fmla="*/ 22 w 107"/>
                <a:gd name="T21" fmla="*/ 18 h 121"/>
                <a:gd name="T22" fmla="*/ 20 w 107"/>
                <a:gd name="T23" fmla="*/ 16 h 121"/>
                <a:gd name="T24" fmla="*/ 19 w 107"/>
                <a:gd name="T25" fmla="*/ 12 h 121"/>
                <a:gd name="T26" fmla="*/ 18 w 107"/>
                <a:gd name="T27" fmla="*/ 9 h 121"/>
                <a:gd name="T28" fmla="*/ 17 w 107"/>
                <a:gd name="T29" fmla="*/ 6 h 121"/>
                <a:gd name="T30" fmla="*/ 17 w 107"/>
                <a:gd name="T31" fmla="*/ 3 h 121"/>
                <a:gd name="T32" fmla="*/ 17 w 107"/>
                <a:gd name="T33" fmla="*/ 1 h 121"/>
                <a:gd name="T34" fmla="*/ 15 w 107"/>
                <a:gd name="T35" fmla="*/ 1 h 121"/>
                <a:gd name="T36" fmla="*/ 14 w 107"/>
                <a:gd name="T37" fmla="*/ 1 h 121"/>
                <a:gd name="T38" fmla="*/ 12 w 107"/>
                <a:gd name="T39" fmla="*/ 1 h 121"/>
                <a:gd name="T40" fmla="*/ 11 w 107"/>
                <a:gd name="T41" fmla="*/ 0 h 121"/>
                <a:gd name="T42" fmla="*/ 10 w 107"/>
                <a:gd name="T43" fmla="*/ 0 h 121"/>
                <a:gd name="T44" fmla="*/ 8 w 107"/>
                <a:gd name="T45" fmla="*/ 0 h 121"/>
                <a:gd name="T46" fmla="*/ 7 w 107"/>
                <a:gd name="T47" fmla="*/ 1 h 121"/>
                <a:gd name="T48" fmla="*/ 6 w 107"/>
                <a:gd name="T49" fmla="*/ 1 h 121"/>
                <a:gd name="T50" fmla="*/ 3 w 107"/>
                <a:gd name="T51" fmla="*/ 4 h 121"/>
                <a:gd name="T52" fmla="*/ 1 w 107"/>
                <a:gd name="T53" fmla="*/ 9 h 121"/>
                <a:gd name="T54" fmla="*/ 0 w 107"/>
                <a:gd name="T55" fmla="*/ 13 h 121"/>
                <a:gd name="T56" fmla="*/ 1 w 107"/>
                <a:gd name="T57" fmla="*/ 18 h 121"/>
                <a:gd name="T58" fmla="*/ 3 w 107"/>
                <a:gd name="T59" fmla="*/ 23 h 121"/>
                <a:gd name="T60" fmla="*/ 7 w 107"/>
                <a:gd name="T61" fmla="*/ 26 h 121"/>
                <a:gd name="T62" fmla="*/ 12 w 107"/>
                <a:gd name="T63" fmla="*/ 29 h 121"/>
                <a:gd name="T64" fmla="*/ 18 w 107"/>
                <a:gd name="T65" fmla="*/ 31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21"/>
                <a:gd name="T101" fmla="*/ 107 w 107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21">
                  <a:moveTo>
                    <a:pt x="72" y="121"/>
                  </a:moveTo>
                  <a:lnTo>
                    <a:pt x="76" y="116"/>
                  </a:lnTo>
                  <a:lnTo>
                    <a:pt x="80" y="112"/>
                  </a:lnTo>
                  <a:lnTo>
                    <a:pt x="85" y="107"/>
                  </a:lnTo>
                  <a:lnTo>
                    <a:pt x="90" y="102"/>
                  </a:lnTo>
                  <a:lnTo>
                    <a:pt x="94" y="99"/>
                  </a:lnTo>
                  <a:lnTo>
                    <a:pt x="99" y="95"/>
                  </a:lnTo>
                  <a:lnTo>
                    <a:pt x="102" y="92"/>
                  </a:lnTo>
                  <a:lnTo>
                    <a:pt x="107" y="90"/>
                  </a:lnTo>
                  <a:lnTo>
                    <a:pt x="97" y="83"/>
                  </a:lnTo>
                  <a:lnTo>
                    <a:pt x="87" y="72"/>
                  </a:lnTo>
                  <a:lnTo>
                    <a:pt x="79" y="61"/>
                  </a:lnTo>
                  <a:lnTo>
                    <a:pt x="74" y="47"/>
                  </a:lnTo>
                  <a:lnTo>
                    <a:pt x="69" y="34"/>
                  </a:lnTo>
                  <a:lnTo>
                    <a:pt x="67" y="22"/>
                  </a:lnTo>
                  <a:lnTo>
                    <a:pt x="66" y="11"/>
                  </a:lnTo>
                  <a:lnTo>
                    <a:pt x="66" y="4"/>
                  </a:lnTo>
                  <a:lnTo>
                    <a:pt x="60" y="3"/>
                  </a:lnTo>
                  <a:lnTo>
                    <a:pt x="54" y="2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2" y="2"/>
                  </a:lnTo>
                  <a:lnTo>
                    <a:pt x="9" y="16"/>
                  </a:lnTo>
                  <a:lnTo>
                    <a:pt x="2" y="33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6" y="104"/>
                  </a:lnTo>
                  <a:lnTo>
                    <a:pt x="46" y="115"/>
                  </a:lnTo>
                  <a:lnTo>
                    <a:pt x="72" y="12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3" name="Freeform 138"/>
            <p:cNvSpPr>
              <a:spLocks/>
            </p:cNvSpPr>
            <p:nvPr/>
          </p:nvSpPr>
          <p:spPr bwMode="auto">
            <a:xfrm>
              <a:off x="3136" y="2232"/>
              <a:ext cx="123" cy="67"/>
            </a:xfrm>
            <a:custGeom>
              <a:avLst/>
              <a:gdLst>
                <a:gd name="T0" fmla="*/ 61 w 247"/>
                <a:gd name="T1" fmla="*/ 27 h 133"/>
                <a:gd name="T2" fmla="*/ 61 w 247"/>
                <a:gd name="T3" fmla="*/ 23 h 133"/>
                <a:gd name="T4" fmla="*/ 60 w 247"/>
                <a:gd name="T5" fmla="*/ 20 h 133"/>
                <a:gd name="T6" fmla="*/ 59 w 247"/>
                <a:gd name="T7" fmla="*/ 16 h 133"/>
                <a:gd name="T8" fmla="*/ 56 w 247"/>
                <a:gd name="T9" fmla="*/ 12 h 133"/>
                <a:gd name="T10" fmla="*/ 53 w 247"/>
                <a:gd name="T11" fmla="*/ 9 h 133"/>
                <a:gd name="T12" fmla="*/ 50 w 247"/>
                <a:gd name="T13" fmla="*/ 5 h 133"/>
                <a:gd name="T14" fmla="*/ 46 w 247"/>
                <a:gd name="T15" fmla="*/ 3 h 133"/>
                <a:gd name="T16" fmla="*/ 43 w 247"/>
                <a:gd name="T17" fmla="*/ 1 h 133"/>
                <a:gd name="T18" fmla="*/ 42 w 247"/>
                <a:gd name="T19" fmla="*/ 2 h 133"/>
                <a:gd name="T20" fmla="*/ 40 w 247"/>
                <a:gd name="T21" fmla="*/ 3 h 133"/>
                <a:gd name="T22" fmla="*/ 38 w 247"/>
                <a:gd name="T23" fmla="*/ 5 h 133"/>
                <a:gd name="T24" fmla="*/ 35 w 247"/>
                <a:gd name="T25" fmla="*/ 6 h 133"/>
                <a:gd name="T26" fmla="*/ 35 w 247"/>
                <a:gd name="T27" fmla="*/ 7 h 133"/>
                <a:gd name="T28" fmla="*/ 36 w 247"/>
                <a:gd name="T29" fmla="*/ 10 h 133"/>
                <a:gd name="T30" fmla="*/ 37 w 247"/>
                <a:gd name="T31" fmla="*/ 14 h 133"/>
                <a:gd name="T32" fmla="*/ 36 w 247"/>
                <a:gd name="T33" fmla="*/ 16 h 133"/>
                <a:gd name="T34" fmla="*/ 35 w 247"/>
                <a:gd name="T35" fmla="*/ 14 h 133"/>
                <a:gd name="T36" fmla="*/ 34 w 247"/>
                <a:gd name="T37" fmla="*/ 12 h 133"/>
                <a:gd name="T38" fmla="*/ 32 w 247"/>
                <a:gd name="T39" fmla="*/ 9 h 133"/>
                <a:gd name="T40" fmla="*/ 30 w 247"/>
                <a:gd name="T41" fmla="*/ 7 h 133"/>
                <a:gd name="T42" fmla="*/ 28 w 247"/>
                <a:gd name="T43" fmla="*/ 7 h 133"/>
                <a:gd name="T44" fmla="*/ 25 w 247"/>
                <a:gd name="T45" fmla="*/ 7 h 133"/>
                <a:gd name="T46" fmla="*/ 23 w 247"/>
                <a:gd name="T47" fmla="*/ 7 h 133"/>
                <a:gd name="T48" fmla="*/ 20 w 247"/>
                <a:gd name="T49" fmla="*/ 6 h 133"/>
                <a:gd name="T50" fmla="*/ 18 w 247"/>
                <a:gd name="T51" fmla="*/ 5 h 133"/>
                <a:gd name="T52" fmla="*/ 15 w 247"/>
                <a:gd name="T53" fmla="*/ 3 h 133"/>
                <a:gd name="T54" fmla="*/ 13 w 247"/>
                <a:gd name="T55" fmla="*/ 2 h 133"/>
                <a:gd name="T56" fmla="*/ 11 w 247"/>
                <a:gd name="T57" fmla="*/ 0 h 133"/>
                <a:gd name="T58" fmla="*/ 9 w 247"/>
                <a:gd name="T59" fmla="*/ 1 h 133"/>
                <a:gd name="T60" fmla="*/ 8 w 247"/>
                <a:gd name="T61" fmla="*/ 1 h 133"/>
                <a:gd name="T62" fmla="*/ 6 w 247"/>
                <a:gd name="T63" fmla="*/ 2 h 133"/>
                <a:gd name="T64" fmla="*/ 5 w 247"/>
                <a:gd name="T65" fmla="*/ 3 h 133"/>
                <a:gd name="T66" fmla="*/ 3 w 247"/>
                <a:gd name="T67" fmla="*/ 3 h 133"/>
                <a:gd name="T68" fmla="*/ 1 w 247"/>
                <a:gd name="T69" fmla="*/ 5 h 133"/>
                <a:gd name="T70" fmla="*/ 1 w 247"/>
                <a:gd name="T71" fmla="*/ 6 h 133"/>
                <a:gd name="T72" fmla="*/ 0 w 247"/>
                <a:gd name="T73" fmla="*/ 7 h 133"/>
                <a:gd name="T74" fmla="*/ 2 w 247"/>
                <a:gd name="T75" fmla="*/ 10 h 133"/>
                <a:gd name="T76" fmla="*/ 3 w 247"/>
                <a:gd name="T77" fmla="*/ 13 h 133"/>
                <a:gd name="T78" fmla="*/ 4 w 247"/>
                <a:gd name="T79" fmla="*/ 16 h 133"/>
                <a:gd name="T80" fmla="*/ 4 w 247"/>
                <a:gd name="T81" fmla="*/ 20 h 133"/>
                <a:gd name="T82" fmla="*/ 6 w 247"/>
                <a:gd name="T83" fmla="*/ 22 h 133"/>
                <a:gd name="T84" fmla="*/ 9 w 247"/>
                <a:gd name="T85" fmla="*/ 25 h 133"/>
                <a:gd name="T86" fmla="*/ 13 w 247"/>
                <a:gd name="T87" fmla="*/ 28 h 133"/>
                <a:gd name="T88" fmla="*/ 18 w 247"/>
                <a:gd name="T89" fmla="*/ 30 h 133"/>
                <a:gd name="T90" fmla="*/ 22 w 247"/>
                <a:gd name="T91" fmla="*/ 31 h 133"/>
                <a:gd name="T92" fmla="*/ 27 w 247"/>
                <a:gd name="T93" fmla="*/ 30 h 133"/>
                <a:gd name="T94" fmla="*/ 32 w 247"/>
                <a:gd name="T95" fmla="*/ 27 h 133"/>
                <a:gd name="T96" fmla="*/ 36 w 247"/>
                <a:gd name="T97" fmla="*/ 21 h 133"/>
                <a:gd name="T98" fmla="*/ 37 w 247"/>
                <a:gd name="T99" fmla="*/ 25 h 133"/>
                <a:gd name="T100" fmla="*/ 39 w 247"/>
                <a:gd name="T101" fmla="*/ 28 h 133"/>
                <a:gd name="T102" fmla="*/ 41 w 247"/>
                <a:gd name="T103" fmla="*/ 31 h 133"/>
                <a:gd name="T104" fmla="*/ 44 w 247"/>
                <a:gd name="T105" fmla="*/ 33 h 133"/>
                <a:gd name="T106" fmla="*/ 48 w 247"/>
                <a:gd name="T107" fmla="*/ 34 h 133"/>
                <a:gd name="T108" fmla="*/ 52 w 247"/>
                <a:gd name="T109" fmla="*/ 33 h 133"/>
                <a:gd name="T110" fmla="*/ 56 w 247"/>
                <a:gd name="T111" fmla="*/ 31 h 133"/>
                <a:gd name="T112" fmla="*/ 61 w 247"/>
                <a:gd name="T113" fmla="*/ 27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7"/>
                <a:gd name="T172" fmla="*/ 0 h 133"/>
                <a:gd name="T173" fmla="*/ 247 w 247"/>
                <a:gd name="T174" fmla="*/ 133 h 1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7" h="133">
                  <a:moveTo>
                    <a:pt x="244" y="106"/>
                  </a:moveTo>
                  <a:lnTo>
                    <a:pt x="247" y="92"/>
                  </a:lnTo>
                  <a:lnTo>
                    <a:pt x="243" y="77"/>
                  </a:lnTo>
                  <a:lnTo>
                    <a:pt x="236" y="62"/>
                  </a:lnTo>
                  <a:lnTo>
                    <a:pt x="227" y="47"/>
                  </a:lnTo>
                  <a:lnTo>
                    <a:pt x="214" y="33"/>
                  </a:lnTo>
                  <a:lnTo>
                    <a:pt x="201" y="20"/>
                  </a:lnTo>
                  <a:lnTo>
                    <a:pt x="187" y="9"/>
                  </a:lnTo>
                  <a:lnTo>
                    <a:pt x="174" y="1"/>
                  </a:lnTo>
                  <a:lnTo>
                    <a:pt x="168" y="6"/>
                  </a:lnTo>
                  <a:lnTo>
                    <a:pt x="161" y="12"/>
                  </a:lnTo>
                  <a:lnTo>
                    <a:pt x="153" y="17"/>
                  </a:lnTo>
                  <a:lnTo>
                    <a:pt x="142" y="23"/>
                  </a:lnTo>
                  <a:lnTo>
                    <a:pt x="143" y="27"/>
                  </a:lnTo>
                  <a:lnTo>
                    <a:pt x="145" y="39"/>
                  </a:lnTo>
                  <a:lnTo>
                    <a:pt x="148" y="53"/>
                  </a:lnTo>
                  <a:lnTo>
                    <a:pt x="145" y="64"/>
                  </a:lnTo>
                  <a:lnTo>
                    <a:pt x="143" y="55"/>
                  </a:lnTo>
                  <a:lnTo>
                    <a:pt x="138" y="46"/>
                  </a:lnTo>
                  <a:lnTo>
                    <a:pt x="131" y="36"/>
                  </a:lnTo>
                  <a:lnTo>
                    <a:pt x="122" y="27"/>
                  </a:lnTo>
                  <a:lnTo>
                    <a:pt x="113" y="28"/>
                  </a:lnTo>
                  <a:lnTo>
                    <a:pt x="103" y="27"/>
                  </a:lnTo>
                  <a:lnTo>
                    <a:pt x="92" y="25"/>
                  </a:lnTo>
                  <a:lnTo>
                    <a:pt x="82" y="21"/>
                  </a:lnTo>
                  <a:lnTo>
                    <a:pt x="73" y="17"/>
                  </a:lnTo>
                  <a:lnTo>
                    <a:pt x="62" y="12"/>
                  </a:lnTo>
                  <a:lnTo>
                    <a:pt x="54" y="6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4" y="2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3" y="12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0" y="26"/>
                  </a:lnTo>
                  <a:lnTo>
                    <a:pt x="8" y="38"/>
                  </a:lnTo>
                  <a:lnTo>
                    <a:pt x="14" y="50"/>
                  </a:lnTo>
                  <a:lnTo>
                    <a:pt x="18" y="64"/>
                  </a:lnTo>
                  <a:lnTo>
                    <a:pt x="19" y="77"/>
                  </a:lnTo>
                  <a:lnTo>
                    <a:pt x="26" y="87"/>
                  </a:lnTo>
                  <a:lnTo>
                    <a:pt x="38" y="99"/>
                  </a:lnTo>
                  <a:lnTo>
                    <a:pt x="53" y="109"/>
                  </a:lnTo>
                  <a:lnTo>
                    <a:pt x="72" y="117"/>
                  </a:lnTo>
                  <a:lnTo>
                    <a:pt x="90" y="121"/>
                  </a:lnTo>
                  <a:lnTo>
                    <a:pt x="110" y="117"/>
                  </a:lnTo>
                  <a:lnTo>
                    <a:pt x="128" y="106"/>
                  </a:lnTo>
                  <a:lnTo>
                    <a:pt x="144" y="84"/>
                  </a:lnTo>
                  <a:lnTo>
                    <a:pt x="149" y="97"/>
                  </a:lnTo>
                  <a:lnTo>
                    <a:pt x="157" y="110"/>
                  </a:lnTo>
                  <a:lnTo>
                    <a:pt x="167" y="122"/>
                  </a:lnTo>
                  <a:lnTo>
                    <a:pt x="179" y="129"/>
                  </a:lnTo>
                  <a:lnTo>
                    <a:pt x="194" y="133"/>
                  </a:lnTo>
                  <a:lnTo>
                    <a:pt x="209" y="131"/>
                  </a:lnTo>
                  <a:lnTo>
                    <a:pt x="226" y="122"/>
                  </a:lnTo>
                  <a:lnTo>
                    <a:pt x="244" y="10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4" name="Freeform 139"/>
            <p:cNvSpPr>
              <a:spLocks/>
            </p:cNvSpPr>
            <p:nvPr/>
          </p:nvSpPr>
          <p:spPr bwMode="auto">
            <a:xfrm>
              <a:off x="3095" y="2154"/>
              <a:ext cx="133" cy="74"/>
            </a:xfrm>
            <a:custGeom>
              <a:avLst/>
              <a:gdLst>
                <a:gd name="T0" fmla="*/ 67 w 264"/>
                <a:gd name="T1" fmla="*/ 28 h 147"/>
                <a:gd name="T2" fmla="*/ 67 w 264"/>
                <a:gd name="T3" fmla="*/ 22 h 147"/>
                <a:gd name="T4" fmla="*/ 65 w 264"/>
                <a:gd name="T5" fmla="*/ 17 h 147"/>
                <a:gd name="T6" fmla="*/ 62 w 264"/>
                <a:gd name="T7" fmla="*/ 13 h 147"/>
                <a:gd name="T8" fmla="*/ 61 w 264"/>
                <a:gd name="T9" fmla="*/ 11 h 147"/>
                <a:gd name="T10" fmla="*/ 60 w 264"/>
                <a:gd name="T11" fmla="*/ 10 h 147"/>
                <a:gd name="T12" fmla="*/ 58 w 264"/>
                <a:gd name="T13" fmla="*/ 8 h 147"/>
                <a:gd name="T14" fmla="*/ 54 w 264"/>
                <a:gd name="T15" fmla="*/ 6 h 147"/>
                <a:gd name="T16" fmla="*/ 51 w 264"/>
                <a:gd name="T17" fmla="*/ 5 h 147"/>
                <a:gd name="T18" fmla="*/ 47 w 264"/>
                <a:gd name="T19" fmla="*/ 4 h 147"/>
                <a:gd name="T20" fmla="*/ 42 w 264"/>
                <a:gd name="T21" fmla="*/ 4 h 147"/>
                <a:gd name="T22" fmla="*/ 37 w 264"/>
                <a:gd name="T23" fmla="*/ 6 h 147"/>
                <a:gd name="T24" fmla="*/ 32 w 264"/>
                <a:gd name="T25" fmla="*/ 9 h 147"/>
                <a:gd name="T26" fmla="*/ 30 w 264"/>
                <a:gd name="T27" fmla="*/ 7 h 147"/>
                <a:gd name="T28" fmla="*/ 27 w 264"/>
                <a:gd name="T29" fmla="*/ 5 h 147"/>
                <a:gd name="T30" fmla="*/ 24 w 264"/>
                <a:gd name="T31" fmla="*/ 3 h 147"/>
                <a:gd name="T32" fmla="*/ 20 w 264"/>
                <a:gd name="T33" fmla="*/ 1 h 147"/>
                <a:gd name="T34" fmla="*/ 16 w 264"/>
                <a:gd name="T35" fmla="*/ 0 h 147"/>
                <a:gd name="T36" fmla="*/ 11 w 264"/>
                <a:gd name="T37" fmla="*/ 1 h 147"/>
                <a:gd name="T38" fmla="*/ 7 w 264"/>
                <a:gd name="T39" fmla="*/ 2 h 147"/>
                <a:gd name="T40" fmla="*/ 2 w 264"/>
                <a:gd name="T41" fmla="*/ 6 h 147"/>
                <a:gd name="T42" fmla="*/ 1 w 264"/>
                <a:gd name="T43" fmla="*/ 9 h 147"/>
                <a:gd name="T44" fmla="*/ 0 w 264"/>
                <a:gd name="T45" fmla="*/ 13 h 147"/>
                <a:gd name="T46" fmla="*/ 1 w 264"/>
                <a:gd name="T47" fmla="*/ 18 h 147"/>
                <a:gd name="T48" fmla="*/ 3 w 264"/>
                <a:gd name="T49" fmla="*/ 23 h 147"/>
                <a:gd name="T50" fmla="*/ 7 w 264"/>
                <a:gd name="T51" fmla="*/ 26 h 147"/>
                <a:gd name="T52" fmla="*/ 12 w 264"/>
                <a:gd name="T53" fmla="*/ 28 h 147"/>
                <a:gd name="T54" fmla="*/ 19 w 264"/>
                <a:gd name="T55" fmla="*/ 28 h 147"/>
                <a:gd name="T56" fmla="*/ 28 w 264"/>
                <a:gd name="T57" fmla="*/ 25 h 147"/>
                <a:gd name="T58" fmla="*/ 29 w 264"/>
                <a:gd name="T59" fmla="*/ 28 h 147"/>
                <a:gd name="T60" fmla="*/ 32 w 264"/>
                <a:gd name="T61" fmla="*/ 31 h 147"/>
                <a:gd name="T62" fmla="*/ 37 w 264"/>
                <a:gd name="T63" fmla="*/ 34 h 147"/>
                <a:gd name="T64" fmla="*/ 43 w 264"/>
                <a:gd name="T65" fmla="*/ 36 h 147"/>
                <a:gd name="T66" fmla="*/ 49 w 264"/>
                <a:gd name="T67" fmla="*/ 37 h 147"/>
                <a:gd name="T68" fmla="*/ 56 w 264"/>
                <a:gd name="T69" fmla="*/ 37 h 147"/>
                <a:gd name="T70" fmla="*/ 62 w 264"/>
                <a:gd name="T71" fmla="*/ 34 h 147"/>
                <a:gd name="T72" fmla="*/ 67 w 264"/>
                <a:gd name="T73" fmla="*/ 29 h 147"/>
                <a:gd name="T74" fmla="*/ 67 w 264"/>
                <a:gd name="T75" fmla="*/ 28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4"/>
                <a:gd name="T115" fmla="*/ 0 h 147"/>
                <a:gd name="T116" fmla="*/ 264 w 264"/>
                <a:gd name="T117" fmla="*/ 147 h 1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4" h="147">
                  <a:moveTo>
                    <a:pt x="263" y="109"/>
                  </a:moveTo>
                  <a:lnTo>
                    <a:pt x="263" y="85"/>
                  </a:lnTo>
                  <a:lnTo>
                    <a:pt x="256" y="66"/>
                  </a:lnTo>
                  <a:lnTo>
                    <a:pt x="247" y="51"/>
                  </a:lnTo>
                  <a:lnTo>
                    <a:pt x="240" y="43"/>
                  </a:lnTo>
                  <a:lnTo>
                    <a:pt x="236" y="38"/>
                  </a:lnTo>
                  <a:lnTo>
                    <a:pt x="228" y="31"/>
                  </a:lnTo>
                  <a:lnTo>
                    <a:pt x="215" y="24"/>
                  </a:lnTo>
                  <a:lnTo>
                    <a:pt x="201" y="18"/>
                  </a:lnTo>
                  <a:lnTo>
                    <a:pt x="185" y="16"/>
                  </a:lnTo>
                  <a:lnTo>
                    <a:pt x="167" y="16"/>
                  </a:lnTo>
                  <a:lnTo>
                    <a:pt x="147" y="23"/>
                  </a:lnTo>
                  <a:lnTo>
                    <a:pt x="127" y="36"/>
                  </a:lnTo>
                  <a:lnTo>
                    <a:pt x="119" y="28"/>
                  </a:lnTo>
                  <a:lnTo>
                    <a:pt x="108" y="18"/>
                  </a:lnTo>
                  <a:lnTo>
                    <a:pt x="94" y="9"/>
                  </a:lnTo>
                  <a:lnTo>
                    <a:pt x="79" y="2"/>
                  </a:lnTo>
                  <a:lnTo>
                    <a:pt x="62" y="0"/>
                  </a:lnTo>
                  <a:lnTo>
                    <a:pt x="44" y="1"/>
                  </a:lnTo>
                  <a:lnTo>
                    <a:pt x="25" y="8"/>
                  </a:lnTo>
                  <a:lnTo>
                    <a:pt x="6" y="22"/>
                  </a:lnTo>
                  <a:lnTo>
                    <a:pt x="1" y="35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5" y="104"/>
                  </a:lnTo>
                  <a:lnTo>
                    <a:pt x="45" y="112"/>
                  </a:lnTo>
                  <a:lnTo>
                    <a:pt x="73" y="111"/>
                  </a:lnTo>
                  <a:lnTo>
                    <a:pt x="110" y="98"/>
                  </a:lnTo>
                  <a:lnTo>
                    <a:pt x="115" y="109"/>
                  </a:lnTo>
                  <a:lnTo>
                    <a:pt x="127" y="122"/>
                  </a:lnTo>
                  <a:lnTo>
                    <a:pt x="146" y="135"/>
                  </a:lnTo>
                  <a:lnTo>
                    <a:pt x="169" y="144"/>
                  </a:lnTo>
                  <a:lnTo>
                    <a:pt x="194" y="147"/>
                  </a:lnTo>
                  <a:lnTo>
                    <a:pt x="220" y="145"/>
                  </a:lnTo>
                  <a:lnTo>
                    <a:pt x="244" y="135"/>
                  </a:lnTo>
                  <a:lnTo>
                    <a:pt x="264" y="114"/>
                  </a:lnTo>
                  <a:lnTo>
                    <a:pt x="263" y="109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5" name="Freeform 140"/>
            <p:cNvSpPr>
              <a:spLocks/>
            </p:cNvSpPr>
            <p:nvPr/>
          </p:nvSpPr>
          <p:spPr bwMode="auto">
            <a:xfrm>
              <a:off x="3078" y="2083"/>
              <a:ext cx="191" cy="86"/>
            </a:xfrm>
            <a:custGeom>
              <a:avLst/>
              <a:gdLst>
                <a:gd name="T0" fmla="*/ 95 w 383"/>
                <a:gd name="T1" fmla="*/ 26 h 172"/>
                <a:gd name="T2" fmla="*/ 93 w 383"/>
                <a:gd name="T3" fmla="*/ 22 h 172"/>
                <a:gd name="T4" fmla="*/ 90 w 383"/>
                <a:gd name="T5" fmla="*/ 18 h 172"/>
                <a:gd name="T6" fmla="*/ 86 w 383"/>
                <a:gd name="T7" fmla="*/ 14 h 172"/>
                <a:gd name="T8" fmla="*/ 81 w 383"/>
                <a:gd name="T9" fmla="*/ 13 h 172"/>
                <a:gd name="T10" fmla="*/ 76 w 383"/>
                <a:gd name="T11" fmla="*/ 12 h 172"/>
                <a:gd name="T12" fmla="*/ 71 w 383"/>
                <a:gd name="T13" fmla="*/ 12 h 172"/>
                <a:gd name="T14" fmla="*/ 66 w 383"/>
                <a:gd name="T15" fmla="*/ 15 h 172"/>
                <a:gd name="T16" fmla="*/ 63 w 383"/>
                <a:gd name="T17" fmla="*/ 15 h 172"/>
                <a:gd name="T18" fmla="*/ 61 w 383"/>
                <a:gd name="T19" fmla="*/ 11 h 172"/>
                <a:gd name="T20" fmla="*/ 58 w 383"/>
                <a:gd name="T21" fmla="*/ 6 h 172"/>
                <a:gd name="T22" fmla="*/ 55 w 383"/>
                <a:gd name="T23" fmla="*/ 3 h 172"/>
                <a:gd name="T24" fmla="*/ 50 w 383"/>
                <a:gd name="T25" fmla="*/ 1 h 172"/>
                <a:gd name="T26" fmla="*/ 44 w 383"/>
                <a:gd name="T27" fmla="*/ 0 h 172"/>
                <a:gd name="T28" fmla="*/ 37 w 383"/>
                <a:gd name="T29" fmla="*/ 1 h 172"/>
                <a:gd name="T30" fmla="*/ 31 w 383"/>
                <a:gd name="T31" fmla="*/ 5 h 172"/>
                <a:gd name="T32" fmla="*/ 28 w 383"/>
                <a:gd name="T33" fmla="*/ 5 h 172"/>
                <a:gd name="T34" fmla="*/ 21 w 383"/>
                <a:gd name="T35" fmla="*/ 3 h 172"/>
                <a:gd name="T36" fmla="*/ 12 w 383"/>
                <a:gd name="T37" fmla="*/ 3 h 172"/>
                <a:gd name="T38" fmla="*/ 3 w 383"/>
                <a:gd name="T39" fmla="*/ 7 h 172"/>
                <a:gd name="T40" fmla="*/ 0 w 383"/>
                <a:gd name="T41" fmla="*/ 14 h 172"/>
                <a:gd name="T42" fmla="*/ 3 w 383"/>
                <a:gd name="T43" fmla="*/ 21 h 172"/>
                <a:gd name="T44" fmla="*/ 9 w 383"/>
                <a:gd name="T45" fmla="*/ 24 h 172"/>
                <a:gd name="T46" fmla="*/ 20 w 383"/>
                <a:gd name="T47" fmla="*/ 25 h 172"/>
                <a:gd name="T48" fmla="*/ 27 w 383"/>
                <a:gd name="T49" fmla="*/ 19 h 172"/>
                <a:gd name="T50" fmla="*/ 29 w 383"/>
                <a:gd name="T51" fmla="*/ 13 h 172"/>
                <a:gd name="T52" fmla="*/ 30 w 383"/>
                <a:gd name="T53" fmla="*/ 18 h 172"/>
                <a:gd name="T54" fmla="*/ 34 w 383"/>
                <a:gd name="T55" fmla="*/ 26 h 172"/>
                <a:gd name="T56" fmla="*/ 41 w 383"/>
                <a:gd name="T57" fmla="*/ 33 h 172"/>
                <a:gd name="T58" fmla="*/ 52 w 383"/>
                <a:gd name="T59" fmla="*/ 33 h 172"/>
                <a:gd name="T60" fmla="*/ 61 w 383"/>
                <a:gd name="T61" fmla="*/ 26 h 172"/>
                <a:gd name="T62" fmla="*/ 62 w 383"/>
                <a:gd name="T63" fmla="*/ 22 h 172"/>
                <a:gd name="T64" fmla="*/ 64 w 383"/>
                <a:gd name="T65" fmla="*/ 25 h 172"/>
                <a:gd name="T66" fmla="*/ 72 w 383"/>
                <a:gd name="T67" fmla="*/ 37 h 172"/>
                <a:gd name="T68" fmla="*/ 83 w 383"/>
                <a:gd name="T69" fmla="*/ 43 h 172"/>
                <a:gd name="T70" fmla="*/ 93 w 383"/>
                <a:gd name="T71" fmla="*/ 38 h 1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3"/>
                <a:gd name="T109" fmla="*/ 0 h 172"/>
                <a:gd name="T110" fmla="*/ 383 w 383"/>
                <a:gd name="T111" fmla="*/ 172 h 1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3" h="172">
                  <a:moveTo>
                    <a:pt x="383" y="112"/>
                  </a:moveTo>
                  <a:lnTo>
                    <a:pt x="381" y="104"/>
                  </a:lnTo>
                  <a:lnTo>
                    <a:pt x="377" y="96"/>
                  </a:lnTo>
                  <a:lnTo>
                    <a:pt x="373" y="88"/>
                  </a:lnTo>
                  <a:lnTo>
                    <a:pt x="368" y="80"/>
                  </a:lnTo>
                  <a:lnTo>
                    <a:pt x="363" y="72"/>
                  </a:lnTo>
                  <a:lnTo>
                    <a:pt x="356" y="65"/>
                  </a:lnTo>
                  <a:lnTo>
                    <a:pt x="346" y="59"/>
                  </a:lnTo>
                  <a:lnTo>
                    <a:pt x="335" y="54"/>
                  </a:lnTo>
                  <a:lnTo>
                    <a:pt x="327" y="52"/>
                  </a:lnTo>
                  <a:lnTo>
                    <a:pt x="317" y="50"/>
                  </a:lnTo>
                  <a:lnTo>
                    <a:pt x="307" y="49"/>
                  </a:lnTo>
                  <a:lnTo>
                    <a:pt x="297" y="49"/>
                  </a:lnTo>
                  <a:lnTo>
                    <a:pt x="287" y="51"/>
                  </a:lnTo>
                  <a:lnTo>
                    <a:pt x="275" y="56"/>
                  </a:lnTo>
                  <a:lnTo>
                    <a:pt x="265" y="63"/>
                  </a:lnTo>
                  <a:lnTo>
                    <a:pt x="254" y="74"/>
                  </a:lnTo>
                  <a:lnTo>
                    <a:pt x="252" y="63"/>
                  </a:lnTo>
                  <a:lnTo>
                    <a:pt x="249" y="52"/>
                  </a:lnTo>
                  <a:lnTo>
                    <a:pt x="245" y="42"/>
                  </a:lnTo>
                  <a:lnTo>
                    <a:pt x="241" y="33"/>
                  </a:lnTo>
                  <a:lnTo>
                    <a:pt x="235" y="25"/>
                  </a:lnTo>
                  <a:lnTo>
                    <a:pt x="229" y="16"/>
                  </a:lnTo>
                  <a:lnTo>
                    <a:pt x="221" y="10"/>
                  </a:lnTo>
                  <a:lnTo>
                    <a:pt x="211" y="5"/>
                  </a:lnTo>
                  <a:lnTo>
                    <a:pt x="201" y="1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162" y="1"/>
                  </a:lnTo>
                  <a:lnTo>
                    <a:pt x="149" y="6"/>
                  </a:lnTo>
                  <a:lnTo>
                    <a:pt x="136" y="12"/>
                  </a:lnTo>
                  <a:lnTo>
                    <a:pt x="126" y="21"/>
                  </a:lnTo>
                  <a:lnTo>
                    <a:pt x="119" y="34"/>
                  </a:lnTo>
                  <a:lnTo>
                    <a:pt x="112" y="23"/>
                  </a:lnTo>
                  <a:lnTo>
                    <a:pt x="100" y="15"/>
                  </a:lnTo>
                  <a:lnTo>
                    <a:pt x="85" y="10"/>
                  </a:lnTo>
                  <a:lnTo>
                    <a:pt x="68" y="8"/>
                  </a:lnTo>
                  <a:lnTo>
                    <a:pt x="50" y="11"/>
                  </a:lnTo>
                  <a:lnTo>
                    <a:pt x="31" y="18"/>
                  </a:lnTo>
                  <a:lnTo>
                    <a:pt x="15" y="29"/>
                  </a:lnTo>
                  <a:lnTo>
                    <a:pt x="1" y="46"/>
                  </a:lnTo>
                  <a:lnTo>
                    <a:pt x="0" y="57"/>
                  </a:lnTo>
                  <a:lnTo>
                    <a:pt x="4" y="68"/>
                  </a:lnTo>
                  <a:lnTo>
                    <a:pt x="12" y="81"/>
                  </a:lnTo>
                  <a:lnTo>
                    <a:pt x="23" y="91"/>
                  </a:lnTo>
                  <a:lnTo>
                    <a:pt x="39" y="99"/>
                  </a:lnTo>
                  <a:lnTo>
                    <a:pt x="59" y="103"/>
                  </a:lnTo>
                  <a:lnTo>
                    <a:pt x="83" y="101"/>
                  </a:lnTo>
                  <a:lnTo>
                    <a:pt x="111" y="90"/>
                  </a:lnTo>
                  <a:lnTo>
                    <a:pt x="111" y="75"/>
                  </a:lnTo>
                  <a:lnTo>
                    <a:pt x="113" y="63"/>
                  </a:lnTo>
                  <a:lnTo>
                    <a:pt x="116" y="54"/>
                  </a:lnTo>
                  <a:lnTo>
                    <a:pt x="117" y="51"/>
                  </a:lnTo>
                  <a:lnTo>
                    <a:pt x="123" y="71"/>
                  </a:lnTo>
                  <a:lnTo>
                    <a:pt x="130" y="89"/>
                  </a:lnTo>
                  <a:lnTo>
                    <a:pt x="138" y="106"/>
                  </a:lnTo>
                  <a:lnTo>
                    <a:pt x="150" y="120"/>
                  </a:lnTo>
                  <a:lnTo>
                    <a:pt x="165" y="129"/>
                  </a:lnTo>
                  <a:lnTo>
                    <a:pt x="184" y="134"/>
                  </a:lnTo>
                  <a:lnTo>
                    <a:pt x="210" y="130"/>
                  </a:lnTo>
                  <a:lnTo>
                    <a:pt x="243" y="119"/>
                  </a:lnTo>
                  <a:lnTo>
                    <a:pt x="244" y="105"/>
                  </a:lnTo>
                  <a:lnTo>
                    <a:pt x="246" y="94"/>
                  </a:lnTo>
                  <a:lnTo>
                    <a:pt x="249" y="86"/>
                  </a:lnTo>
                  <a:lnTo>
                    <a:pt x="250" y="83"/>
                  </a:lnTo>
                  <a:lnTo>
                    <a:pt x="257" y="103"/>
                  </a:lnTo>
                  <a:lnTo>
                    <a:pt x="270" y="126"/>
                  </a:lnTo>
                  <a:lnTo>
                    <a:pt x="290" y="147"/>
                  </a:lnTo>
                  <a:lnTo>
                    <a:pt x="312" y="163"/>
                  </a:lnTo>
                  <a:lnTo>
                    <a:pt x="335" y="172"/>
                  </a:lnTo>
                  <a:lnTo>
                    <a:pt x="356" y="168"/>
                  </a:lnTo>
                  <a:lnTo>
                    <a:pt x="373" y="150"/>
                  </a:lnTo>
                  <a:lnTo>
                    <a:pt x="383" y="11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6" name="Freeform 141"/>
            <p:cNvSpPr>
              <a:spLocks/>
            </p:cNvSpPr>
            <p:nvPr/>
          </p:nvSpPr>
          <p:spPr bwMode="auto">
            <a:xfrm>
              <a:off x="3240" y="2183"/>
              <a:ext cx="46" cy="61"/>
            </a:xfrm>
            <a:custGeom>
              <a:avLst/>
              <a:gdLst>
                <a:gd name="T0" fmla="*/ 18 w 92"/>
                <a:gd name="T1" fmla="*/ 31 h 122"/>
                <a:gd name="T2" fmla="*/ 21 w 92"/>
                <a:gd name="T3" fmla="*/ 28 h 122"/>
                <a:gd name="T4" fmla="*/ 22 w 92"/>
                <a:gd name="T5" fmla="*/ 24 h 122"/>
                <a:gd name="T6" fmla="*/ 23 w 92"/>
                <a:gd name="T7" fmla="*/ 20 h 122"/>
                <a:gd name="T8" fmla="*/ 23 w 92"/>
                <a:gd name="T9" fmla="*/ 15 h 122"/>
                <a:gd name="T10" fmla="*/ 22 w 92"/>
                <a:gd name="T11" fmla="*/ 12 h 122"/>
                <a:gd name="T12" fmla="*/ 20 w 92"/>
                <a:gd name="T13" fmla="*/ 9 h 122"/>
                <a:gd name="T14" fmla="*/ 18 w 92"/>
                <a:gd name="T15" fmla="*/ 6 h 122"/>
                <a:gd name="T16" fmla="*/ 15 w 92"/>
                <a:gd name="T17" fmla="*/ 4 h 122"/>
                <a:gd name="T18" fmla="*/ 12 w 92"/>
                <a:gd name="T19" fmla="*/ 2 h 122"/>
                <a:gd name="T20" fmla="*/ 10 w 92"/>
                <a:gd name="T21" fmla="*/ 1 h 122"/>
                <a:gd name="T22" fmla="*/ 6 w 92"/>
                <a:gd name="T23" fmla="*/ 0 h 122"/>
                <a:gd name="T24" fmla="*/ 3 w 92"/>
                <a:gd name="T25" fmla="*/ 0 h 122"/>
                <a:gd name="T26" fmla="*/ 1 w 92"/>
                <a:gd name="T27" fmla="*/ 3 h 122"/>
                <a:gd name="T28" fmla="*/ 1 w 92"/>
                <a:gd name="T29" fmla="*/ 7 h 122"/>
                <a:gd name="T30" fmla="*/ 0 w 92"/>
                <a:gd name="T31" fmla="*/ 13 h 122"/>
                <a:gd name="T32" fmla="*/ 1 w 92"/>
                <a:gd name="T33" fmla="*/ 19 h 122"/>
                <a:gd name="T34" fmla="*/ 3 w 92"/>
                <a:gd name="T35" fmla="*/ 24 h 122"/>
                <a:gd name="T36" fmla="*/ 6 w 92"/>
                <a:gd name="T37" fmla="*/ 28 h 122"/>
                <a:gd name="T38" fmla="*/ 12 w 92"/>
                <a:gd name="T39" fmla="*/ 31 h 122"/>
                <a:gd name="T40" fmla="*/ 18 w 92"/>
                <a:gd name="T41" fmla="*/ 31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22"/>
                <a:gd name="T65" fmla="*/ 92 w 92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22">
                  <a:moveTo>
                    <a:pt x="72" y="122"/>
                  </a:moveTo>
                  <a:lnTo>
                    <a:pt x="81" y="110"/>
                  </a:lnTo>
                  <a:lnTo>
                    <a:pt x="88" y="95"/>
                  </a:lnTo>
                  <a:lnTo>
                    <a:pt x="92" y="78"/>
                  </a:lnTo>
                  <a:lnTo>
                    <a:pt x="91" y="60"/>
                  </a:lnTo>
                  <a:lnTo>
                    <a:pt x="86" y="46"/>
                  </a:lnTo>
                  <a:lnTo>
                    <a:pt x="80" y="33"/>
                  </a:lnTo>
                  <a:lnTo>
                    <a:pt x="72" y="23"/>
                  </a:lnTo>
                  <a:lnTo>
                    <a:pt x="63" y="14"/>
                  </a:lnTo>
                  <a:lnTo>
                    <a:pt x="51" y="7"/>
                  </a:lnTo>
                  <a:lnTo>
                    <a:pt x="40" y="2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5" y="11"/>
                  </a:lnTo>
                  <a:lnTo>
                    <a:pt x="1" y="28"/>
                  </a:lnTo>
                  <a:lnTo>
                    <a:pt x="0" y="50"/>
                  </a:lnTo>
                  <a:lnTo>
                    <a:pt x="3" y="73"/>
                  </a:lnTo>
                  <a:lnTo>
                    <a:pt x="11" y="94"/>
                  </a:lnTo>
                  <a:lnTo>
                    <a:pt x="26" y="111"/>
                  </a:lnTo>
                  <a:lnTo>
                    <a:pt x="46" y="122"/>
                  </a:lnTo>
                  <a:lnTo>
                    <a:pt x="72" y="12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7" name="Freeform 142"/>
            <p:cNvSpPr>
              <a:spLocks/>
            </p:cNvSpPr>
            <p:nvPr/>
          </p:nvSpPr>
          <p:spPr bwMode="auto">
            <a:xfrm>
              <a:off x="3022" y="2076"/>
              <a:ext cx="68" cy="54"/>
            </a:xfrm>
            <a:custGeom>
              <a:avLst/>
              <a:gdLst>
                <a:gd name="T0" fmla="*/ 22 w 134"/>
                <a:gd name="T1" fmla="*/ 24 h 108"/>
                <a:gd name="T2" fmla="*/ 22 w 134"/>
                <a:gd name="T3" fmla="*/ 22 h 108"/>
                <a:gd name="T4" fmla="*/ 23 w 134"/>
                <a:gd name="T5" fmla="*/ 19 h 108"/>
                <a:gd name="T6" fmla="*/ 24 w 134"/>
                <a:gd name="T7" fmla="*/ 16 h 108"/>
                <a:gd name="T8" fmla="*/ 26 w 134"/>
                <a:gd name="T9" fmla="*/ 14 h 108"/>
                <a:gd name="T10" fmla="*/ 28 w 134"/>
                <a:gd name="T11" fmla="*/ 11 h 108"/>
                <a:gd name="T12" fmla="*/ 29 w 134"/>
                <a:gd name="T13" fmla="*/ 9 h 108"/>
                <a:gd name="T14" fmla="*/ 32 w 134"/>
                <a:gd name="T15" fmla="*/ 7 h 108"/>
                <a:gd name="T16" fmla="*/ 35 w 134"/>
                <a:gd name="T17" fmla="*/ 5 h 108"/>
                <a:gd name="T18" fmla="*/ 32 w 134"/>
                <a:gd name="T19" fmla="*/ 3 h 108"/>
                <a:gd name="T20" fmla="*/ 29 w 134"/>
                <a:gd name="T21" fmla="*/ 2 h 108"/>
                <a:gd name="T22" fmla="*/ 25 w 134"/>
                <a:gd name="T23" fmla="*/ 1 h 108"/>
                <a:gd name="T24" fmla="*/ 20 w 134"/>
                <a:gd name="T25" fmla="*/ 0 h 108"/>
                <a:gd name="T26" fmla="*/ 15 w 134"/>
                <a:gd name="T27" fmla="*/ 1 h 108"/>
                <a:gd name="T28" fmla="*/ 10 w 134"/>
                <a:gd name="T29" fmla="*/ 2 h 108"/>
                <a:gd name="T30" fmla="*/ 5 w 134"/>
                <a:gd name="T31" fmla="*/ 5 h 108"/>
                <a:gd name="T32" fmla="*/ 1 w 134"/>
                <a:gd name="T33" fmla="*/ 11 h 108"/>
                <a:gd name="T34" fmla="*/ 1 w 134"/>
                <a:gd name="T35" fmla="*/ 11 h 108"/>
                <a:gd name="T36" fmla="*/ 1 w 134"/>
                <a:gd name="T37" fmla="*/ 11 h 108"/>
                <a:gd name="T38" fmla="*/ 1 w 134"/>
                <a:gd name="T39" fmla="*/ 12 h 108"/>
                <a:gd name="T40" fmla="*/ 0 w 134"/>
                <a:gd name="T41" fmla="*/ 13 h 108"/>
                <a:gd name="T42" fmla="*/ 0 w 134"/>
                <a:gd name="T43" fmla="*/ 14 h 108"/>
                <a:gd name="T44" fmla="*/ 1 w 134"/>
                <a:gd name="T45" fmla="*/ 18 h 108"/>
                <a:gd name="T46" fmla="*/ 3 w 134"/>
                <a:gd name="T47" fmla="*/ 21 h 108"/>
                <a:gd name="T48" fmla="*/ 5 w 134"/>
                <a:gd name="T49" fmla="*/ 24 h 108"/>
                <a:gd name="T50" fmla="*/ 8 w 134"/>
                <a:gd name="T51" fmla="*/ 26 h 108"/>
                <a:gd name="T52" fmla="*/ 12 w 134"/>
                <a:gd name="T53" fmla="*/ 27 h 108"/>
                <a:gd name="T54" fmla="*/ 16 w 134"/>
                <a:gd name="T55" fmla="*/ 27 h 108"/>
                <a:gd name="T56" fmla="*/ 22 w 134"/>
                <a:gd name="T57" fmla="*/ 24 h 1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"/>
                <a:gd name="T88" fmla="*/ 0 h 108"/>
                <a:gd name="T89" fmla="*/ 134 w 134"/>
                <a:gd name="T90" fmla="*/ 108 h 1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" h="108">
                  <a:moveTo>
                    <a:pt x="84" y="96"/>
                  </a:moveTo>
                  <a:lnTo>
                    <a:pt x="87" y="86"/>
                  </a:lnTo>
                  <a:lnTo>
                    <a:pt x="91" y="74"/>
                  </a:lnTo>
                  <a:lnTo>
                    <a:pt x="95" y="64"/>
                  </a:lnTo>
                  <a:lnTo>
                    <a:pt x="101" y="54"/>
                  </a:lnTo>
                  <a:lnTo>
                    <a:pt x="108" y="43"/>
                  </a:lnTo>
                  <a:lnTo>
                    <a:pt x="115" y="34"/>
                  </a:lnTo>
                  <a:lnTo>
                    <a:pt x="124" y="26"/>
                  </a:lnTo>
                  <a:lnTo>
                    <a:pt x="134" y="19"/>
                  </a:lnTo>
                  <a:lnTo>
                    <a:pt x="125" y="13"/>
                  </a:lnTo>
                  <a:lnTo>
                    <a:pt x="112" y="6"/>
                  </a:lnTo>
                  <a:lnTo>
                    <a:pt x="96" y="2"/>
                  </a:lnTo>
                  <a:lnTo>
                    <a:pt x="78" y="0"/>
                  </a:lnTo>
                  <a:lnTo>
                    <a:pt x="58" y="1"/>
                  </a:lnTo>
                  <a:lnTo>
                    <a:pt x="39" y="8"/>
                  </a:lnTo>
                  <a:lnTo>
                    <a:pt x="20" y="20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4" y="71"/>
                  </a:lnTo>
                  <a:lnTo>
                    <a:pt x="10" y="84"/>
                  </a:lnTo>
                  <a:lnTo>
                    <a:pt x="20" y="95"/>
                  </a:lnTo>
                  <a:lnTo>
                    <a:pt x="32" y="104"/>
                  </a:lnTo>
                  <a:lnTo>
                    <a:pt x="47" y="108"/>
                  </a:lnTo>
                  <a:lnTo>
                    <a:pt x="64" y="107"/>
                  </a:lnTo>
                  <a:lnTo>
                    <a:pt x="84" y="9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8" name="Freeform 143"/>
            <p:cNvSpPr>
              <a:spLocks/>
            </p:cNvSpPr>
            <p:nvPr/>
          </p:nvSpPr>
          <p:spPr bwMode="auto">
            <a:xfrm>
              <a:off x="2970" y="2076"/>
              <a:ext cx="40" cy="31"/>
            </a:xfrm>
            <a:custGeom>
              <a:avLst/>
              <a:gdLst>
                <a:gd name="T0" fmla="*/ 10 w 81"/>
                <a:gd name="T1" fmla="*/ 16 h 61"/>
                <a:gd name="T2" fmla="*/ 11 w 81"/>
                <a:gd name="T3" fmla="*/ 15 h 61"/>
                <a:gd name="T4" fmla="*/ 13 w 81"/>
                <a:gd name="T5" fmla="*/ 14 h 61"/>
                <a:gd name="T6" fmla="*/ 14 w 81"/>
                <a:gd name="T7" fmla="*/ 13 h 61"/>
                <a:gd name="T8" fmla="*/ 15 w 81"/>
                <a:gd name="T9" fmla="*/ 13 h 61"/>
                <a:gd name="T10" fmla="*/ 17 w 81"/>
                <a:gd name="T11" fmla="*/ 13 h 61"/>
                <a:gd name="T12" fmla="*/ 18 w 81"/>
                <a:gd name="T13" fmla="*/ 13 h 61"/>
                <a:gd name="T14" fmla="*/ 19 w 81"/>
                <a:gd name="T15" fmla="*/ 12 h 61"/>
                <a:gd name="T16" fmla="*/ 20 w 81"/>
                <a:gd name="T17" fmla="*/ 12 h 61"/>
                <a:gd name="T18" fmla="*/ 19 w 81"/>
                <a:gd name="T19" fmla="*/ 11 h 61"/>
                <a:gd name="T20" fmla="*/ 18 w 81"/>
                <a:gd name="T21" fmla="*/ 8 h 61"/>
                <a:gd name="T22" fmla="*/ 16 w 81"/>
                <a:gd name="T23" fmla="*/ 4 h 61"/>
                <a:gd name="T24" fmla="*/ 15 w 81"/>
                <a:gd name="T25" fmla="*/ 1 h 61"/>
                <a:gd name="T26" fmla="*/ 13 w 81"/>
                <a:gd name="T27" fmla="*/ 1 h 61"/>
                <a:gd name="T28" fmla="*/ 11 w 81"/>
                <a:gd name="T29" fmla="*/ 0 h 61"/>
                <a:gd name="T30" fmla="*/ 9 w 81"/>
                <a:gd name="T31" fmla="*/ 1 h 61"/>
                <a:gd name="T32" fmla="*/ 7 w 81"/>
                <a:gd name="T33" fmla="*/ 1 h 61"/>
                <a:gd name="T34" fmla="*/ 6 w 81"/>
                <a:gd name="T35" fmla="*/ 1 h 61"/>
                <a:gd name="T36" fmla="*/ 4 w 81"/>
                <a:gd name="T37" fmla="*/ 1 h 61"/>
                <a:gd name="T38" fmla="*/ 3 w 81"/>
                <a:gd name="T39" fmla="*/ 2 h 61"/>
                <a:gd name="T40" fmla="*/ 2 w 81"/>
                <a:gd name="T41" fmla="*/ 3 h 61"/>
                <a:gd name="T42" fmla="*/ 0 w 81"/>
                <a:gd name="T43" fmla="*/ 5 h 61"/>
                <a:gd name="T44" fmla="*/ 0 w 81"/>
                <a:gd name="T45" fmla="*/ 7 h 61"/>
                <a:gd name="T46" fmla="*/ 0 w 81"/>
                <a:gd name="T47" fmla="*/ 9 h 61"/>
                <a:gd name="T48" fmla="*/ 1 w 81"/>
                <a:gd name="T49" fmla="*/ 11 h 61"/>
                <a:gd name="T50" fmla="*/ 3 w 81"/>
                <a:gd name="T51" fmla="*/ 13 h 61"/>
                <a:gd name="T52" fmla="*/ 5 w 81"/>
                <a:gd name="T53" fmla="*/ 15 h 61"/>
                <a:gd name="T54" fmla="*/ 7 w 81"/>
                <a:gd name="T55" fmla="*/ 16 h 61"/>
                <a:gd name="T56" fmla="*/ 10 w 81"/>
                <a:gd name="T57" fmla="*/ 16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61"/>
                <a:gd name="T89" fmla="*/ 81 w 8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61">
                  <a:moveTo>
                    <a:pt x="41" y="61"/>
                  </a:moveTo>
                  <a:lnTo>
                    <a:pt x="47" y="58"/>
                  </a:lnTo>
                  <a:lnTo>
                    <a:pt x="53" y="55"/>
                  </a:lnTo>
                  <a:lnTo>
                    <a:pt x="58" y="52"/>
                  </a:lnTo>
                  <a:lnTo>
                    <a:pt x="63" y="51"/>
                  </a:lnTo>
                  <a:lnTo>
                    <a:pt x="68" y="50"/>
                  </a:lnTo>
                  <a:lnTo>
                    <a:pt x="72" y="49"/>
                  </a:lnTo>
                  <a:lnTo>
                    <a:pt x="76" y="48"/>
                  </a:lnTo>
                  <a:lnTo>
                    <a:pt x="81" y="48"/>
                  </a:lnTo>
                  <a:lnTo>
                    <a:pt x="78" y="43"/>
                  </a:lnTo>
                  <a:lnTo>
                    <a:pt x="74" y="31"/>
                  </a:lnTo>
                  <a:lnTo>
                    <a:pt x="67" y="16"/>
                  </a:lnTo>
                  <a:lnTo>
                    <a:pt x="60" y="2"/>
                  </a:lnTo>
                  <a:lnTo>
                    <a:pt x="52" y="1"/>
                  </a:lnTo>
                  <a:lnTo>
                    <a:pt x="45" y="0"/>
                  </a:lnTo>
                  <a:lnTo>
                    <a:pt x="38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3" y="8"/>
                  </a:lnTo>
                  <a:lnTo>
                    <a:pt x="8" y="10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1" y="35"/>
                  </a:lnTo>
                  <a:lnTo>
                    <a:pt x="6" y="43"/>
                  </a:lnTo>
                  <a:lnTo>
                    <a:pt x="13" y="51"/>
                  </a:lnTo>
                  <a:lnTo>
                    <a:pt x="21" y="57"/>
                  </a:lnTo>
                  <a:lnTo>
                    <a:pt x="31" y="61"/>
                  </a:lnTo>
                  <a:lnTo>
                    <a:pt x="41" y="6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89" name="Freeform 144"/>
            <p:cNvSpPr>
              <a:spLocks/>
            </p:cNvSpPr>
            <p:nvPr/>
          </p:nvSpPr>
          <p:spPr bwMode="auto">
            <a:xfrm>
              <a:off x="3048" y="2012"/>
              <a:ext cx="203" cy="84"/>
            </a:xfrm>
            <a:custGeom>
              <a:avLst/>
              <a:gdLst>
                <a:gd name="T0" fmla="*/ 101 w 408"/>
                <a:gd name="T1" fmla="*/ 36 h 167"/>
                <a:gd name="T2" fmla="*/ 100 w 408"/>
                <a:gd name="T3" fmla="*/ 29 h 167"/>
                <a:gd name="T4" fmla="*/ 97 w 408"/>
                <a:gd name="T5" fmla="*/ 23 h 167"/>
                <a:gd name="T6" fmla="*/ 94 w 408"/>
                <a:gd name="T7" fmla="*/ 19 h 167"/>
                <a:gd name="T8" fmla="*/ 89 w 408"/>
                <a:gd name="T9" fmla="*/ 17 h 167"/>
                <a:gd name="T10" fmla="*/ 83 w 408"/>
                <a:gd name="T11" fmla="*/ 16 h 167"/>
                <a:gd name="T12" fmla="*/ 78 w 408"/>
                <a:gd name="T13" fmla="*/ 17 h 167"/>
                <a:gd name="T14" fmla="*/ 73 w 408"/>
                <a:gd name="T15" fmla="*/ 20 h 167"/>
                <a:gd name="T16" fmla="*/ 71 w 408"/>
                <a:gd name="T17" fmla="*/ 21 h 167"/>
                <a:gd name="T18" fmla="*/ 69 w 408"/>
                <a:gd name="T19" fmla="*/ 16 h 167"/>
                <a:gd name="T20" fmla="*/ 64 w 408"/>
                <a:gd name="T21" fmla="*/ 7 h 167"/>
                <a:gd name="T22" fmla="*/ 59 w 408"/>
                <a:gd name="T23" fmla="*/ 2 h 167"/>
                <a:gd name="T24" fmla="*/ 54 w 408"/>
                <a:gd name="T25" fmla="*/ 0 h 167"/>
                <a:gd name="T26" fmla="*/ 47 w 408"/>
                <a:gd name="T27" fmla="*/ 1 h 167"/>
                <a:gd name="T28" fmla="*/ 40 w 408"/>
                <a:gd name="T29" fmla="*/ 3 h 167"/>
                <a:gd name="T30" fmla="*/ 36 w 408"/>
                <a:gd name="T31" fmla="*/ 8 h 167"/>
                <a:gd name="T32" fmla="*/ 34 w 408"/>
                <a:gd name="T33" fmla="*/ 14 h 167"/>
                <a:gd name="T34" fmla="*/ 33 w 408"/>
                <a:gd name="T35" fmla="*/ 20 h 167"/>
                <a:gd name="T36" fmla="*/ 33 w 408"/>
                <a:gd name="T37" fmla="*/ 21 h 167"/>
                <a:gd name="T38" fmla="*/ 30 w 408"/>
                <a:gd name="T39" fmla="*/ 16 h 167"/>
                <a:gd name="T40" fmla="*/ 29 w 408"/>
                <a:gd name="T41" fmla="*/ 13 h 167"/>
                <a:gd name="T42" fmla="*/ 28 w 408"/>
                <a:gd name="T43" fmla="*/ 12 h 167"/>
                <a:gd name="T44" fmla="*/ 26 w 408"/>
                <a:gd name="T45" fmla="*/ 11 h 167"/>
                <a:gd name="T46" fmla="*/ 21 w 408"/>
                <a:gd name="T47" fmla="*/ 10 h 167"/>
                <a:gd name="T48" fmla="*/ 15 w 408"/>
                <a:gd name="T49" fmla="*/ 10 h 167"/>
                <a:gd name="T50" fmla="*/ 10 w 408"/>
                <a:gd name="T51" fmla="*/ 10 h 167"/>
                <a:gd name="T52" fmla="*/ 6 w 408"/>
                <a:gd name="T53" fmla="*/ 12 h 167"/>
                <a:gd name="T54" fmla="*/ 2 w 408"/>
                <a:gd name="T55" fmla="*/ 15 h 167"/>
                <a:gd name="T56" fmla="*/ 0 w 408"/>
                <a:gd name="T57" fmla="*/ 20 h 167"/>
                <a:gd name="T58" fmla="*/ 5 w 408"/>
                <a:gd name="T59" fmla="*/ 25 h 167"/>
                <a:gd name="T60" fmla="*/ 16 w 408"/>
                <a:gd name="T61" fmla="*/ 28 h 167"/>
                <a:gd name="T62" fmla="*/ 28 w 408"/>
                <a:gd name="T63" fmla="*/ 26 h 167"/>
                <a:gd name="T64" fmla="*/ 34 w 408"/>
                <a:gd name="T65" fmla="*/ 25 h 167"/>
                <a:gd name="T66" fmla="*/ 36 w 408"/>
                <a:gd name="T67" fmla="*/ 27 h 167"/>
                <a:gd name="T68" fmla="*/ 39 w 408"/>
                <a:gd name="T69" fmla="*/ 28 h 167"/>
                <a:gd name="T70" fmla="*/ 48 w 408"/>
                <a:gd name="T71" fmla="*/ 30 h 167"/>
                <a:gd name="T72" fmla="*/ 57 w 408"/>
                <a:gd name="T73" fmla="*/ 30 h 167"/>
                <a:gd name="T74" fmla="*/ 66 w 408"/>
                <a:gd name="T75" fmla="*/ 27 h 167"/>
                <a:gd name="T76" fmla="*/ 72 w 408"/>
                <a:gd name="T77" fmla="*/ 28 h 167"/>
                <a:gd name="T78" fmla="*/ 77 w 408"/>
                <a:gd name="T79" fmla="*/ 35 h 167"/>
                <a:gd name="T80" fmla="*/ 84 w 408"/>
                <a:gd name="T81" fmla="*/ 41 h 167"/>
                <a:gd name="T82" fmla="*/ 95 w 408"/>
                <a:gd name="T83" fmla="*/ 42 h 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8"/>
                <a:gd name="T127" fmla="*/ 0 h 167"/>
                <a:gd name="T128" fmla="*/ 408 w 408"/>
                <a:gd name="T129" fmla="*/ 167 h 1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8" h="167">
                  <a:moveTo>
                    <a:pt x="406" y="155"/>
                  </a:moveTo>
                  <a:lnTo>
                    <a:pt x="408" y="141"/>
                  </a:lnTo>
                  <a:lnTo>
                    <a:pt x="406" y="128"/>
                  </a:lnTo>
                  <a:lnTo>
                    <a:pt x="403" y="115"/>
                  </a:lnTo>
                  <a:lnTo>
                    <a:pt x="398" y="102"/>
                  </a:lnTo>
                  <a:lnTo>
                    <a:pt x="391" y="92"/>
                  </a:lnTo>
                  <a:lnTo>
                    <a:pt x="385" y="83"/>
                  </a:lnTo>
                  <a:lnTo>
                    <a:pt x="378" y="76"/>
                  </a:lnTo>
                  <a:lnTo>
                    <a:pt x="372" y="71"/>
                  </a:lnTo>
                  <a:lnTo>
                    <a:pt x="360" y="65"/>
                  </a:lnTo>
                  <a:lnTo>
                    <a:pt x="348" y="63"/>
                  </a:lnTo>
                  <a:lnTo>
                    <a:pt x="336" y="62"/>
                  </a:lnTo>
                  <a:lnTo>
                    <a:pt x="326" y="63"/>
                  </a:lnTo>
                  <a:lnTo>
                    <a:pt x="314" y="66"/>
                  </a:lnTo>
                  <a:lnTo>
                    <a:pt x="305" y="71"/>
                  </a:lnTo>
                  <a:lnTo>
                    <a:pt x="295" y="77"/>
                  </a:lnTo>
                  <a:lnTo>
                    <a:pt x="287" y="84"/>
                  </a:lnTo>
                  <a:lnTo>
                    <a:pt x="287" y="83"/>
                  </a:lnTo>
                  <a:lnTo>
                    <a:pt x="286" y="76"/>
                  </a:lnTo>
                  <a:lnTo>
                    <a:pt x="280" y="62"/>
                  </a:lnTo>
                  <a:lnTo>
                    <a:pt x="268" y="39"/>
                  </a:lnTo>
                  <a:lnTo>
                    <a:pt x="260" y="25"/>
                  </a:lnTo>
                  <a:lnTo>
                    <a:pt x="251" y="15"/>
                  </a:lnTo>
                  <a:lnTo>
                    <a:pt x="240" y="7"/>
                  </a:lnTo>
                  <a:lnTo>
                    <a:pt x="229" y="2"/>
                  </a:lnTo>
                  <a:lnTo>
                    <a:pt x="217" y="0"/>
                  </a:lnTo>
                  <a:lnTo>
                    <a:pt x="203" y="0"/>
                  </a:lnTo>
                  <a:lnTo>
                    <a:pt x="190" y="1"/>
                  </a:lnTo>
                  <a:lnTo>
                    <a:pt x="175" y="4"/>
                  </a:lnTo>
                  <a:lnTo>
                    <a:pt x="163" y="10"/>
                  </a:lnTo>
                  <a:lnTo>
                    <a:pt x="152" y="19"/>
                  </a:lnTo>
                  <a:lnTo>
                    <a:pt x="144" y="31"/>
                  </a:lnTo>
                  <a:lnTo>
                    <a:pt x="140" y="42"/>
                  </a:lnTo>
                  <a:lnTo>
                    <a:pt x="136" y="55"/>
                  </a:lnTo>
                  <a:lnTo>
                    <a:pt x="135" y="68"/>
                  </a:lnTo>
                  <a:lnTo>
                    <a:pt x="135" y="78"/>
                  </a:lnTo>
                  <a:lnTo>
                    <a:pt x="136" y="86"/>
                  </a:lnTo>
                  <a:lnTo>
                    <a:pt x="134" y="83"/>
                  </a:lnTo>
                  <a:lnTo>
                    <a:pt x="127" y="72"/>
                  </a:lnTo>
                  <a:lnTo>
                    <a:pt x="121" y="61"/>
                  </a:lnTo>
                  <a:lnTo>
                    <a:pt x="118" y="49"/>
                  </a:lnTo>
                  <a:lnTo>
                    <a:pt x="116" y="47"/>
                  </a:lnTo>
                  <a:lnTo>
                    <a:pt x="114" y="46"/>
                  </a:lnTo>
                  <a:lnTo>
                    <a:pt x="110" y="43"/>
                  </a:lnTo>
                  <a:lnTo>
                    <a:pt x="104" y="41"/>
                  </a:lnTo>
                  <a:lnTo>
                    <a:pt x="96" y="39"/>
                  </a:lnTo>
                  <a:lnTo>
                    <a:pt x="85" y="38"/>
                  </a:lnTo>
                  <a:lnTo>
                    <a:pt x="73" y="37"/>
                  </a:lnTo>
                  <a:lnTo>
                    <a:pt x="62" y="37"/>
                  </a:lnTo>
                  <a:lnTo>
                    <a:pt x="52" y="38"/>
                  </a:lnTo>
                  <a:lnTo>
                    <a:pt x="43" y="40"/>
                  </a:lnTo>
                  <a:lnTo>
                    <a:pt x="34" y="43"/>
                  </a:lnTo>
                  <a:lnTo>
                    <a:pt x="24" y="47"/>
                  </a:lnTo>
                  <a:lnTo>
                    <a:pt x="16" y="51"/>
                  </a:lnTo>
                  <a:lnTo>
                    <a:pt x="8" y="57"/>
                  </a:lnTo>
                  <a:lnTo>
                    <a:pt x="0" y="64"/>
                  </a:lnTo>
                  <a:lnTo>
                    <a:pt x="0" y="77"/>
                  </a:lnTo>
                  <a:lnTo>
                    <a:pt x="7" y="88"/>
                  </a:lnTo>
                  <a:lnTo>
                    <a:pt x="22" y="99"/>
                  </a:lnTo>
                  <a:lnTo>
                    <a:pt x="42" y="106"/>
                  </a:lnTo>
                  <a:lnTo>
                    <a:pt x="64" y="109"/>
                  </a:lnTo>
                  <a:lnTo>
                    <a:pt x="88" y="109"/>
                  </a:lnTo>
                  <a:lnTo>
                    <a:pt x="112" y="103"/>
                  </a:lnTo>
                  <a:lnTo>
                    <a:pt x="134" y="93"/>
                  </a:lnTo>
                  <a:lnTo>
                    <a:pt x="137" y="98"/>
                  </a:lnTo>
                  <a:lnTo>
                    <a:pt x="141" y="102"/>
                  </a:lnTo>
                  <a:lnTo>
                    <a:pt x="144" y="106"/>
                  </a:lnTo>
                  <a:lnTo>
                    <a:pt x="145" y="107"/>
                  </a:lnTo>
                  <a:lnTo>
                    <a:pt x="159" y="111"/>
                  </a:lnTo>
                  <a:lnTo>
                    <a:pt x="175" y="115"/>
                  </a:lnTo>
                  <a:lnTo>
                    <a:pt x="192" y="117"/>
                  </a:lnTo>
                  <a:lnTo>
                    <a:pt x="212" y="118"/>
                  </a:lnTo>
                  <a:lnTo>
                    <a:pt x="230" y="117"/>
                  </a:lnTo>
                  <a:lnTo>
                    <a:pt x="250" y="113"/>
                  </a:lnTo>
                  <a:lnTo>
                    <a:pt x="268" y="106"/>
                  </a:lnTo>
                  <a:lnTo>
                    <a:pt x="286" y="95"/>
                  </a:lnTo>
                  <a:lnTo>
                    <a:pt x="291" y="109"/>
                  </a:lnTo>
                  <a:lnTo>
                    <a:pt x="299" y="124"/>
                  </a:lnTo>
                  <a:lnTo>
                    <a:pt x="310" y="139"/>
                  </a:lnTo>
                  <a:lnTo>
                    <a:pt x="324" y="153"/>
                  </a:lnTo>
                  <a:lnTo>
                    <a:pt x="340" y="162"/>
                  </a:lnTo>
                  <a:lnTo>
                    <a:pt x="358" y="167"/>
                  </a:lnTo>
                  <a:lnTo>
                    <a:pt x="381" y="166"/>
                  </a:lnTo>
                  <a:lnTo>
                    <a:pt x="406" y="155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0" name="Freeform 145"/>
            <p:cNvSpPr>
              <a:spLocks/>
            </p:cNvSpPr>
            <p:nvPr/>
          </p:nvSpPr>
          <p:spPr bwMode="auto">
            <a:xfrm>
              <a:off x="3142" y="2018"/>
              <a:ext cx="32" cy="24"/>
            </a:xfrm>
            <a:custGeom>
              <a:avLst/>
              <a:gdLst>
                <a:gd name="T0" fmla="*/ 1 w 64"/>
                <a:gd name="T1" fmla="*/ 1 h 50"/>
                <a:gd name="T2" fmla="*/ 0 w 64"/>
                <a:gd name="T3" fmla="*/ 4 h 50"/>
                <a:gd name="T4" fmla="*/ 1 w 64"/>
                <a:gd name="T5" fmla="*/ 5 h 50"/>
                <a:gd name="T6" fmla="*/ 3 w 64"/>
                <a:gd name="T7" fmla="*/ 6 h 50"/>
                <a:gd name="T8" fmla="*/ 7 w 64"/>
                <a:gd name="T9" fmla="*/ 7 h 50"/>
                <a:gd name="T10" fmla="*/ 9 w 64"/>
                <a:gd name="T11" fmla="*/ 9 h 50"/>
                <a:gd name="T12" fmla="*/ 11 w 64"/>
                <a:gd name="T13" fmla="*/ 11 h 50"/>
                <a:gd name="T14" fmla="*/ 13 w 64"/>
                <a:gd name="T15" fmla="*/ 12 h 50"/>
                <a:gd name="T16" fmla="*/ 15 w 64"/>
                <a:gd name="T17" fmla="*/ 11 h 50"/>
                <a:gd name="T18" fmla="*/ 16 w 64"/>
                <a:gd name="T19" fmla="*/ 9 h 50"/>
                <a:gd name="T20" fmla="*/ 15 w 64"/>
                <a:gd name="T21" fmla="*/ 6 h 50"/>
                <a:gd name="T22" fmla="*/ 13 w 64"/>
                <a:gd name="T23" fmla="*/ 3 h 50"/>
                <a:gd name="T24" fmla="*/ 10 w 64"/>
                <a:gd name="T25" fmla="*/ 1 h 50"/>
                <a:gd name="T26" fmla="*/ 9 w 64"/>
                <a:gd name="T27" fmla="*/ 1 h 50"/>
                <a:gd name="T28" fmla="*/ 7 w 64"/>
                <a:gd name="T29" fmla="*/ 0 h 50"/>
                <a:gd name="T30" fmla="*/ 6 w 64"/>
                <a:gd name="T31" fmla="*/ 0 h 50"/>
                <a:gd name="T32" fmla="*/ 4 w 64"/>
                <a:gd name="T33" fmla="*/ 0 h 50"/>
                <a:gd name="T34" fmla="*/ 3 w 64"/>
                <a:gd name="T35" fmla="*/ 0 h 50"/>
                <a:gd name="T36" fmla="*/ 2 w 64"/>
                <a:gd name="T37" fmla="*/ 0 h 50"/>
                <a:gd name="T38" fmla="*/ 1 w 64"/>
                <a:gd name="T39" fmla="*/ 0 h 50"/>
                <a:gd name="T40" fmla="*/ 1 w 64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50"/>
                <a:gd name="T65" fmla="*/ 64 w 64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50">
                  <a:moveTo>
                    <a:pt x="1" y="7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7"/>
                  </a:lnTo>
                  <a:lnTo>
                    <a:pt x="28" y="32"/>
                  </a:lnTo>
                  <a:lnTo>
                    <a:pt x="39" y="39"/>
                  </a:lnTo>
                  <a:lnTo>
                    <a:pt x="46" y="46"/>
                  </a:lnTo>
                  <a:lnTo>
                    <a:pt x="53" y="50"/>
                  </a:lnTo>
                  <a:lnTo>
                    <a:pt x="60" y="48"/>
                  </a:lnTo>
                  <a:lnTo>
                    <a:pt x="64" y="39"/>
                  </a:lnTo>
                  <a:lnTo>
                    <a:pt x="62" y="27"/>
                  </a:lnTo>
                  <a:lnTo>
                    <a:pt x="54" y="15"/>
                  </a:lnTo>
                  <a:lnTo>
                    <a:pt x="43" y="7"/>
                  </a:lnTo>
                  <a:lnTo>
                    <a:pt x="36" y="5"/>
                  </a:lnTo>
                  <a:lnTo>
                    <a:pt x="30" y="3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1" name="Freeform 146"/>
            <p:cNvSpPr>
              <a:spLocks/>
            </p:cNvSpPr>
            <p:nvPr/>
          </p:nvSpPr>
          <p:spPr bwMode="auto">
            <a:xfrm>
              <a:off x="3162" y="2089"/>
              <a:ext cx="32" cy="26"/>
            </a:xfrm>
            <a:custGeom>
              <a:avLst/>
              <a:gdLst>
                <a:gd name="T0" fmla="*/ 0 w 65"/>
                <a:gd name="T1" fmla="*/ 2 h 51"/>
                <a:gd name="T2" fmla="*/ 0 w 65"/>
                <a:gd name="T3" fmla="*/ 4 h 51"/>
                <a:gd name="T4" fmla="*/ 1 w 65"/>
                <a:gd name="T5" fmla="*/ 6 h 51"/>
                <a:gd name="T6" fmla="*/ 3 w 65"/>
                <a:gd name="T7" fmla="*/ 7 h 51"/>
                <a:gd name="T8" fmla="*/ 6 w 65"/>
                <a:gd name="T9" fmla="*/ 8 h 51"/>
                <a:gd name="T10" fmla="*/ 9 w 65"/>
                <a:gd name="T11" fmla="*/ 10 h 51"/>
                <a:gd name="T12" fmla="*/ 11 w 65"/>
                <a:gd name="T13" fmla="*/ 12 h 51"/>
                <a:gd name="T14" fmla="*/ 13 w 65"/>
                <a:gd name="T15" fmla="*/ 13 h 51"/>
                <a:gd name="T16" fmla="*/ 15 w 65"/>
                <a:gd name="T17" fmla="*/ 12 h 51"/>
                <a:gd name="T18" fmla="*/ 16 w 65"/>
                <a:gd name="T19" fmla="*/ 10 h 51"/>
                <a:gd name="T20" fmla="*/ 15 w 65"/>
                <a:gd name="T21" fmla="*/ 7 h 51"/>
                <a:gd name="T22" fmla="*/ 13 w 65"/>
                <a:gd name="T23" fmla="*/ 4 h 51"/>
                <a:gd name="T24" fmla="*/ 10 w 65"/>
                <a:gd name="T25" fmla="*/ 2 h 51"/>
                <a:gd name="T26" fmla="*/ 9 w 65"/>
                <a:gd name="T27" fmla="*/ 2 h 51"/>
                <a:gd name="T28" fmla="*/ 7 w 65"/>
                <a:gd name="T29" fmla="*/ 1 h 51"/>
                <a:gd name="T30" fmla="*/ 6 w 65"/>
                <a:gd name="T31" fmla="*/ 1 h 51"/>
                <a:gd name="T32" fmla="*/ 4 w 65"/>
                <a:gd name="T33" fmla="*/ 1 h 51"/>
                <a:gd name="T34" fmla="*/ 3 w 65"/>
                <a:gd name="T35" fmla="*/ 0 h 51"/>
                <a:gd name="T36" fmla="*/ 2 w 65"/>
                <a:gd name="T37" fmla="*/ 1 h 51"/>
                <a:gd name="T38" fmla="*/ 1 w 65"/>
                <a:gd name="T39" fmla="*/ 1 h 51"/>
                <a:gd name="T40" fmla="*/ 0 w 65"/>
                <a:gd name="T41" fmla="*/ 2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1" y="8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6"/>
                  </a:lnTo>
                  <a:lnTo>
                    <a:pt x="27" y="32"/>
                  </a:lnTo>
                  <a:lnTo>
                    <a:pt x="38" y="40"/>
                  </a:lnTo>
                  <a:lnTo>
                    <a:pt x="46" y="47"/>
                  </a:lnTo>
                  <a:lnTo>
                    <a:pt x="53" y="51"/>
                  </a:lnTo>
                  <a:lnTo>
                    <a:pt x="60" y="48"/>
                  </a:lnTo>
                  <a:lnTo>
                    <a:pt x="65" y="39"/>
                  </a:lnTo>
                  <a:lnTo>
                    <a:pt x="62" y="28"/>
                  </a:lnTo>
                  <a:lnTo>
                    <a:pt x="54" y="16"/>
                  </a:lnTo>
                  <a:lnTo>
                    <a:pt x="43" y="8"/>
                  </a:lnTo>
                  <a:lnTo>
                    <a:pt x="36" y="6"/>
                  </a:lnTo>
                  <a:lnTo>
                    <a:pt x="30" y="3"/>
                  </a:lnTo>
                  <a:lnTo>
                    <a:pt x="24" y="2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2" name="Freeform 147"/>
            <p:cNvSpPr>
              <a:spLocks/>
            </p:cNvSpPr>
            <p:nvPr/>
          </p:nvSpPr>
          <p:spPr bwMode="auto">
            <a:xfrm>
              <a:off x="3103" y="2092"/>
              <a:ext cx="28" cy="24"/>
            </a:xfrm>
            <a:custGeom>
              <a:avLst/>
              <a:gdLst>
                <a:gd name="T0" fmla="*/ 1 w 56"/>
                <a:gd name="T1" fmla="*/ 3 h 48"/>
                <a:gd name="T2" fmla="*/ 0 w 56"/>
                <a:gd name="T3" fmla="*/ 5 h 48"/>
                <a:gd name="T4" fmla="*/ 1 w 56"/>
                <a:gd name="T5" fmla="*/ 5 h 48"/>
                <a:gd name="T6" fmla="*/ 3 w 56"/>
                <a:gd name="T7" fmla="*/ 6 h 48"/>
                <a:gd name="T8" fmla="*/ 6 w 56"/>
                <a:gd name="T9" fmla="*/ 7 h 48"/>
                <a:gd name="T10" fmla="*/ 9 w 56"/>
                <a:gd name="T11" fmla="*/ 9 h 48"/>
                <a:gd name="T12" fmla="*/ 11 w 56"/>
                <a:gd name="T13" fmla="*/ 11 h 48"/>
                <a:gd name="T14" fmla="*/ 12 w 56"/>
                <a:gd name="T15" fmla="*/ 12 h 48"/>
                <a:gd name="T16" fmla="*/ 14 w 56"/>
                <a:gd name="T17" fmla="*/ 12 h 48"/>
                <a:gd name="T18" fmla="*/ 14 w 56"/>
                <a:gd name="T19" fmla="*/ 9 h 48"/>
                <a:gd name="T20" fmla="*/ 14 w 56"/>
                <a:gd name="T21" fmla="*/ 6 h 48"/>
                <a:gd name="T22" fmla="*/ 12 w 56"/>
                <a:gd name="T23" fmla="*/ 3 h 48"/>
                <a:gd name="T24" fmla="*/ 9 w 56"/>
                <a:gd name="T25" fmla="*/ 2 h 48"/>
                <a:gd name="T26" fmla="*/ 6 w 56"/>
                <a:gd name="T27" fmla="*/ 1 h 48"/>
                <a:gd name="T28" fmla="*/ 4 w 56"/>
                <a:gd name="T29" fmla="*/ 0 h 48"/>
                <a:gd name="T30" fmla="*/ 2 w 56"/>
                <a:gd name="T31" fmla="*/ 1 h 48"/>
                <a:gd name="T32" fmla="*/ 1 w 56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8"/>
                <a:gd name="T53" fmla="*/ 56 w 5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8">
                  <a:moveTo>
                    <a:pt x="2" y="9"/>
                  </a:moveTo>
                  <a:lnTo>
                    <a:pt x="0" y="17"/>
                  </a:lnTo>
                  <a:lnTo>
                    <a:pt x="3" y="20"/>
                  </a:lnTo>
                  <a:lnTo>
                    <a:pt x="11" y="24"/>
                  </a:lnTo>
                  <a:lnTo>
                    <a:pt x="24" y="28"/>
                  </a:lnTo>
                  <a:lnTo>
                    <a:pt x="34" y="36"/>
                  </a:lnTo>
                  <a:lnTo>
                    <a:pt x="41" y="43"/>
                  </a:lnTo>
                  <a:lnTo>
                    <a:pt x="46" y="48"/>
                  </a:lnTo>
                  <a:lnTo>
                    <a:pt x="53" y="46"/>
                  </a:lnTo>
                  <a:lnTo>
                    <a:pt x="56" y="36"/>
                  </a:lnTo>
                  <a:lnTo>
                    <a:pt x="54" y="25"/>
                  </a:lnTo>
                  <a:lnTo>
                    <a:pt x="46" y="13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3" name="Freeform 148"/>
            <p:cNvSpPr>
              <a:spLocks/>
            </p:cNvSpPr>
            <p:nvPr/>
          </p:nvSpPr>
          <p:spPr bwMode="auto">
            <a:xfrm>
              <a:off x="3075" y="2033"/>
              <a:ext cx="29" cy="24"/>
            </a:xfrm>
            <a:custGeom>
              <a:avLst/>
              <a:gdLst>
                <a:gd name="T0" fmla="*/ 1 w 57"/>
                <a:gd name="T1" fmla="*/ 3 h 48"/>
                <a:gd name="T2" fmla="*/ 0 w 57"/>
                <a:gd name="T3" fmla="*/ 5 h 48"/>
                <a:gd name="T4" fmla="*/ 1 w 57"/>
                <a:gd name="T5" fmla="*/ 6 h 48"/>
                <a:gd name="T6" fmla="*/ 3 w 57"/>
                <a:gd name="T7" fmla="*/ 6 h 48"/>
                <a:gd name="T8" fmla="*/ 6 w 57"/>
                <a:gd name="T9" fmla="*/ 7 h 48"/>
                <a:gd name="T10" fmla="*/ 9 w 57"/>
                <a:gd name="T11" fmla="*/ 10 h 48"/>
                <a:gd name="T12" fmla="*/ 11 w 57"/>
                <a:gd name="T13" fmla="*/ 11 h 48"/>
                <a:gd name="T14" fmla="*/ 12 w 57"/>
                <a:gd name="T15" fmla="*/ 12 h 48"/>
                <a:gd name="T16" fmla="*/ 13 w 57"/>
                <a:gd name="T17" fmla="*/ 12 h 48"/>
                <a:gd name="T18" fmla="*/ 15 w 57"/>
                <a:gd name="T19" fmla="*/ 10 h 48"/>
                <a:gd name="T20" fmla="*/ 14 w 57"/>
                <a:gd name="T21" fmla="*/ 6 h 48"/>
                <a:gd name="T22" fmla="*/ 12 w 57"/>
                <a:gd name="T23" fmla="*/ 3 h 48"/>
                <a:gd name="T24" fmla="*/ 9 w 57"/>
                <a:gd name="T25" fmla="*/ 2 h 48"/>
                <a:gd name="T26" fmla="*/ 6 w 57"/>
                <a:gd name="T27" fmla="*/ 1 h 48"/>
                <a:gd name="T28" fmla="*/ 4 w 57"/>
                <a:gd name="T29" fmla="*/ 0 h 48"/>
                <a:gd name="T30" fmla="*/ 2 w 57"/>
                <a:gd name="T31" fmla="*/ 1 h 48"/>
                <a:gd name="T32" fmla="*/ 1 w 57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48"/>
                <a:gd name="T53" fmla="*/ 57 w 57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48">
                  <a:moveTo>
                    <a:pt x="2" y="9"/>
                  </a:moveTo>
                  <a:lnTo>
                    <a:pt x="0" y="17"/>
                  </a:lnTo>
                  <a:lnTo>
                    <a:pt x="3" y="21"/>
                  </a:lnTo>
                  <a:lnTo>
                    <a:pt x="11" y="24"/>
                  </a:lnTo>
                  <a:lnTo>
                    <a:pt x="24" y="29"/>
                  </a:lnTo>
                  <a:lnTo>
                    <a:pt x="34" y="37"/>
                  </a:lnTo>
                  <a:lnTo>
                    <a:pt x="41" y="44"/>
                  </a:lnTo>
                  <a:lnTo>
                    <a:pt x="46" y="48"/>
                  </a:lnTo>
                  <a:lnTo>
                    <a:pt x="52" y="46"/>
                  </a:lnTo>
                  <a:lnTo>
                    <a:pt x="57" y="37"/>
                  </a:lnTo>
                  <a:lnTo>
                    <a:pt x="55" y="25"/>
                  </a:lnTo>
                  <a:lnTo>
                    <a:pt x="47" y="14"/>
                  </a:lnTo>
                  <a:lnTo>
                    <a:pt x="35" y="6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4" name="Freeform 149"/>
            <p:cNvSpPr>
              <a:spLocks/>
            </p:cNvSpPr>
            <p:nvPr/>
          </p:nvSpPr>
          <p:spPr bwMode="auto">
            <a:xfrm>
              <a:off x="3187" y="2172"/>
              <a:ext cx="30" cy="29"/>
            </a:xfrm>
            <a:custGeom>
              <a:avLst/>
              <a:gdLst>
                <a:gd name="T0" fmla="*/ 1 w 60"/>
                <a:gd name="T1" fmla="*/ 3 h 58"/>
                <a:gd name="T2" fmla="*/ 0 w 60"/>
                <a:gd name="T3" fmla="*/ 5 h 58"/>
                <a:gd name="T4" fmla="*/ 1 w 60"/>
                <a:gd name="T5" fmla="*/ 7 h 58"/>
                <a:gd name="T6" fmla="*/ 4 w 60"/>
                <a:gd name="T7" fmla="*/ 9 h 58"/>
                <a:gd name="T8" fmla="*/ 7 w 60"/>
                <a:gd name="T9" fmla="*/ 10 h 58"/>
                <a:gd name="T10" fmla="*/ 10 w 60"/>
                <a:gd name="T11" fmla="*/ 12 h 58"/>
                <a:gd name="T12" fmla="*/ 11 w 60"/>
                <a:gd name="T13" fmla="*/ 14 h 58"/>
                <a:gd name="T14" fmla="*/ 12 w 60"/>
                <a:gd name="T15" fmla="*/ 15 h 58"/>
                <a:gd name="T16" fmla="*/ 14 w 60"/>
                <a:gd name="T17" fmla="*/ 14 h 58"/>
                <a:gd name="T18" fmla="*/ 15 w 60"/>
                <a:gd name="T19" fmla="*/ 12 h 58"/>
                <a:gd name="T20" fmla="*/ 14 w 60"/>
                <a:gd name="T21" fmla="*/ 7 h 58"/>
                <a:gd name="T22" fmla="*/ 12 w 60"/>
                <a:gd name="T23" fmla="*/ 4 h 58"/>
                <a:gd name="T24" fmla="*/ 9 w 60"/>
                <a:gd name="T25" fmla="*/ 2 h 58"/>
                <a:gd name="T26" fmla="*/ 6 w 60"/>
                <a:gd name="T27" fmla="*/ 1 h 58"/>
                <a:gd name="T28" fmla="*/ 4 w 60"/>
                <a:gd name="T29" fmla="*/ 0 h 58"/>
                <a:gd name="T30" fmla="*/ 2 w 60"/>
                <a:gd name="T31" fmla="*/ 1 h 58"/>
                <a:gd name="T32" fmla="*/ 1 w 60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8"/>
                <a:gd name="T53" fmla="*/ 60 w 6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8">
                  <a:moveTo>
                    <a:pt x="1" y="9"/>
                  </a:moveTo>
                  <a:lnTo>
                    <a:pt x="0" y="18"/>
                  </a:lnTo>
                  <a:lnTo>
                    <a:pt x="4" y="26"/>
                  </a:lnTo>
                  <a:lnTo>
                    <a:pt x="14" y="33"/>
                  </a:lnTo>
                  <a:lnTo>
                    <a:pt x="26" y="40"/>
                  </a:lnTo>
                  <a:lnTo>
                    <a:pt x="37" y="47"/>
                  </a:lnTo>
                  <a:lnTo>
                    <a:pt x="43" y="54"/>
                  </a:lnTo>
                  <a:lnTo>
                    <a:pt x="48" y="58"/>
                  </a:lnTo>
                  <a:lnTo>
                    <a:pt x="55" y="56"/>
                  </a:lnTo>
                  <a:lnTo>
                    <a:pt x="60" y="46"/>
                  </a:lnTo>
                  <a:lnTo>
                    <a:pt x="55" y="30"/>
                  </a:lnTo>
                  <a:lnTo>
                    <a:pt x="47" y="15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7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5" name="Freeform 150"/>
            <p:cNvSpPr>
              <a:spLocks/>
            </p:cNvSpPr>
            <p:nvPr/>
          </p:nvSpPr>
          <p:spPr bwMode="auto">
            <a:xfrm>
              <a:off x="3232" y="2116"/>
              <a:ext cx="24" cy="20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4 h 39"/>
                <a:gd name="T4" fmla="*/ 1 w 49"/>
                <a:gd name="T5" fmla="*/ 5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8 h 39"/>
                <a:gd name="T12" fmla="*/ 8 w 49"/>
                <a:gd name="T13" fmla="*/ 9 h 39"/>
                <a:gd name="T14" fmla="*/ 10 w 49"/>
                <a:gd name="T15" fmla="*/ 10 h 39"/>
                <a:gd name="T16" fmla="*/ 11 w 49"/>
                <a:gd name="T17" fmla="*/ 10 h 39"/>
                <a:gd name="T18" fmla="*/ 12 w 49"/>
                <a:gd name="T19" fmla="*/ 8 h 39"/>
                <a:gd name="T20" fmla="*/ 11 w 49"/>
                <a:gd name="T21" fmla="*/ 6 h 39"/>
                <a:gd name="T22" fmla="*/ 10 w 49"/>
                <a:gd name="T23" fmla="*/ 3 h 39"/>
                <a:gd name="T24" fmla="*/ 7 w 49"/>
                <a:gd name="T25" fmla="*/ 2 h 39"/>
                <a:gd name="T26" fmla="*/ 5 w 49"/>
                <a:gd name="T27" fmla="*/ 1 h 39"/>
                <a:gd name="T28" fmla="*/ 3 w 49"/>
                <a:gd name="T29" fmla="*/ 0 h 39"/>
                <a:gd name="T30" fmla="*/ 1 w 49"/>
                <a:gd name="T31" fmla="*/ 1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7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0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40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40" y="11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6" name="Freeform 151"/>
            <p:cNvSpPr>
              <a:spLocks/>
            </p:cNvSpPr>
            <p:nvPr/>
          </p:nvSpPr>
          <p:spPr bwMode="auto">
            <a:xfrm>
              <a:off x="3048" y="2083"/>
              <a:ext cx="24" cy="19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3 h 39"/>
                <a:gd name="T4" fmla="*/ 1 w 49"/>
                <a:gd name="T5" fmla="*/ 4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7 h 39"/>
                <a:gd name="T12" fmla="*/ 8 w 49"/>
                <a:gd name="T13" fmla="*/ 9 h 39"/>
                <a:gd name="T14" fmla="*/ 9 w 49"/>
                <a:gd name="T15" fmla="*/ 9 h 39"/>
                <a:gd name="T16" fmla="*/ 11 w 49"/>
                <a:gd name="T17" fmla="*/ 9 h 39"/>
                <a:gd name="T18" fmla="*/ 12 w 49"/>
                <a:gd name="T19" fmla="*/ 7 h 39"/>
                <a:gd name="T20" fmla="*/ 11 w 49"/>
                <a:gd name="T21" fmla="*/ 5 h 39"/>
                <a:gd name="T22" fmla="*/ 9 w 49"/>
                <a:gd name="T23" fmla="*/ 3 h 39"/>
                <a:gd name="T24" fmla="*/ 7 w 49"/>
                <a:gd name="T25" fmla="*/ 1 h 39"/>
                <a:gd name="T26" fmla="*/ 5 w 49"/>
                <a:gd name="T27" fmla="*/ 0 h 39"/>
                <a:gd name="T28" fmla="*/ 3 w 49"/>
                <a:gd name="T29" fmla="*/ 0 h 39"/>
                <a:gd name="T30" fmla="*/ 1 w 49"/>
                <a:gd name="T31" fmla="*/ 0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8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1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39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39" y="12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7" name="Freeform 152"/>
            <p:cNvSpPr>
              <a:spLocks/>
            </p:cNvSpPr>
            <p:nvPr/>
          </p:nvSpPr>
          <p:spPr bwMode="auto">
            <a:xfrm>
              <a:off x="3213" y="2051"/>
              <a:ext cx="24" cy="20"/>
            </a:xfrm>
            <a:custGeom>
              <a:avLst/>
              <a:gdLst>
                <a:gd name="T0" fmla="*/ 1 w 48"/>
                <a:gd name="T1" fmla="*/ 2 h 40"/>
                <a:gd name="T2" fmla="*/ 0 w 48"/>
                <a:gd name="T3" fmla="*/ 3 h 40"/>
                <a:gd name="T4" fmla="*/ 1 w 48"/>
                <a:gd name="T5" fmla="*/ 5 h 40"/>
                <a:gd name="T6" fmla="*/ 3 w 48"/>
                <a:gd name="T7" fmla="*/ 5 h 40"/>
                <a:gd name="T8" fmla="*/ 5 w 48"/>
                <a:gd name="T9" fmla="*/ 6 h 40"/>
                <a:gd name="T10" fmla="*/ 7 w 48"/>
                <a:gd name="T11" fmla="*/ 7 h 40"/>
                <a:gd name="T12" fmla="*/ 9 w 48"/>
                <a:gd name="T13" fmla="*/ 10 h 40"/>
                <a:gd name="T14" fmla="*/ 10 w 48"/>
                <a:gd name="T15" fmla="*/ 10 h 40"/>
                <a:gd name="T16" fmla="*/ 12 w 48"/>
                <a:gd name="T17" fmla="*/ 10 h 40"/>
                <a:gd name="T18" fmla="*/ 12 w 48"/>
                <a:gd name="T19" fmla="*/ 7 h 40"/>
                <a:gd name="T20" fmla="*/ 12 w 48"/>
                <a:gd name="T21" fmla="*/ 5 h 40"/>
                <a:gd name="T22" fmla="*/ 10 w 48"/>
                <a:gd name="T23" fmla="*/ 3 h 40"/>
                <a:gd name="T24" fmla="*/ 7 w 48"/>
                <a:gd name="T25" fmla="*/ 1 h 40"/>
                <a:gd name="T26" fmla="*/ 5 w 48"/>
                <a:gd name="T27" fmla="*/ 1 h 40"/>
                <a:gd name="T28" fmla="*/ 3 w 48"/>
                <a:gd name="T29" fmla="*/ 0 h 40"/>
                <a:gd name="T30" fmla="*/ 2 w 48"/>
                <a:gd name="T31" fmla="*/ 1 h 40"/>
                <a:gd name="T32" fmla="*/ 1 w 48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" y="8"/>
                  </a:moveTo>
                  <a:lnTo>
                    <a:pt x="0" y="15"/>
                  </a:lnTo>
                  <a:lnTo>
                    <a:pt x="3" y="17"/>
                  </a:lnTo>
                  <a:lnTo>
                    <a:pt x="10" y="21"/>
                  </a:lnTo>
                  <a:lnTo>
                    <a:pt x="20" y="24"/>
                  </a:lnTo>
                  <a:lnTo>
                    <a:pt x="30" y="31"/>
                  </a:lnTo>
                  <a:lnTo>
                    <a:pt x="34" y="37"/>
                  </a:lnTo>
                  <a:lnTo>
                    <a:pt x="39" y="40"/>
                  </a:lnTo>
                  <a:lnTo>
                    <a:pt x="45" y="39"/>
                  </a:lnTo>
                  <a:lnTo>
                    <a:pt x="48" y="31"/>
                  </a:lnTo>
                  <a:lnTo>
                    <a:pt x="46" y="21"/>
                  </a:lnTo>
                  <a:lnTo>
                    <a:pt x="39" y="11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8" name="Freeform 153"/>
            <p:cNvSpPr>
              <a:spLocks/>
            </p:cNvSpPr>
            <p:nvPr/>
          </p:nvSpPr>
          <p:spPr bwMode="auto">
            <a:xfrm>
              <a:off x="3252" y="2191"/>
              <a:ext cx="25" cy="19"/>
            </a:xfrm>
            <a:custGeom>
              <a:avLst/>
              <a:gdLst>
                <a:gd name="T0" fmla="*/ 1 w 48"/>
                <a:gd name="T1" fmla="*/ 1 h 38"/>
                <a:gd name="T2" fmla="*/ 0 w 48"/>
                <a:gd name="T3" fmla="*/ 3 h 38"/>
                <a:gd name="T4" fmla="*/ 1 w 48"/>
                <a:gd name="T5" fmla="*/ 4 h 38"/>
                <a:gd name="T6" fmla="*/ 3 w 48"/>
                <a:gd name="T7" fmla="*/ 5 h 38"/>
                <a:gd name="T8" fmla="*/ 6 w 48"/>
                <a:gd name="T9" fmla="*/ 5 h 38"/>
                <a:gd name="T10" fmla="*/ 8 w 48"/>
                <a:gd name="T11" fmla="*/ 7 h 38"/>
                <a:gd name="T12" fmla="*/ 9 w 48"/>
                <a:gd name="T13" fmla="*/ 9 h 38"/>
                <a:gd name="T14" fmla="*/ 10 w 48"/>
                <a:gd name="T15" fmla="*/ 10 h 38"/>
                <a:gd name="T16" fmla="*/ 12 w 48"/>
                <a:gd name="T17" fmla="*/ 10 h 38"/>
                <a:gd name="T18" fmla="*/ 13 w 48"/>
                <a:gd name="T19" fmla="*/ 7 h 38"/>
                <a:gd name="T20" fmla="*/ 13 w 48"/>
                <a:gd name="T21" fmla="*/ 5 h 38"/>
                <a:gd name="T22" fmla="*/ 10 w 48"/>
                <a:gd name="T23" fmla="*/ 2 h 38"/>
                <a:gd name="T24" fmla="*/ 8 w 48"/>
                <a:gd name="T25" fmla="*/ 1 h 38"/>
                <a:gd name="T26" fmla="*/ 5 w 48"/>
                <a:gd name="T27" fmla="*/ 1 h 38"/>
                <a:gd name="T28" fmla="*/ 4 w 48"/>
                <a:gd name="T29" fmla="*/ 0 h 38"/>
                <a:gd name="T30" fmla="*/ 2 w 48"/>
                <a:gd name="T31" fmla="*/ 1 h 38"/>
                <a:gd name="T32" fmla="*/ 1 w 48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8"/>
                <a:gd name="T53" fmla="*/ 48 w 4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8">
                  <a:moveTo>
                    <a:pt x="2" y="7"/>
                  </a:moveTo>
                  <a:lnTo>
                    <a:pt x="0" y="12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23"/>
                  </a:lnTo>
                  <a:lnTo>
                    <a:pt x="30" y="29"/>
                  </a:lnTo>
                  <a:lnTo>
                    <a:pt x="34" y="34"/>
                  </a:lnTo>
                  <a:lnTo>
                    <a:pt x="39" y="38"/>
                  </a:lnTo>
                  <a:lnTo>
                    <a:pt x="45" y="37"/>
                  </a:lnTo>
                  <a:lnTo>
                    <a:pt x="48" y="30"/>
                  </a:lnTo>
                  <a:lnTo>
                    <a:pt x="46" y="19"/>
                  </a:lnTo>
                  <a:lnTo>
                    <a:pt x="39" y="10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99" name="Freeform 154"/>
            <p:cNvSpPr>
              <a:spLocks/>
            </p:cNvSpPr>
            <p:nvPr/>
          </p:nvSpPr>
          <p:spPr bwMode="auto">
            <a:xfrm>
              <a:off x="3129" y="2166"/>
              <a:ext cx="27" cy="24"/>
            </a:xfrm>
            <a:custGeom>
              <a:avLst/>
              <a:gdLst>
                <a:gd name="T0" fmla="*/ 12 w 54"/>
                <a:gd name="T1" fmla="*/ 12 h 48"/>
                <a:gd name="T2" fmla="*/ 11 w 54"/>
                <a:gd name="T3" fmla="*/ 12 h 48"/>
                <a:gd name="T4" fmla="*/ 9 w 54"/>
                <a:gd name="T5" fmla="*/ 10 h 48"/>
                <a:gd name="T6" fmla="*/ 8 w 54"/>
                <a:gd name="T7" fmla="*/ 9 h 48"/>
                <a:gd name="T8" fmla="*/ 7 w 54"/>
                <a:gd name="T9" fmla="*/ 7 h 48"/>
                <a:gd name="T10" fmla="*/ 3 w 54"/>
                <a:gd name="T11" fmla="*/ 6 h 48"/>
                <a:gd name="T12" fmla="*/ 1 w 54"/>
                <a:gd name="T13" fmla="*/ 6 h 48"/>
                <a:gd name="T14" fmla="*/ 0 w 54"/>
                <a:gd name="T15" fmla="*/ 5 h 48"/>
                <a:gd name="T16" fmla="*/ 1 w 54"/>
                <a:gd name="T17" fmla="*/ 3 h 48"/>
                <a:gd name="T18" fmla="*/ 1 w 54"/>
                <a:gd name="T19" fmla="*/ 2 h 48"/>
                <a:gd name="T20" fmla="*/ 2 w 54"/>
                <a:gd name="T21" fmla="*/ 1 h 48"/>
                <a:gd name="T22" fmla="*/ 3 w 54"/>
                <a:gd name="T23" fmla="*/ 1 h 48"/>
                <a:gd name="T24" fmla="*/ 3 w 54"/>
                <a:gd name="T25" fmla="*/ 0 h 48"/>
                <a:gd name="T26" fmla="*/ 5 w 54"/>
                <a:gd name="T27" fmla="*/ 1 h 48"/>
                <a:gd name="T28" fmla="*/ 6 w 54"/>
                <a:gd name="T29" fmla="*/ 1 h 48"/>
                <a:gd name="T30" fmla="*/ 7 w 54"/>
                <a:gd name="T31" fmla="*/ 1 h 48"/>
                <a:gd name="T32" fmla="*/ 9 w 54"/>
                <a:gd name="T33" fmla="*/ 2 h 48"/>
                <a:gd name="T34" fmla="*/ 11 w 54"/>
                <a:gd name="T35" fmla="*/ 2 h 48"/>
                <a:gd name="T36" fmla="*/ 12 w 54"/>
                <a:gd name="T37" fmla="*/ 3 h 48"/>
                <a:gd name="T38" fmla="*/ 13 w 54"/>
                <a:gd name="T39" fmla="*/ 3 h 48"/>
                <a:gd name="T40" fmla="*/ 14 w 54"/>
                <a:gd name="T41" fmla="*/ 5 h 48"/>
                <a:gd name="T42" fmla="*/ 13 w 54"/>
                <a:gd name="T43" fmla="*/ 6 h 48"/>
                <a:gd name="T44" fmla="*/ 12 w 54"/>
                <a:gd name="T45" fmla="*/ 9 h 48"/>
                <a:gd name="T46" fmla="*/ 12 w 54"/>
                <a:gd name="T47" fmla="*/ 11 h 48"/>
                <a:gd name="T48" fmla="*/ 12 w 54"/>
                <a:gd name="T49" fmla="*/ 12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5" y="48"/>
                  </a:moveTo>
                  <a:lnTo>
                    <a:pt x="41" y="45"/>
                  </a:lnTo>
                  <a:lnTo>
                    <a:pt x="36" y="40"/>
                  </a:lnTo>
                  <a:lnTo>
                    <a:pt x="32" y="36"/>
                  </a:lnTo>
                  <a:lnTo>
                    <a:pt x="25" y="31"/>
                  </a:lnTo>
                  <a:lnTo>
                    <a:pt x="11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30" y="3"/>
                  </a:lnTo>
                  <a:lnTo>
                    <a:pt x="36" y="6"/>
                  </a:lnTo>
                  <a:lnTo>
                    <a:pt x="41" y="8"/>
                  </a:lnTo>
                  <a:lnTo>
                    <a:pt x="46" y="12"/>
                  </a:lnTo>
                  <a:lnTo>
                    <a:pt x="50" y="15"/>
                  </a:lnTo>
                  <a:lnTo>
                    <a:pt x="54" y="20"/>
                  </a:lnTo>
                  <a:lnTo>
                    <a:pt x="49" y="25"/>
                  </a:lnTo>
                  <a:lnTo>
                    <a:pt x="46" y="33"/>
                  </a:lnTo>
                  <a:lnTo>
                    <a:pt x="45" y="43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</p:grpSp>
      <p:pic>
        <p:nvPicPr>
          <p:cNvPr id="14452" name="Picture 116" descr="GIFTBX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962400"/>
            <a:ext cx="40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2" name="Picture 156" descr="0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746375"/>
            <a:ext cx="381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4" name="Picture 158" descr="UL00045"/>
          <p:cNvPicPr>
            <a:picLocks noChangeAspect="1" noChangeArrowheads="1"/>
          </p:cNvPicPr>
          <p:nvPr/>
        </p:nvPicPr>
        <p:blipFill>
          <a:blip r:embed="rId7"/>
          <a:srcRect l="50026" t="62228"/>
          <a:stretch>
            <a:fillRect/>
          </a:stretch>
        </p:blipFill>
        <p:spPr bwMode="auto">
          <a:xfrm>
            <a:off x="3048000" y="3505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93" name="Picture 157" descr="FLOWER40"/>
          <p:cNvPicPr>
            <a:picLocks noChangeAspect="1" noChangeArrowheads="1"/>
          </p:cNvPicPr>
          <p:nvPr/>
        </p:nvPicPr>
        <p:blipFill>
          <a:blip r:embed="rId8"/>
          <a:srcRect l="1176" t="7059" b="8235"/>
          <a:stretch>
            <a:fillRect/>
          </a:stretch>
        </p:blipFill>
        <p:spPr bwMode="auto">
          <a:xfrm>
            <a:off x="3048000" y="4865688"/>
            <a:ext cx="4572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8"/>
          <p:cNvGrpSpPr>
            <a:grpSpLocks noChangeAspect="1"/>
          </p:cNvGrpSpPr>
          <p:nvPr/>
        </p:nvGrpSpPr>
        <p:grpSpPr bwMode="auto">
          <a:xfrm>
            <a:off x="3057525" y="5638800"/>
            <a:ext cx="446088" cy="457200"/>
            <a:chOff x="2928" y="1968"/>
            <a:chExt cx="367" cy="376"/>
          </a:xfrm>
        </p:grpSpPr>
        <p:sp>
          <p:nvSpPr>
            <p:cNvPr id="13328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2928" y="1968"/>
              <a:ext cx="367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20"/>
            <p:cNvSpPr>
              <a:spLocks/>
            </p:cNvSpPr>
            <p:nvPr/>
          </p:nvSpPr>
          <p:spPr bwMode="auto">
            <a:xfrm>
              <a:off x="2946" y="1971"/>
              <a:ext cx="347" cy="349"/>
            </a:xfrm>
            <a:custGeom>
              <a:avLst/>
              <a:gdLst>
                <a:gd name="T0" fmla="*/ 30 w 692"/>
                <a:gd name="T1" fmla="*/ 24 h 699"/>
                <a:gd name="T2" fmla="*/ 30 w 692"/>
                <a:gd name="T3" fmla="*/ 14 h 699"/>
                <a:gd name="T4" fmla="*/ 24 w 692"/>
                <a:gd name="T5" fmla="*/ 13 h 699"/>
                <a:gd name="T6" fmla="*/ 23 w 692"/>
                <a:gd name="T7" fmla="*/ 40 h 699"/>
                <a:gd name="T8" fmla="*/ 18 w 692"/>
                <a:gd name="T9" fmla="*/ 50 h 699"/>
                <a:gd name="T10" fmla="*/ 5 w 692"/>
                <a:gd name="T11" fmla="*/ 62 h 699"/>
                <a:gd name="T12" fmla="*/ 7 w 692"/>
                <a:gd name="T13" fmla="*/ 81 h 699"/>
                <a:gd name="T14" fmla="*/ 0 w 692"/>
                <a:gd name="T15" fmla="*/ 96 h 699"/>
                <a:gd name="T16" fmla="*/ 6 w 692"/>
                <a:gd name="T17" fmla="*/ 113 h 699"/>
                <a:gd name="T18" fmla="*/ 15 w 692"/>
                <a:gd name="T19" fmla="*/ 120 h 699"/>
                <a:gd name="T20" fmla="*/ 9 w 692"/>
                <a:gd name="T21" fmla="*/ 131 h 699"/>
                <a:gd name="T22" fmla="*/ 12 w 692"/>
                <a:gd name="T23" fmla="*/ 147 h 699"/>
                <a:gd name="T24" fmla="*/ 26 w 692"/>
                <a:gd name="T25" fmla="*/ 160 h 699"/>
                <a:gd name="T26" fmla="*/ 43 w 692"/>
                <a:gd name="T27" fmla="*/ 157 h 699"/>
                <a:gd name="T28" fmla="*/ 52 w 692"/>
                <a:gd name="T29" fmla="*/ 145 h 699"/>
                <a:gd name="T30" fmla="*/ 58 w 692"/>
                <a:gd name="T31" fmla="*/ 146 h 699"/>
                <a:gd name="T32" fmla="*/ 60 w 692"/>
                <a:gd name="T33" fmla="*/ 155 h 699"/>
                <a:gd name="T34" fmla="*/ 74 w 692"/>
                <a:gd name="T35" fmla="*/ 167 h 699"/>
                <a:gd name="T36" fmla="*/ 94 w 692"/>
                <a:gd name="T37" fmla="*/ 162 h 699"/>
                <a:gd name="T38" fmla="*/ 101 w 692"/>
                <a:gd name="T39" fmla="*/ 171 h 699"/>
                <a:gd name="T40" fmla="*/ 117 w 692"/>
                <a:gd name="T41" fmla="*/ 174 h 699"/>
                <a:gd name="T42" fmla="*/ 130 w 692"/>
                <a:gd name="T43" fmla="*/ 169 h 699"/>
                <a:gd name="T44" fmla="*/ 141 w 692"/>
                <a:gd name="T45" fmla="*/ 171 h 699"/>
                <a:gd name="T46" fmla="*/ 152 w 692"/>
                <a:gd name="T47" fmla="*/ 168 h 699"/>
                <a:gd name="T48" fmla="*/ 157 w 692"/>
                <a:gd name="T49" fmla="*/ 162 h 699"/>
                <a:gd name="T50" fmla="*/ 159 w 692"/>
                <a:gd name="T51" fmla="*/ 153 h 699"/>
                <a:gd name="T52" fmla="*/ 155 w 692"/>
                <a:gd name="T53" fmla="*/ 144 h 699"/>
                <a:gd name="T54" fmla="*/ 165 w 692"/>
                <a:gd name="T55" fmla="*/ 141 h 699"/>
                <a:gd name="T56" fmla="*/ 173 w 692"/>
                <a:gd name="T57" fmla="*/ 131 h 699"/>
                <a:gd name="T58" fmla="*/ 174 w 692"/>
                <a:gd name="T59" fmla="*/ 118 h 699"/>
                <a:gd name="T60" fmla="*/ 169 w 692"/>
                <a:gd name="T61" fmla="*/ 109 h 699"/>
                <a:gd name="T62" fmla="*/ 163 w 692"/>
                <a:gd name="T63" fmla="*/ 104 h 699"/>
                <a:gd name="T64" fmla="*/ 165 w 692"/>
                <a:gd name="T65" fmla="*/ 92 h 699"/>
                <a:gd name="T66" fmla="*/ 161 w 692"/>
                <a:gd name="T67" fmla="*/ 75 h 699"/>
                <a:gd name="T68" fmla="*/ 157 w 692"/>
                <a:gd name="T69" fmla="*/ 70 h 699"/>
                <a:gd name="T70" fmla="*/ 153 w 692"/>
                <a:gd name="T71" fmla="*/ 68 h 699"/>
                <a:gd name="T72" fmla="*/ 155 w 692"/>
                <a:gd name="T73" fmla="*/ 62 h 699"/>
                <a:gd name="T74" fmla="*/ 156 w 692"/>
                <a:gd name="T75" fmla="*/ 51 h 699"/>
                <a:gd name="T76" fmla="*/ 150 w 692"/>
                <a:gd name="T77" fmla="*/ 40 h 699"/>
                <a:gd name="T78" fmla="*/ 140 w 692"/>
                <a:gd name="T79" fmla="*/ 34 h 699"/>
                <a:gd name="T80" fmla="*/ 131 w 692"/>
                <a:gd name="T81" fmla="*/ 34 h 699"/>
                <a:gd name="T82" fmla="*/ 124 w 692"/>
                <a:gd name="T83" fmla="*/ 34 h 699"/>
                <a:gd name="T84" fmla="*/ 119 w 692"/>
                <a:gd name="T85" fmla="*/ 25 h 699"/>
                <a:gd name="T86" fmla="*/ 110 w 692"/>
                <a:gd name="T87" fmla="*/ 18 h 699"/>
                <a:gd name="T88" fmla="*/ 100 w 692"/>
                <a:gd name="T89" fmla="*/ 17 h 699"/>
                <a:gd name="T90" fmla="*/ 90 w 692"/>
                <a:gd name="T91" fmla="*/ 21 h 699"/>
                <a:gd name="T92" fmla="*/ 83 w 692"/>
                <a:gd name="T93" fmla="*/ 30 h 699"/>
                <a:gd name="T94" fmla="*/ 77 w 692"/>
                <a:gd name="T95" fmla="*/ 28 h 699"/>
                <a:gd name="T96" fmla="*/ 79 w 692"/>
                <a:gd name="T97" fmla="*/ 24 h 699"/>
                <a:gd name="T98" fmla="*/ 84 w 692"/>
                <a:gd name="T99" fmla="*/ 17 h 699"/>
                <a:gd name="T100" fmla="*/ 86 w 692"/>
                <a:gd name="T101" fmla="*/ 13 h 699"/>
                <a:gd name="T102" fmla="*/ 80 w 692"/>
                <a:gd name="T103" fmla="*/ 8 h 699"/>
                <a:gd name="T104" fmla="*/ 81 w 692"/>
                <a:gd name="T105" fmla="*/ 3 h 699"/>
                <a:gd name="T106" fmla="*/ 79 w 692"/>
                <a:gd name="T107" fmla="*/ 0 h 699"/>
                <a:gd name="T108" fmla="*/ 68 w 692"/>
                <a:gd name="T109" fmla="*/ 2 h 699"/>
                <a:gd name="T110" fmla="*/ 58 w 692"/>
                <a:gd name="T111" fmla="*/ 8 h 699"/>
                <a:gd name="T112" fmla="*/ 55 w 692"/>
                <a:gd name="T113" fmla="*/ 7 h 699"/>
                <a:gd name="T114" fmla="*/ 52 w 692"/>
                <a:gd name="T115" fmla="*/ 7 h 699"/>
                <a:gd name="T116" fmla="*/ 41 w 692"/>
                <a:gd name="T117" fmla="*/ 14 h 699"/>
                <a:gd name="T118" fmla="*/ 32 w 692"/>
                <a:gd name="T119" fmla="*/ 27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2"/>
                <a:gd name="T181" fmla="*/ 0 h 699"/>
                <a:gd name="T182" fmla="*/ 692 w 692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2" h="699">
                  <a:moveTo>
                    <a:pt x="121" y="136"/>
                  </a:moveTo>
                  <a:lnTo>
                    <a:pt x="118" y="118"/>
                  </a:lnTo>
                  <a:lnTo>
                    <a:pt x="117" y="98"/>
                  </a:lnTo>
                  <a:lnTo>
                    <a:pt x="119" y="79"/>
                  </a:lnTo>
                  <a:lnTo>
                    <a:pt x="124" y="64"/>
                  </a:lnTo>
                  <a:lnTo>
                    <a:pt x="117" y="57"/>
                  </a:lnTo>
                  <a:lnTo>
                    <a:pt x="109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8" y="80"/>
                  </a:lnTo>
                  <a:lnTo>
                    <a:pt x="86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8" y="199"/>
                  </a:lnTo>
                  <a:lnTo>
                    <a:pt x="70" y="202"/>
                  </a:lnTo>
                  <a:lnTo>
                    <a:pt x="50" y="213"/>
                  </a:lnTo>
                  <a:lnTo>
                    <a:pt x="32" y="229"/>
                  </a:lnTo>
                  <a:lnTo>
                    <a:pt x="19" y="249"/>
                  </a:lnTo>
                  <a:lnTo>
                    <a:pt x="12" y="273"/>
                  </a:lnTo>
                  <a:lnTo>
                    <a:pt x="15" y="298"/>
                  </a:lnTo>
                  <a:lnTo>
                    <a:pt x="27" y="327"/>
                  </a:lnTo>
                  <a:lnTo>
                    <a:pt x="12" y="342"/>
                  </a:lnTo>
                  <a:lnTo>
                    <a:pt x="3" y="363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0" y="433"/>
                  </a:lnTo>
                  <a:lnTo>
                    <a:pt x="24" y="452"/>
                  </a:lnTo>
                  <a:lnTo>
                    <a:pt x="44" y="466"/>
                  </a:lnTo>
                  <a:lnTo>
                    <a:pt x="70" y="474"/>
                  </a:lnTo>
                  <a:lnTo>
                    <a:pt x="60" y="482"/>
                  </a:lnTo>
                  <a:lnTo>
                    <a:pt x="50" y="494"/>
                  </a:lnTo>
                  <a:lnTo>
                    <a:pt x="41" y="509"/>
                  </a:lnTo>
                  <a:lnTo>
                    <a:pt x="35" y="525"/>
                  </a:lnTo>
                  <a:lnTo>
                    <a:pt x="33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0" y="630"/>
                  </a:lnTo>
                  <a:lnTo>
                    <a:pt x="102" y="640"/>
                  </a:lnTo>
                  <a:lnTo>
                    <a:pt x="126" y="642"/>
                  </a:lnTo>
                  <a:lnTo>
                    <a:pt x="148" y="639"/>
                  </a:lnTo>
                  <a:lnTo>
                    <a:pt x="169" y="630"/>
                  </a:lnTo>
                  <a:lnTo>
                    <a:pt x="186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1" y="587"/>
                  </a:lnTo>
                  <a:lnTo>
                    <a:pt x="235" y="587"/>
                  </a:lnTo>
                  <a:lnTo>
                    <a:pt x="233" y="604"/>
                  </a:lnTo>
                  <a:lnTo>
                    <a:pt x="240" y="623"/>
                  </a:lnTo>
                  <a:lnTo>
                    <a:pt x="254" y="641"/>
                  </a:lnTo>
                  <a:lnTo>
                    <a:pt x="272" y="656"/>
                  </a:lnTo>
                  <a:lnTo>
                    <a:pt x="295" y="668"/>
                  </a:lnTo>
                  <a:lnTo>
                    <a:pt x="321" y="671"/>
                  </a:lnTo>
                  <a:lnTo>
                    <a:pt x="347" y="665"/>
                  </a:lnTo>
                  <a:lnTo>
                    <a:pt x="373" y="648"/>
                  </a:lnTo>
                  <a:lnTo>
                    <a:pt x="377" y="662"/>
                  </a:lnTo>
                  <a:lnTo>
                    <a:pt x="388" y="676"/>
                  </a:lnTo>
                  <a:lnTo>
                    <a:pt x="402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6" y="686"/>
                  </a:lnTo>
                  <a:lnTo>
                    <a:pt x="508" y="667"/>
                  </a:lnTo>
                  <a:lnTo>
                    <a:pt x="518" y="678"/>
                  </a:lnTo>
                  <a:lnTo>
                    <a:pt x="530" y="684"/>
                  </a:lnTo>
                  <a:lnTo>
                    <a:pt x="545" y="687"/>
                  </a:lnTo>
                  <a:lnTo>
                    <a:pt x="561" y="687"/>
                  </a:lnTo>
                  <a:lnTo>
                    <a:pt x="577" y="685"/>
                  </a:lnTo>
                  <a:lnTo>
                    <a:pt x="591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0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1" y="577"/>
                  </a:lnTo>
                  <a:lnTo>
                    <a:pt x="645" y="573"/>
                  </a:lnTo>
                  <a:lnTo>
                    <a:pt x="658" y="566"/>
                  </a:lnTo>
                  <a:lnTo>
                    <a:pt x="669" y="556"/>
                  </a:lnTo>
                  <a:lnTo>
                    <a:pt x="680" y="542"/>
                  </a:lnTo>
                  <a:lnTo>
                    <a:pt x="688" y="526"/>
                  </a:lnTo>
                  <a:lnTo>
                    <a:pt x="692" y="508"/>
                  </a:lnTo>
                  <a:lnTo>
                    <a:pt x="692" y="488"/>
                  </a:lnTo>
                  <a:lnTo>
                    <a:pt x="690" y="474"/>
                  </a:lnTo>
                  <a:lnTo>
                    <a:pt x="685" y="462"/>
                  </a:lnTo>
                  <a:lnTo>
                    <a:pt x="680" y="449"/>
                  </a:lnTo>
                  <a:lnTo>
                    <a:pt x="673" y="439"/>
                  </a:lnTo>
                  <a:lnTo>
                    <a:pt x="665" y="430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8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2" y="303"/>
                  </a:lnTo>
                  <a:lnTo>
                    <a:pt x="636" y="295"/>
                  </a:lnTo>
                  <a:lnTo>
                    <a:pt x="630" y="288"/>
                  </a:lnTo>
                  <a:lnTo>
                    <a:pt x="625" y="282"/>
                  </a:lnTo>
                  <a:lnTo>
                    <a:pt x="620" y="277"/>
                  </a:lnTo>
                  <a:lnTo>
                    <a:pt x="614" y="275"/>
                  </a:lnTo>
                  <a:lnTo>
                    <a:pt x="610" y="273"/>
                  </a:lnTo>
                  <a:lnTo>
                    <a:pt x="605" y="272"/>
                  </a:lnTo>
                  <a:lnTo>
                    <a:pt x="612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1" y="221"/>
                  </a:lnTo>
                  <a:lnTo>
                    <a:pt x="620" y="205"/>
                  </a:lnTo>
                  <a:lnTo>
                    <a:pt x="615" y="189"/>
                  </a:lnTo>
                  <a:lnTo>
                    <a:pt x="607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69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1" y="132"/>
                  </a:lnTo>
                  <a:lnTo>
                    <a:pt x="520" y="136"/>
                  </a:lnTo>
                  <a:lnTo>
                    <a:pt x="508" y="140"/>
                  </a:lnTo>
                  <a:lnTo>
                    <a:pt x="497" y="147"/>
                  </a:lnTo>
                  <a:lnTo>
                    <a:pt x="492" y="136"/>
                  </a:lnTo>
                  <a:lnTo>
                    <a:pt x="486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2" y="90"/>
                  </a:lnTo>
                  <a:lnTo>
                    <a:pt x="451" y="82"/>
                  </a:lnTo>
                  <a:lnTo>
                    <a:pt x="439" y="75"/>
                  </a:lnTo>
                  <a:lnTo>
                    <a:pt x="425" y="70"/>
                  </a:lnTo>
                  <a:lnTo>
                    <a:pt x="411" y="69"/>
                  </a:lnTo>
                  <a:lnTo>
                    <a:pt x="396" y="69"/>
                  </a:lnTo>
                  <a:lnTo>
                    <a:pt x="382" y="71"/>
                  </a:lnTo>
                  <a:lnTo>
                    <a:pt x="369" y="76"/>
                  </a:lnTo>
                  <a:lnTo>
                    <a:pt x="356" y="84"/>
                  </a:lnTo>
                  <a:lnTo>
                    <a:pt x="346" y="93"/>
                  </a:lnTo>
                  <a:lnTo>
                    <a:pt x="336" y="106"/>
                  </a:lnTo>
                  <a:lnTo>
                    <a:pt x="329" y="122"/>
                  </a:lnTo>
                  <a:lnTo>
                    <a:pt x="321" y="118"/>
                  </a:lnTo>
                  <a:lnTo>
                    <a:pt x="314" y="115"/>
                  </a:lnTo>
                  <a:lnTo>
                    <a:pt x="307" y="114"/>
                  </a:lnTo>
                  <a:lnTo>
                    <a:pt x="305" y="113"/>
                  </a:lnTo>
                  <a:lnTo>
                    <a:pt x="309" y="107"/>
                  </a:lnTo>
                  <a:lnTo>
                    <a:pt x="316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3" y="71"/>
                  </a:lnTo>
                  <a:lnTo>
                    <a:pt x="338" y="63"/>
                  </a:lnTo>
                  <a:lnTo>
                    <a:pt x="340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18" y="34"/>
                  </a:lnTo>
                  <a:lnTo>
                    <a:pt x="316" y="33"/>
                  </a:lnTo>
                  <a:lnTo>
                    <a:pt x="322" y="24"/>
                  </a:lnTo>
                  <a:lnTo>
                    <a:pt x="324" y="14"/>
                  </a:lnTo>
                  <a:lnTo>
                    <a:pt x="323" y="4"/>
                  </a:lnTo>
                  <a:lnTo>
                    <a:pt x="323" y="1"/>
                  </a:lnTo>
                  <a:lnTo>
                    <a:pt x="313" y="0"/>
                  </a:lnTo>
                  <a:lnTo>
                    <a:pt x="300" y="1"/>
                  </a:lnTo>
                  <a:lnTo>
                    <a:pt x="286" y="3"/>
                  </a:lnTo>
                  <a:lnTo>
                    <a:pt x="271" y="9"/>
                  </a:lnTo>
                  <a:lnTo>
                    <a:pt x="258" y="16"/>
                  </a:lnTo>
                  <a:lnTo>
                    <a:pt x="243" y="25"/>
                  </a:lnTo>
                  <a:lnTo>
                    <a:pt x="230" y="35"/>
                  </a:lnTo>
                  <a:lnTo>
                    <a:pt x="220" y="47"/>
                  </a:lnTo>
                  <a:lnTo>
                    <a:pt x="218" y="38"/>
                  </a:lnTo>
                  <a:lnTo>
                    <a:pt x="217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79" y="47"/>
                  </a:lnTo>
                  <a:lnTo>
                    <a:pt x="164" y="58"/>
                  </a:lnTo>
                  <a:lnTo>
                    <a:pt x="149" y="73"/>
                  </a:lnTo>
                  <a:lnTo>
                    <a:pt x="137" y="91"/>
                  </a:lnTo>
                  <a:lnTo>
                    <a:pt x="126" y="111"/>
                  </a:lnTo>
                  <a:lnTo>
                    <a:pt x="121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0" name="Freeform 121"/>
            <p:cNvSpPr>
              <a:spLocks/>
            </p:cNvSpPr>
            <p:nvPr/>
          </p:nvSpPr>
          <p:spPr bwMode="auto">
            <a:xfrm>
              <a:off x="2940" y="1978"/>
              <a:ext cx="346" cy="350"/>
            </a:xfrm>
            <a:custGeom>
              <a:avLst/>
              <a:gdLst>
                <a:gd name="T0" fmla="*/ 29 w 693"/>
                <a:gd name="T1" fmla="*/ 25 h 699"/>
                <a:gd name="T2" fmla="*/ 29 w 693"/>
                <a:gd name="T3" fmla="*/ 15 h 699"/>
                <a:gd name="T4" fmla="*/ 23 w 693"/>
                <a:gd name="T5" fmla="*/ 14 h 699"/>
                <a:gd name="T6" fmla="*/ 23 w 693"/>
                <a:gd name="T7" fmla="*/ 40 h 699"/>
                <a:gd name="T8" fmla="*/ 17 w 693"/>
                <a:gd name="T9" fmla="*/ 51 h 699"/>
                <a:gd name="T10" fmla="*/ 5 w 693"/>
                <a:gd name="T11" fmla="*/ 62 h 699"/>
                <a:gd name="T12" fmla="*/ 7 w 693"/>
                <a:gd name="T13" fmla="*/ 82 h 699"/>
                <a:gd name="T14" fmla="*/ 0 w 693"/>
                <a:gd name="T15" fmla="*/ 97 h 699"/>
                <a:gd name="T16" fmla="*/ 6 w 693"/>
                <a:gd name="T17" fmla="*/ 113 h 699"/>
                <a:gd name="T18" fmla="*/ 15 w 693"/>
                <a:gd name="T19" fmla="*/ 121 h 699"/>
                <a:gd name="T20" fmla="*/ 9 w 693"/>
                <a:gd name="T21" fmla="*/ 132 h 699"/>
                <a:gd name="T22" fmla="*/ 11 w 693"/>
                <a:gd name="T23" fmla="*/ 147 h 699"/>
                <a:gd name="T24" fmla="*/ 25 w 693"/>
                <a:gd name="T25" fmla="*/ 160 h 699"/>
                <a:gd name="T26" fmla="*/ 42 w 693"/>
                <a:gd name="T27" fmla="*/ 158 h 699"/>
                <a:gd name="T28" fmla="*/ 51 w 693"/>
                <a:gd name="T29" fmla="*/ 145 h 699"/>
                <a:gd name="T30" fmla="*/ 58 w 693"/>
                <a:gd name="T31" fmla="*/ 147 h 699"/>
                <a:gd name="T32" fmla="*/ 60 w 693"/>
                <a:gd name="T33" fmla="*/ 156 h 699"/>
                <a:gd name="T34" fmla="*/ 74 w 693"/>
                <a:gd name="T35" fmla="*/ 167 h 699"/>
                <a:gd name="T36" fmla="*/ 93 w 693"/>
                <a:gd name="T37" fmla="*/ 162 h 699"/>
                <a:gd name="T38" fmla="*/ 101 w 693"/>
                <a:gd name="T39" fmla="*/ 172 h 699"/>
                <a:gd name="T40" fmla="*/ 116 w 693"/>
                <a:gd name="T41" fmla="*/ 174 h 699"/>
                <a:gd name="T42" fmla="*/ 129 w 693"/>
                <a:gd name="T43" fmla="*/ 170 h 699"/>
                <a:gd name="T44" fmla="*/ 140 w 693"/>
                <a:gd name="T45" fmla="*/ 172 h 699"/>
                <a:gd name="T46" fmla="*/ 151 w 693"/>
                <a:gd name="T47" fmla="*/ 169 h 699"/>
                <a:gd name="T48" fmla="*/ 156 w 693"/>
                <a:gd name="T49" fmla="*/ 163 h 699"/>
                <a:gd name="T50" fmla="*/ 158 w 693"/>
                <a:gd name="T51" fmla="*/ 154 h 699"/>
                <a:gd name="T52" fmla="*/ 154 w 693"/>
                <a:gd name="T53" fmla="*/ 144 h 699"/>
                <a:gd name="T54" fmla="*/ 164 w 693"/>
                <a:gd name="T55" fmla="*/ 142 h 699"/>
                <a:gd name="T56" fmla="*/ 172 w 693"/>
                <a:gd name="T57" fmla="*/ 132 h 699"/>
                <a:gd name="T58" fmla="*/ 172 w 693"/>
                <a:gd name="T59" fmla="*/ 119 h 699"/>
                <a:gd name="T60" fmla="*/ 168 w 693"/>
                <a:gd name="T61" fmla="*/ 110 h 699"/>
                <a:gd name="T62" fmla="*/ 162 w 693"/>
                <a:gd name="T63" fmla="*/ 105 h 699"/>
                <a:gd name="T64" fmla="*/ 164 w 693"/>
                <a:gd name="T65" fmla="*/ 93 h 699"/>
                <a:gd name="T66" fmla="*/ 160 w 693"/>
                <a:gd name="T67" fmla="*/ 76 h 699"/>
                <a:gd name="T68" fmla="*/ 156 w 693"/>
                <a:gd name="T69" fmla="*/ 71 h 699"/>
                <a:gd name="T70" fmla="*/ 152 w 693"/>
                <a:gd name="T71" fmla="*/ 69 h 699"/>
                <a:gd name="T72" fmla="*/ 154 w 693"/>
                <a:gd name="T73" fmla="*/ 63 h 699"/>
                <a:gd name="T74" fmla="*/ 155 w 693"/>
                <a:gd name="T75" fmla="*/ 52 h 699"/>
                <a:gd name="T76" fmla="*/ 149 w 693"/>
                <a:gd name="T77" fmla="*/ 40 h 699"/>
                <a:gd name="T78" fmla="*/ 139 w 693"/>
                <a:gd name="T79" fmla="*/ 34 h 699"/>
                <a:gd name="T80" fmla="*/ 130 w 693"/>
                <a:gd name="T81" fmla="*/ 34 h 699"/>
                <a:gd name="T82" fmla="*/ 123 w 693"/>
                <a:gd name="T83" fmla="*/ 34 h 699"/>
                <a:gd name="T84" fmla="*/ 118 w 693"/>
                <a:gd name="T85" fmla="*/ 25 h 699"/>
                <a:gd name="T86" fmla="*/ 110 w 693"/>
                <a:gd name="T87" fmla="*/ 19 h 699"/>
                <a:gd name="T88" fmla="*/ 99 w 693"/>
                <a:gd name="T89" fmla="*/ 18 h 699"/>
                <a:gd name="T90" fmla="*/ 89 w 693"/>
                <a:gd name="T91" fmla="*/ 21 h 699"/>
                <a:gd name="T92" fmla="*/ 82 w 693"/>
                <a:gd name="T93" fmla="*/ 31 h 699"/>
                <a:gd name="T94" fmla="*/ 77 w 693"/>
                <a:gd name="T95" fmla="*/ 29 h 699"/>
                <a:gd name="T96" fmla="*/ 79 w 693"/>
                <a:gd name="T97" fmla="*/ 25 h 699"/>
                <a:gd name="T98" fmla="*/ 83 w 693"/>
                <a:gd name="T99" fmla="*/ 18 h 699"/>
                <a:gd name="T100" fmla="*/ 85 w 693"/>
                <a:gd name="T101" fmla="*/ 13 h 699"/>
                <a:gd name="T102" fmla="*/ 80 w 693"/>
                <a:gd name="T103" fmla="*/ 9 h 699"/>
                <a:gd name="T104" fmla="*/ 81 w 693"/>
                <a:gd name="T105" fmla="*/ 4 h 699"/>
                <a:gd name="T106" fmla="*/ 78 w 693"/>
                <a:gd name="T107" fmla="*/ 0 h 699"/>
                <a:gd name="T108" fmla="*/ 68 w 693"/>
                <a:gd name="T109" fmla="*/ 3 h 699"/>
                <a:gd name="T110" fmla="*/ 57 w 693"/>
                <a:gd name="T111" fmla="*/ 9 h 699"/>
                <a:gd name="T112" fmla="*/ 54 w 693"/>
                <a:gd name="T113" fmla="*/ 8 h 699"/>
                <a:gd name="T114" fmla="*/ 51 w 693"/>
                <a:gd name="T115" fmla="*/ 8 h 699"/>
                <a:gd name="T116" fmla="*/ 41 w 693"/>
                <a:gd name="T117" fmla="*/ 15 h 699"/>
                <a:gd name="T118" fmla="*/ 32 w 693"/>
                <a:gd name="T119" fmla="*/ 28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699"/>
                <a:gd name="T182" fmla="*/ 693 w 693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699">
                  <a:moveTo>
                    <a:pt x="122" y="136"/>
                  </a:moveTo>
                  <a:lnTo>
                    <a:pt x="119" y="118"/>
                  </a:lnTo>
                  <a:lnTo>
                    <a:pt x="119" y="98"/>
                  </a:lnTo>
                  <a:lnTo>
                    <a:pt x="121" y="79"/>
                  </a:lnTo>
                  <a:lnTo>
                    <a:pt x="126" y="64"/>
                  </a:lnTo>
                  <a:lnTo>
                    <a:pt x="119" y="57"/>
                  </a:lnTo>
                  <a:lnTo>
                    <a:pt x="111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9" y="80"/>
                  </a:lnTo>
                  <a:lnTo>
                    <a:pt x="88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9" y="199"/>
                  </a:lnTo>
                  <a:lnTo>
                    <a:pt x="70" y="202"/>
                  </a:lnTo>
                  <a:lnTo>
                    <a:pt x="51" y="213"/>
                  </a:lnTo>
                  <a:lnTo>
                    <a:pt x="32" y="229"/>
                  </a:lnTo>
                  <a:lnTo>
                    <a:pt x="20" y="248"/>
                  </a:lnTo>
                  <a:lnTo>
                    <a:pt x="13" y="273"/>
                  </a:lnTo>
                  <a:lnTo>
                    <a:pt x="15" y="298"/>
                  </a:lnTo>
                  <a:lnTo>
                    <a:pt x="28" y="327"/>
                  </a:lnTo>
                  <a:lnTo>
                    <a:pt x="13" y="342"/>
                  </a:lnTo>
                  <a:lnTo>
                    <a:pt x="4" y="362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1" y="433"/>
                  </a:lnTo>
                  <a:lnTo>
                    <a:pt x="25" y="452"/>
                  </a:lnTo>
                  <a:lnTo>
                    <a:pt x="45" y="466"/>
                  </a:lnTo>
                  <a:lnTo>
                    <a:pt x="71" y="474"/>
                  </a:lnTo>
                  <a:lnTo>
                    <a:pt x="61" y="482"/>
                  </a:lnTo>
                  <a:lnTo>
                    <a:pt x="51" y="494"/>
                  </a:lnTo>
                  <a:lnTo>
                    <a:pt x="43" y="509"/>
                  </a:lnTo>
                  <a:lnTo>
                    <a:pt x="37" y="525"/>
                  </a:lnTo>
                  <a:lnTo>
                    <a:pt x="35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1" y="630"/>
                  </a:lnTo>
                  <a:lnTo>
                    <a:pt x="103" y="640"/>
                  </a:lnTo>
                  <a:lnTo>
                    <a:pt x="127" y="642"/>
                  </a:lnTo>
                  <a:lnTo>
                    <a:pt x="149" y="639"/>
                  </a:lnTo>
                  <a:lnTo>
                    <a:pt x="169" y="630"/>
                  </a:lnTo>
                  <a:lnTo>
                    <a:pt x="187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3" y="587"/>
                  </a:lnTo>
                  <a:lnTo>
                    <a:pt x="236" y="587"/>
                  </a:lnTo>
                  <a:lnTo>
                    <a:pt x="234" y="604"/>
                  </a:lnTo>
                  <a:lnTo>
                    <a:pt x="241" y="623"/>
                  </a:lnTo>
                  <a:lnTo>
                    <a:pt x="254" y="641"/>
                  </a:lnTo>
                  <a:lnTo>
                    <a:pt x="273" y="656"/>
                  </a:lnTo>
                  <a:lnTo>
                    <a:pt x="296" y="668"/>
                  </a:lnTo>
                  <a:lnTo>
                    <a:pt x="321" y="671"/>
                  </a:lnTo>
                  <a:lnTo>
                    <a:pt x="348" y="665"/>
                  </a:lnTo>
                  <a:lnTo>
                    <a:pt x="374" y="648"/>
                  </a:lnTo>
                  <a:lnTo>
                    <a:pt x="379" y="662"/>
                  </a:lnTo>
                  <a:lnTo>
                    <a:pt x="389" y="676"/>
                  </a:lnTo>
                  <a:lnTo>
                    <a:pt x="404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7" y="686"/>
                  </a:lnTo>
                  <a:lnTo>
                    <a:pt x="509" y="667"/>
                  </a:lnTo>
                  <a:lnTo>
                    <a:pt x="518" y="678"/>
                  </a:lnTo>
                  <a:lnTo>
                    <a:pt x="531" y="684"/>
                  </a:lnTo>
                  <a:lnTo>
                    <a:pt x="545" y="687"/>
                  </a:lnTo>
                  <a:lnTo>
                    <a:pt x="562" y="687"/>
                  </a:lnTo>
                  <a:lnTo>
                    <a:pt x="578" y="685"/>
                  </a:lnTo>
                  <a:lnTo>
                    <a:pt x="592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1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2" y="577"/>
                  </a:lnTo>
                  <a:lnTo>
                    <a:pt x="646" y="573"/>
                  </a:lnTo>
                  <a:lnTo>
                    <a:pt x="658" y="566"/>
                  </a:lnTo>
                  <a:lnTo>
                    <a:pt x="671" y="556"/>
                  </a:lnTo>
                  <a:lnTo>
                    <a:pt x="681" y="542"/>
                  </a:lnTo>
                  <a:lnTo>
                    <a:pt x="688" y="526"/>
                  </a:lnTo>
                  <a:lnTo>
                    <a:pt x="693" y="508"/>
                  </a:lnTo>
                  <a:lnTo>
                    <a:pt x="693" y="488"/>
                  </a:lnTo>
                  <a:lnTo>
                    <a:pt x="690" y="474"/>
                  </a:lnTo>
                  <a:lnTo>
                    <a:pt x="686" y="460"/>
                  </a:lnTo>
                  <a:lnTo>
                    <a:pt x="681" y="449"/>
                  </a:lnTo>
                  <a:lnTo>
                    <a:pt x="674" y="438"/>
                  </a:lnTo>
                  <a:lnTo>
                    <a:pt x="666" y="429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9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3" y="304"/>
                  </a:lnTo>
                  <a:lnTo>
                    <a:pt x="636" y="295"/>
                  </a:lnTo>
                  <a:lnTo>
                    <a:pt x="631" y="288"/>
                  </a:lnTo>
                  <a:lnTo>
                    <a:pt x="626" y="282"/>
                  </a:lnTo>
                  <a:lnTo>
                    <a:pt x="620" y="278"/>
                  </a:lnTo>
                  <a:lnTo>
                    <a:pt x="616" y="275"/>
                  </a:lnTo>
                  <a:lnTo>
                    <a:pt x="611" y="273"/>
                  </a:lnTo>
                  <a:lnTo>
                    <a:pt x="606" y="272"/>
                  </a:lnTo>
                  <a:lnTo>
                    <a:pt x="613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3" y="221"/>
                  </a:lnTo>
                  <a:lnTo>
                    <a:pt x="620" y="205"/>
                  </a:lnTo>
                  <a:lnTo>
                    <a:pt x="616" y="189"/>
                  </a:lnTo>
                  <a:lnTo>
                    <a:pt x="608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70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2" y="132"/>
                  </a:lnTo>
                  <a:lnTo>
                    <a:pt x="520" y="136"/>
                  </a:lnTo>
                  <a:lnTo>
                    <a:pt x="509" y="140"/>
                  </a:lnTo>
                  <a:lnTo>
                    <a:pt x="497" y="147"/>
                  </a:lnTo>
                  <a:lnTo>
                    <a:pt x="493" y="136"/>
                  </a:lnTo>
                  <a:lnTo>
                    <a:pt x="487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3" y="90"/>
                  </a:lnTo>
                  <a:lnTo>
                    <a:pt x="451" y="81"/>
                  </a:lnTo>
                  <a:lnTo>
                    <a:pt x="440" y="75"/>
                  </a:lnTo>
                  <a:lnTo>
                    <a:pt x="426" y="70"/>
                  </a:lnTo>
                  <a:lnTo>
                    <a:pt x="411" y="69"/>
                  </a:lnTo>
                  <a:lnTo>
                    <a:pt x="397" y="69"/>
                  </a:lnTo>
                  <a:lnTo>
                    <a:pt x="383" y="71"/>
                  </a:lnTo>
                  <a:lnTo>
                    <a:pt x="369" y="76"/>
                  </a:lnTo>
                  <a:lnTo>
                    <a:pt x="358" y="84"/>
                  </a:lnTo>
                  <a:lnTo>
                    <a:pt x="346" y="93"/>
                  </a:lnTo>
                  <a:lnTo>
                    <a:pt x="337" y="106"/>
                  </a:lnTo>
                  <a:lnTo>
                    <a:pt x="329" y="122"/>
                  </a:lnTo>
                  <a:lnTo>
                    <a:pt x="322" y="118"/>
                  </a:lnTo>
                  <a:lnTo>
                    <a:pt x="314" y="115"/>
                  </a:lnTo>
                  <a:lnTo>
                    <a:pt x="308" y="114"/>
                  </a:lnTo>
                  <a:lnTo>
                    <a:pt x="306" y="113"/>
                  </a:lnTo>
                  <a:lnTo>
                    <a:pt x="311" y="107"/>
                  </a:lnTo>
                  <a:lnTo>
                    <a:pt x="317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4" y="71"/>
                  </a:lnTo>
                  <a:lnTo>
                    <a:pt x="338" y="63"/>
                  </a:lnTo>
                  <a:lnTo>
                    <a:pt x="341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20" y="34"/>
                  </a:lnTo>
                  <a:lnTo>
                    <a:pt x="318" y="33"/>
                  </a:lnTo>
                  <a:lnTo>
                    <a:pt x="323" y="24"/>
                  </a:lnTo>
                  <a:lnTo>
                    <a:pt x="325" y="14"/>
                  </a:lnTo>
                  <a:lnTo>
                    <a:pt x="325" y="4"/>
                  </a:lnTo>
                  <a:lnTo>
                    <a:pt x="325" y="1"/>
                  </a:lnTo>
                  <a:lnTo>
                    <a:pt x="314" y="0"/>
                  </a:lnTo>
                  <a:lnTo>
                    <a:pt x="302" y="1"/>
                  </a:lnTo>
                  <a:lnTo>
                    <a:pt x="288" y="3"/>
                  </a:lnTo>
                  <a:lnTo>
                    <a:pt x="273" y="9"/>
                  </a:lnTo>
                  <a:lnTo>
                    <a:pt x="258" y="16"/>
                  </a:lnTo>
                  <a:lnTo>
                    <a:pt x="244" y="25"/>
                  </a:lnTo>
                  <a:lnTo>
                    <a:pt x="231" y="35"/>
                  </a:lnTo>
                  <a:lnTo>
                    <a:pt x="220" y="47"/>
                  </a:lnTo>
                  <a:lnTo>
                    <a:pt x="219" y="38"/>
                  </a:lnTo>
                  <a:lnTo>
                    <a:pt x="218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80" y="47"/>
                  </a:lnTo>
                  <a:lnTo>
                    <a:pt x="165" y="58"/>
                  </a:lnTo>
                  <a:lnTo>
                    <a:pt x="151" y="73"/>
                  </a:lnTo>
                  <a:lnTo>
                    <a:pt x="138" y="91"/>
                  </a:lnTo>
                  <a:lnTo>
                    <a:pt x="128" y="111"/>
                  </a:lnTo>
                  <a:lnTo>
                    <a:pt x="122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1" name="Freeform 122"/>
            <p:cNvSpPr>
              <a:spLocks/>
            </p:cNvSpPr>
            <p:nvPr/>
          </p:nvSpPr>
          <p:spPr bwMode="auto">
            <a:xfrm>
              <a:off x="2995" y="2003"/>
              <a:ext cx="26" cy="95"/>
            </a:xfrm>
            <a:custGeom>
              <a:avLst/>
              <a:gdLst>
                <a:gd name="T0" fmla="*/ 2 w 52"/>
                <a:gd name="T1" fmla="*/ 0 h 190"/>
                <a:gd name="T2" fmla="*/ 3 w 52"/>
                <a:gd name="T3" fmla="*/ 0 h 190"/>
                <a:gd name="T4" fmla="*/ 3 w 52"/>
                <a:gd name="T5" fmla="*/ 1 h 190"/>
                <a:gd name="T6" fmla="*/ 5 w 52"/>
                <a:gd name="T7" fmla="*/ 1 h 190"/>
                <a:gd name="T8" fmla="*/ 5 w 52"/>
                <a:gd name="T9" fmla="*/ 1 h 190"/>
                <a:gd name="T10" fmla="*/ 5 w 52"/>
                <a:gd name="T11" fmla="*/ 4 h 190"/>
                <a:gd name="T12" fmla="*/ 3 w 52"/>
                <a:gd name="T13" fmla="*/ 7 h 190"/>
                <a:gd name="T14" fmla="*/ 3 w 52"/>
                <a:gd name="T15" fmla="*/ 12 h 190"/>
                <a:gd name="T16" fmla="*/ 5 w 52"/>
                <a:gd name="T17" fmla="*/ 18 h 190"/>
                <a:gd name="T18" fmla="*/ 5 w 52"/>
                <a:gd name="T19" fmla="*/ 24 h 190"/>
                <a:gd name="T20" fmla="*/ 7 w 52"/>
                <a:gd name="T21" fmla="*/ 29 h 190"/>
                <a:gd name="T22" fmla="*/ 10 w 52"/>
                <a:gd name="T23" fmla="*/ 37 h 190"/>
                <a:gd name="T24" fmla="*/ 13 w 52"/>
                <a:gd name="T25" fmla="*/ 44 h 190"/>
                <a:gd name="T26" fmla="*/ 13 w 52"/>
                <a:gd name="T27" fmla="*/ 45 h 190"/>
                <a:gd name="T28" fmla="*/ 12 w 52"/>
                <a:gd name="T29" fmla="*/ 46 h 190"/>
                <a:gd name="T30" fmla="*/ 11 w 52"/>
                <a:gd name="T31" fmla="*/ 48 h 190"/>
                <a:gd name="T32" fmla="*/ 11 w 52"/>
                <a:gd name="T33" fmla="*/ 48 h 190"/>
                <a:gd name="T34" fmla="*/ 9 w 52"/>
                <a:gd name="T35" fmla="*/ 44 h 190"/>
                <a:gd name="T36" fmla="*/ 7 w 52"/>
                <a:gd name="T37" fmla="*/ 39 h 190"/>
                <a:gd name="T38" fmla="*/ 5 w 52"/>
                <a:gd name="T39" fmla="*/ 34 h 190"/>
                <a:gd name="T40" fmla="*/ 3 w 52"/>
                <a:gd name="T41" fmla="*/ 28 h 190"/>
                <a:gd name="T42" fmla="*/ 1 w 52"/>
                <a:gd name="T43" fmla="*/ 23 h 190"/>
                <a:gd name="T44" fmla="*/ 0 w 52"/>
                <a:gd name="T45" fmla="*/ 15 h 190"/>
                <a:gd name="T46" fmla="*/ 0 w 52"/>
                <a:gd name="T47" fmla="*/ 8 h 190"/>
                <a:gd name="T48" fmla="*/ 2 w 52"/>
                <a:gd name="T49" fmla="*/ 0 h 1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190"/>
                <a:gd name="T77" fmla="*/ 52 w 52"/>
                <a:gd name="T78" fmla="*/ 190 h 1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190">
                  <a:moveTo>
                    <a:pt x="5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18" y="16"/>
                  </a:lnTo>
                  <a:lnTo>
                    <a:pt x="15" y="31"/>
                  </a:lnTo>
                  <a:lnTo>
                    <a:pt x="15" y="50"/>
                  </a:lnTo>
                  <a:lnTo>
                    <a:pt x="17" y="70"/>
                  </a:lnTo>
                  <a:lnTo>
                    <a:pt x="20" y="93"/>
                  </a:lnTo>
                  <a:lnTo>
                    <a:pt x="27" y="119"/>
                  </a:lnTo>
                  <a:lnTo>
                    <a:pt x="37" y="145"/>
                  </a:lnTo>
                  <a:lnTo>
                    <a:pt x="52" y="173"/>
                  </a:lnTo>
                  <a:lnTo>
                    <a:pt x="49" y="179"/>
                  </a:lnTo>
                  <a:lnTo>
                    <a:pt x="45" y="184"/>
                  </a:lnTo>
                  <a:lnTo>
                    <a:pt x="43" y="189"/>
                  </a:lnTo>
                  <a:lnTo>
                    <a:pt x="42" y="190"/>
                  </a:lnTo>
                  <a:lnTo>
                    <a:pt x="34" y="174"/>
                  </a:lnTo>
                  <a:lnTo>
                    <a:pt x="26" y="156"/>
                  </a:lnTo>
                  <a:lnTo>
                    <a:pt x="17" y="136"/>
                  </a:lnTo>
                  <a:lnTo>
                    <a:pt x="10" y="113"/>
                  </a:lnTo>
                  <a:lnTo>
                    <a:pt x="4" y="89"/>
                  </a:lnTo>
                  <a:lnTo>
                    <a:pt x="0" y="62"/>
                  </a:lnTo>
                  <a:lnTo>
                    <a:pt x="0" y="3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7C6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2" name="Freeform 123"/>
            <p:cNvSpPr>
              <a:spLocks/>
            </p:cNvSpPr>
            <p:nvPr/>
          </p:nvSpPr>
          <p:spPr bwMode="auto">
            <a:xfrm>
              <a:off x="3045" y="1987"/>
              <a:ext cx="65" cy="52"/>
            </a:xfrm>
            <a:custGeom>
              <a:avLst/>
              <a:gdLst>
                <a:gd name="T0" fmla="*/ 25 w 131"/>
                <a:gd name="T1" fmla="*/ 0 h 105"/>
                <a:gd name="T2" fmla="*/ 23 w 131"/>
                <a:gd name="T3" fmla="*/ 0 h 105"/>
                <a:gd name="T4" fmla="*/ 20 w 131"/>
                <a:gd name="T5" fmla="*/ 0 h 105"/>
                <a:gd name="T6" fmla="*/ 17 w 131"/>
                <a:gd name="T7" fmla="*/ 1 h 105"/>
                <a:gd name="T8" fmla="*/ 14 w 131"/>
                <a:gd name="T9" fmla="*/ 4 h 105"/>
                <a:gd name="T10" fmla="*/ 11 w 131"/>
                <a:gd name="T11" fmla="*/ 7 h 105"/>
                <a:gd name="T12" fmla="*/ 8 w 131"/>
                <a:gd name="T13" fmla="*/ 12 h 105"/>
                <a:gd name="T14" fmla="*/ 4 w 131"/>
                <a:gd name="T15" fmla="*/ 18 h 105"/>
                <a:gd name="T16" fmla="*/ 0 w 131"/>
                <a:gd name="T17" fmla="*/ 26 h 105"/>
                <a:gd name="T18" fmla="*/ 1 w 131"/>
                <a:gd name="T19" fmla="*/ 24 h 105"/>
                <a:gd name="T20" fmla="*/ 4 w 131"/>
                <a:gd name="T21" fmla="*/ 23 h 105"/>
                <a:gd name="T22" fmla="*/ 7 w 131"/>
                <a:gd name="T23" fmla="*/ 21 h 105"/>
                <a:gd name="T24" fmla="*/ 10 w 131"/>
                <a:gd name="T25" fmla="*/ 20 h 105"/>
                <a:gd name="T26" fmla="*/ 14 w 131"/>
                <a:gd name="T27" fmla="*/ 19 h 105"/>
                <a:gd name="T28" fmla="*/ 17 w 131"/>
                <a:gd name="T29" fmla="*/ 18 h 105"/>
                <a:gd name="T30" fmla="*/ 21 w 131"/>
                <a:gd name="T31" fmla="*/ 18 h 105"/>
                <a:gd name="T32" fmla="*/ 24 w 131"/>
                <a:gd name="T33" fmla="*/ 19 h 105"/>
                <a:gd name="T34" fmla="*/ 25 w 131"/>
                <a:gd name="T35" fmla="*/ 18 h 105"/>
                <a:gd name="T36" fmla="*/ 27 w 131"/>
                <a:gd name="T37" fmla="*/ 16 h 105"/>
                <a:gd name="T38" fmla="*/ 28 w 131"/>
                <a:gd name="T39" fmla="*/ 14 h 105"/>
                <a:gd name="T40" fmla="*/ 29 w 131"/>
                <a:gd name="T41" fmla="*/ 11 h 105"/>
                <a:gd name="T42" fmla="*/ 31 w 131"/>
                <a:gd name="T43" fmla="*/ 9 h 105"/>
                <a:gd name="T44" fmla="*/ 31 w 131"/>
                <a:gd name="T45" fmla="*/ 7 h 105"/>
                <a:gd name="T46" fmla="*/ 32 w 131"/>
                <a:gd name="T47" fmla="*/ 6 h 105"/>
                <a:gd name="T48" fmla="*/ 32 w 131"/>
                <a:gd name="T49" fmla="*/ 5 h 105"/>
                <a:gd name="T50" fmla="*/ 31 w 131"/>
                <a:gd name="T51" fmla="*/ 3 h 105"/>
                <a:gd name="T52" fmla="*/ 30 w 131"/>
                <a:gd name="T53" fmla="*/ 2 h 105"/>
                <a:gd name="T54" fmla="*/ 28 w 131"/>
                <a:gd name="T55" fmla="*/ 1 h 105"/>
                <a:gd name="T56" fmla="*/ 25 w 131"/>
                <a:gd name="T57" fmla="*/ 0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1"/>
                <a:gd name="T88" fmla="*/ 0 h 105"/>
                <a:gd name="T89" fmla="*/ 131 w 131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1" h="105">
                  <a:moveTo>
                    <a:pt x="102" y="1"/>
                  </a:moveTo>
                  <a:lnTo>
                    <a:pt x="92" y="0"/>
                  </a:lnTo>
                  <a:lnTo>
                    <a:pt x="80" y="2"/>
                  </a:lnTo>
                  <a:lnTo>
                    <a:pt x="70" y="7"/>
                  </a:lnTo>
                  <a:lnTo>
                    <a:pt x="58" y="16"/>
                  </a:lnTo>
                  <a:lnTo>
                    <a:pt x="46" y="30"/>
                  </a:lnTo>
                  <a:lnTo>
                    <a:pt x="32" y="48"/>
                  </a:lnTo>
                  <a:lnTo>
                    <a:pt x="17" y="74"/>
                  </a:lnTo>
                  <a:lnTo>
                    <a:pt x="0" y="105"/>
                  </a:lnTo>
                  <a:lnTo>
                    <a:pt x="6" y="99"/>
                  </a:lnTo>
                  <a:lnTo>
                    <a:pt x="17" y="92"/>
                  </a:lnTo>
                  <a:lnTo>
                    <a:pt x="29" y="86"/>
                  </a:lnTo>
                  <a:lnTo>
                    <a:pt x="43" y="81"/>
                  </a:lnTo>
                  <a:lnTo>
                    <a:pt x="57" y="77"/>
                  </a:lnTo>
                  <a:lnTo>
                    <a:pt x="71" y="75"/>
                  </a:lnTo>
                  <a:lnTo>
                    <a:pt x="85" y="75"/>
                  </a:lnTo>
                  <a:lnTo>
                    <a:pt x="96" y="78"/>
                  </a:lnTo>
                  <a:lnTo>
                    <a:pt x="102" y="73"/>
                  </a:lnTo>
                  <a:lnTo>
                    <a:pt x="108" y="64"/>
                  </a:lnTo>
                  <a:lnTo>
                    <a:pt x="113" y="56"/>
                  </a:lnTo>
                  <a:lnTo>
                    <a:pt x="119" y="47"/>
                  </a:lnTo>
                  <a:lnTo>
                    <a:pt x="124" y="38"/>
                  </a:lnTo>
                  <a:lnTo>
                    <a:pt x="127" y="31"/>
                  </a:lnTo>
                  <a:lnTo>
                    <a:pt x="130" y="24"/>
                  </a:lnTo>
                  <a:lnTo>
                    <a:pt x="131" y="20"/>
                  </a:lnTo>
                  <a:lnTo>
                    <a:pt x="125" y="14"/>
                  </a:lnTo>
                  <a:lnTo>
                    <a:pt x="120" y="9"/>
                  </a:lnTo>
                  <a:lnTo>
                    <a:pt x="113" y="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7A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3" name="Freeform 124"/>
            <p:cNvSpPr>
              <a:spLocks/>
            </p:cNvSpPr>
            <p:nvPr/>
          </p:nvSpPr>
          <p:spPr bwMode="auto">
            <a:xfrm>
              <a:off x="3013" y="1977"/>
              <a:ext cx="89" cy="106"/>
            </a:xfrm>
            <a:custGeom>
              <a:avLst/>
              <a:gdLst>
                <a:gd name="T0" fmla="*/ 16 w 179"/>
                <a:gd name="T1" fmla="*/ 31 h 212"/>
                <a:gd name="T2" fmla="*/ 20 w 179"/>
                <a:gd name="T3" fmla="*/ 24 h 212"/>
                <a:gd name="T4" fmla="*/ 24 w 179"/>
                <a:gd name="T5" fmla="*/ 17 h 212"/>
                <a:gd name="T6" fmla="*/ 27 w 179"/>
                <a:gd name="T7" fmla="*/ 13 h 212"/>
                <a:gd name="T8" fmla="*/ 30 w 179"/>
                <a:gd name="T9" fmla="*/ 9 h 212"/>
                <a:gd name="T10" fmla="*/ 33 w 179"/>
                <a:gd name="T11" fmla="*/ 7 h 212"/>
                <a:gd name="T12" fmla="*/ 36 w 179"/>
                <a:gd name="T13" fmla="*/ 6 h 212"/>
                <a:gd name="T14" fmla="*/ 39 w 179"/>
                <a:gd name="T15" fmla="*/ 5 h 212"/>
                <a:gd name="T16" fmla="*/ 41 w 179"/>
                <a:gd name="T17" fmla="*/ 6 h 212"/>
                <a:gd name="T18" fmla="*/ 43 w 179"/>
                <a:gd name="T19" fmla="*/ 5 h 212"/>
                <a:gd name="T20" fmla="*/ 44 w 179"/>
                <a:gd name="T21" fmla="*/ 3 h 212"/>
                <a:gd name="T22" fmla="*/ 44 w 179"/>
                <a:gd name="T23" fmla="*/ 1 h 212"/>
                <a:gd name="T24" fmla="*/ 44 w 179"/>
                <a:gd name="T25" fmla="*/ 0 h 212"/>
                <a:gd name="T26" fmla="*/ 41 w 179"/>
                <a:gd name="T27" fmla="*/ 1 h 212"/>
                <a:gd name="T28" fmla="*/ 38 w 179"/>
                <a:gd name="T29" fmla="*/ 1 h 212"/>
                <a:gd name="T30" fmla="*/ 35 w 179"/>
                <a:gd name="T31" fmla="*/ 2 h 212"/>
                <a:gd name="T32" fmla="*/ 32 w 179"/>
                <a:gd name="T33" fmla="*/ 3 h 212"/>
                <a:gd name="T34" fmla="*/ 29 w 179"/>
                <a:gd name="T35" fmla="*/ 6 h 212"/>
                <a:gd name="T36" fmla="*/ 26 w 179"/>
                <a:gd name="T37" fmla="*/ 7 h 212"/>
                <a:gd name="T38" fmla="*/ 23 w 179"/>
                <a:gd name="T39" fmla="*/ 11 h 212"/>
                <a:gd name="T40" fmla="*/ 20 w 179"/>
                <a:gd name="T41" fmla="*/ 14 h 212"/>
                <a:gd name="T42" fmla="*/ 20 w 179"/>
                <a:gd name="T43" fmla="*/ 13 h 212"/>
                <a:gd name="T44" fmla="*/ 19 w 179"/>
                <a:gd name="T45" fmla="*/ 10 h 212"/>
                <a:gd name="T46" fmla="*/ 18 w 179"/>
                <a:gd name="T47" fmla="*/ 8 h 212"/>
                <a:gd name="T48" fmla="*/ 18 w 179"/>
                <a:gd name="T49" fmla="*/ 7 h 212"/>
                <a:gd name="T50" fmla="*/ 14 w 179"/>
                <a:gd name="T51" fmla="*/ 11 h 212"/>
                <a:gd name="T52" fmla="*/ 9 w 179"/>
                <a:gd name="T53" fmla="*/ 14 h 212"/>
                <a:gd name="T54" fmla="*/ 5 w 179"/>
                <a:gd name="T55" fmla="*/ 19 h 212"/>
                <a:gd name="T56" fmla="*/ 2 w 179"/>
                <a:gd name="T57" fmla="*/ 24 h 212"/>
                <a:gd name="T58" fmla="*/ 0 w 179"/>
                <a:gd name="T59" fmla="*/ 29 h 212"/>
                <a:gd name="T60" fmla="*/ 0 w 179"/>
                <a:gd name="T61" fmla="*/ 37 h 212"/>
                <a:gd name="T62" fmla="*/ 1 w 179"/>
                <a:gd name="T63" fmla="*/ 45 h 212"/>
                <a:gd name="T64" fmla="*/ 5 w 179"/>
                <a:gd name="T65" fmla="*/ 53 h 212"/>
                <a:gd name="T66" fmla="*/ 7 w 179"/>
                <a:gd name="T67" fmla="*/ 51 h 212"/>
                <a:gd name="T68" fmla="*/ 7 w 179"/>
                <a:gd name="T69" fmla="*/ 49 h 212"/>
                <a:gd name="T70" fmla="*/ 7 w 179"/>
                <a:gd name="T71" fmla="*/ 46 h 212"/>
                <a:gd name="T72" fmla="*/ 8 w 179"/>
                <a:gd name="T73" fmla="*/ 43 h 212"/>
                <a:gd name="T74" fmla="*/ 9 w 179"/>
                <a:gd name="T75" fmla="*/ 40 h 212"/>
                <a:gd name="T76" fmla="*/ 10 w 179"/>
                <a:gd name="T77" fmla="*/ 37 h 212"/>
                <a:gd name="T78" fmla="*/ 11 w 179"/>
                <a:gd name="T79" fmla="*/ 35 h 212"/>
                <a:gd name="T80" fmla="*/ 13 w 179"/>
                <a:gd name="T81" fmla="*/ 33 h 212"/>
                <a:gd name="T82" fmla="*/ 16 w 179"/>
                <a:gd name="T83" fmla="*/ 31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"/>
                <a:gd name="T127" fmla="*/ 0 h 212"/>
                <a:gd name="T128" fmla="*/ 179 w 17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" h="212">
                  <a:moveTo>
                    <a:pt x="64" y="125"/>
                  </a:moveTo>
                  <a:lnTo>
                    <a:pt x="81" y="94"/>
                  </a:lnTo>
                  <a:lnTo>
                    <a:pt x="96" y="68"/>
                  </a:lnTo>
                  <a:lnTo>
                    <a:pt x="110" y="50"/>
                  </a:lnTo>
                  <a:lnTo>
                    <a:pt x="122" y="36"/>
                  </a:lnTo>
                  <a:lnTo>
                    <a:pt x="134" y="27"/>
                  </a:lnTo>
                  <a:lnTo>
                    <a:pt x="144" y="22"/>
                  </a:lnTo>
                  <a:lnTo>
                    <a:pt x="156" y="20"/>
                  </a:lnTo>
                  <a:lnTo>
                    <a:pt x="166" y="21"/>
                  </a:lnTo>
                  <a:lnTo>
                    <a:pt x="173" y="17"/>
                  </a:lnTo>
                  <a:lnTo>
                    <a:pt x="176" y="10"/>
                  </a:lnTo>
                  <a:lnTo>
                    <a:pt x="179" y="4"/>
                  </a:lnTo>
                  <a:lnTo>
                    <a:pt x="179" y="0"/>
                  </a:lnTo>
                  <a:lnTo>
                    <a:pt x="166" y="2"/>
                  </a:lnTo>
                  <a:lnTo>
                    <a:pt x="153" y="4"/>
                  </a:lnTo>
                  <a:lnTo>
                    <a:pt x="142" y="8"/>
                  </a:lnTo>
                  <a:lnTo>
                    <a:pt x="129" y="13"/>
                  </a:lnTo>
                  <a:lnTo>
                    <a:pt x="118" y="21"/>
                  </a:lnTo>
                  <a:lnTo>
                    <a:pt x="106" y="30"/>
                  </a:lnTo>
                  <a:lnTo>
                    <a:pt x="95" y="43"/>
                  </a:lnTo>
                  <a:lnTo>
                    <a:pt x="83" y="58"/>
                  </a:lnTo>
                  <a:lnTo>
                    <a:pt x="80" y="49"/>
                  </a:lnTo>
                  <a:lnTo>
                    <a:pt x="77" y="40"/>
                  </a:lnTo>
                  <a:lnTo>
                    <a:pt x="75" y="32"/>
                  </a:lnTo>
                  <a:lnTo>
                    <a:pt x="74" y="29"/>
                  </a:lnTo>
                  <a:lnTo>
                    <a:pt x="57" y="43"/>
                  </a:lnTo>
                  <a:lnTo>
                    <a:pt x="39" y="59"/>
                  </a:lnTo>
                  <a:lnTo>
                    <a:pt x="23" y="76"/>
                  </a:lnTo>
                  <a:lnTo>
                    <a:pt x="11" y="96"/>
                  </a:lnTo>
                  <a:lnTo>
                    <a:pt x="3" y="119"/>
                  </a:lnTo>
                  <a:lnTo>
                    <a:pt x="0" y="146"/>
                  </a:lnTo>
                  <a:lnTo>
                    <a:pt x="7" y="177"/>
                  </a:lnTo>
                  <a:lnTo>
                    <a:pt x="22" y="212"/>
                  </a:lnTo>
                  <a:lnTo>
                    <a:pt x="28" y="204"/>
                  </a:lnTo>
                  <a:lnTo>
                    <a:pt x="28" y="193"/>
                  </a:lnTo>
                  <a:lnTo>
                    <a:pt x="30" y="181"/>
                  </a:lnTo>
                  <a:lnTo>
                    <a:pt x="32" y="170"/>
                  </a:lnTo>
                  <a:lnTo>
                    <a:pt x="37" y="158"/>
                  </a:lnTo>
                  <a:lnTo>
                    <a:pt x="42" y="148"/>
                  </a:lnTo>
                  <a:lnTo>
                    <a:pt x="47" y="139"/>
                  </a:lnTo>
                  <a:lnTo>
                    <a:pt x="55" y="131"/>
                  </a:lnTo>
                  <a:lnTo>
                    <a:pt x="64" y="125"/>
                  </a:lnTo>
                  <a:close/>
                </a:path>
              </a:pathLst>
            </a:custGeom>
            <a:solidFill>
              <a:srgbClr val="38D1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4" name="Freeform 125"/>
            <p:cNvSpPr>
              <a:spLocks/>
            </p:cNvSpPr>
            <p:nvPr/>
          </p:nvSpPr>
          <p:spPr bwMode="auto">
            <a:xfrm>
              <a:off x="3014" y="2180"/>
              <a:ext cx="120" cy="121"/>
            </a:xfrm>
            <a:custGeom>
              <a:avLst/>
              <a:gdLst>
                <a:gd name="T0" fmla="*/ 60 w 241"/>
                <a:gd name="T1" fmla="*/ 52 h 243"/>
                <a:gd name="T2" fmla="*/ 59 w 241"/>
                <a:gd name="T3" fmla="*/ 55 h 243"/>
                <a:gd name="T4" fmla="*/ 57 w 241"/>
                <a:gd name="T5" fmla="*/ 56 h 243"/>
                <a:gd name="T6" fmla="*/ 55 w 241"/>
                <a:gd name="T7" fmla="*/ 58 h 243"/>
                <a:gd name="T8" fmla="*/ 52 w 241"/>
                <a:gd name="T9" fmla="*/ 59 h 243"/>
                <a:gd name="T10" fmla="*/ 49 w 241"/>
                <a:gd name="T11" fmla="*/ 60 h 243"/>
                <a:gd name="T12" fmla="*/ 46 w 241"/>
                <a:gd name="T13" fmla="*/ 60 h 243"/>
                <a:gd name="T14" fmla="*/ 42 w 241"/>
                <a:gd name="T15" fmla="*/ 60 h 243"/>
                <a:gd name="T16" fmla="*/ 39 w 241"/>
                <a:gd name="T17" fmla="*/ 59 h 243"/>
                <a:gd name="T18" fmla="*/ 36 w 241"/>
                <a:gd name="T19" fmla="*/ 57 h 243"/>
                <a:gd name="T20" fmla="*/ 34 w 241"/>
                <a:gd name="T21" fmla="*/ 55 h 243"/>
                <a:gd name="T22" fmla="*/ 31 w 241"/>
                <a:gd name="T23" fmla="*/ 52 h 243"/>
                <a:gd name="T24" fmla="*/ 30 w 241"/>
                <a:gd name="T25" fmla="*/ 49 h 243"/>
                <a:gd name="T26" fmla="*/ 29 w 241"/>
                <a:gd name="T27" fmla="*/ 47 h 243"/>
                <a:gd name="T28" fmla="*/ 28 w 241"/>
                <a:gd name="T29" fmla="*/ 44 h 243"/>
                <a:gd name="T30" fmla="*/ 28 w 241"/>
                <a:gd name="T31" fmla="*/ 42 h 243"/>
                <a:gd name="T32" fmla="*/ 28 w 241"/>
                <a:gd name="T33" fmla="*/ 39 h 243"/>
                <a:gd name="T34" fmla="*/ 24 w 241"/>
                <a:gd name="T35" fmla="*/ 40 h 243"/>
                <a:gd name="T36" fmla="*/ 20 w 241"/>
                <a:gd name="T37" fmla="*/ 39 h 243"/>
                <a:gd name="T38" fmla="*/ 17 w 241"/>
                <a:gd name="T39" fmla="*/ 38 h 243"/>
                <a:gd name="T40" fmla="*/ 13 w 241"/>
                <a:gd name="T41" fmla="*/ 36 h 243"/>
                <a:gd name="T42" fmla="*/ 10 w 241"/>
                <a:gd name="T43" fmla="*/ 34 h 243"/>
                <a:gd name="T44" fmla="*/ 7 w 241"/>
                <a:gd name="T45" fmla="*/ 30 h 243"/>
                <a:gd name="T46" fmla="*/ 4 w 241"/>
                <a:gd name="T47" fmla="*/ 27 h 243"/>
                <a:gd name="T48" fmla="*/ 2 w 241"/>
                <a:gd name="T49" fmla="*/ 22 h 243"/>
                <a:gd name="T50" fmla="*/ 0 w 241"/>
                <a:gd name="T51" fmla="*/ 16 h 243"/>
                <a:gd name="T52" fmla="*/ 0 w 241"/>
                <a:gd name="T53" fmla="*/ 10 h 243"/>
                <a:gd name="T54" fmla="*/ 1 w 241"/>
                <a:gd name="T55" fmla="*/ 4 h 243"/>
                <a:gd name="T56" fmla="*/ 3 w 241"/>
                <a:gd name="T57" fmla="*/ 0 h 243"/>
                <a:gd name="T58" fmla="*/ 3 w 241"/>
                <a:gd name="T59" fmla="*/ 3 h 243"/>
                <a:gd name="T60" fmla="*/ 4 w 241"/>
                <a:gd name="T61" fmla="*/ 8 h 243"/>
                <a:gd name="T62" fmla="*/ 7 w 241"/>
                <a:gd name="T63" fmla="*/ 13 h 243"/>
                <a:gd name="T64" fmla="*/ 11 w 241"/>
                <a:gd name="T65" fmla="*/ 19 h 243"/>
                <a:gd name="T66" fmla="*/ 16 w 241"/>
                <a:gd name="T67" fmla="*/ 23 h 243"/>
                <a:gd name="T68" fmla="*/ 22 w 241"/>
                <a:gd name="T69" fmla="*/ 27 h 243"/>
                <a:gd name="T70" fmla="*/ 30 w 241"/>
                <a:gd name="T71" fmla="*/ 28 h 243"/>
                <a:gd name="T72" fmla="*/ 39 w 241"/>
                <a:gd name="T73" fmla="*/ 27 h 243"/>
                <a:gd name="T74" fmla="*/ 36 w 241"/>
                <a:gd name="T75" fmla="*/ 30 h 243"/>
                <a:gd name="T76" fmla="*/ 34 w 241"/>
                <a:gd name="T77" fmla="*/ 35 h 243"/>
                <a:gd name="T78" fmla="*/ 35 w 241"/>
                <a:gd name="T79" fmla="*/ 40 h 243"/>
                <a:gd name="T80" fmla="*/ 37 w 241"/>
                <a:gd name="T81" fmla="*/ 46 h 243"/>
                <a:gd name="T82" fmla="*/ 40 w 241"/>
                <a:gd name="T83" fmla="*/ 51 h 243"/>
                <a:gd name="T84" fmla="*/ 45 w 241"/>
                <a:gd name="T85" fmla="*/ 54 h 243"/>
                <a:gd name="T86" fmla="*/ 52 w 241"/>
                <a:gd name="T87" fmla="*/ 55 h 243"/>
                <a:gd name="T88" fmla="*/ 60 w 241"/>
                <a:gd name="T89" fmla="*/ 52 h 2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1"/>
                <a:gd name="T136" fmla="*/ 0 h 243"/>
                <a:gd name="T137" fmla="*/ 241 w 241"/>
                <a:gd name="T138" fmla="*/ 243 h 2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1" h="243">
                  <a:moveTo>
                    <a:pt x="241" y="211"/>
                  </a:moveTo>
                  <a:lnTo>
                    <a:pt x="236" y="220"/>
                  </a:lnTo>
                  <a:lnTo>
                    <a:pt x="229" y="227"/>
                  </a:lnTo>
                  <a:lnTo>
                    <a:pt x="220" y="234"/>
                  </a:lnTo>
                  <a:lnTo>
                    <a:pt x="210" y="238"/>
                  </a:lnTo>
                  <a:lnTo>
                    <a:pt x="197" y="242"/>
                  </a:lnTo>
                  <a:lnTo>
                    <a:pt x="184" y="243"/>
                  </a:lnTo>
                  <a:lnTo>
                    <a:pt x="171" y="240"/>
                  </a:lnTo>
                  <a:lnTo>
                    <a:pt x="158" y="236"/>
                  </a:lnTo>
                  <a:lnTo>
                    <a:pt x="147" y="230"/>
                  </a:lnTo>
                  <a:lnTo>
                    <a:pt x="136" y="221"/>
                  </a:lnTo>
                  <a:lnTo>
                    <a:pt x="127" y="211"/>
                  </a:lnTo>
                  <a:lnTo>
                    <a:pt x="120" y="198"/>
                  </a:lnTo>
                  <a:lnTo>
                    <a:pt x="117" y="188"/>
                  </a:lnTo>
                  <a:lnTo>
                    <a:pt x="114" y="178"/>
                  </a:lnTo>
                  <a:lnTo>
                    <a:pt x="114" y="168"/>
                  </a:lnTo>
                  <a:lnTo>
                    <a:pt x="115" y="159"/>
                  </a:lnTo>
                  <a:lnTo>
                    <a:pt x="99" y="160"/>
                  </a:lnTo>
                  <a:lnTo>
                    <a:pt x="83" y="159"/>
                  </a:lnTo>
                  <a:lnTo>
                    <a:pt x="68" y="154"/>
                  </a:lnTo>
                  <a:lnTo>
                    <a:pt x="53" y="146"/>
                  </a:lnTo>
                  <a:lnTo>
                    <a:pt x="40" y="136"/>
                  </a:lnTo>
                  <a:lnTo>
                    <a:pt x="28" y="123"/>
                  </a:lnTo>
                  <a:lnTo>
                    <a:pt x="18" y="108"/>
                  </a:lnTo>
                  <a:lnTo>
                    <a:pt x="8" y="91"/>
                  </a:lnTo>
                  <a:lnTo>
                    <a:pt x="2" y="67"/>
                  </a:lnTo>
                  <a:lnTo>
                    <a:pt x="0" y="42"/>
                  </a:lnTo>
                  <a:lnTo>
                    <a:pt x="5" y="19"/>
                  </a:lnTo>
                  <a:lnTo>
                    <a:pt x="15" y="0"/>
                  </a:lnTo>
                  <a:lnTo>
                    <a:pt x="14" y="12"/>
                  </a:lnTo>
                  <a:lnTo>
                    <a:pt x="19" y="32"/>
                  </a:lnTo>
                  <a:lnTo>
                    <a:pt x="29" y="54"/>
                  </a:lnTo>
                  <a:lnTo>
                    <a:pt x="45" y="76"/>
                  </a:lnTo>
                  <a:lnTo>
                    <a:pt x="66" y="94"/>
                  </a:lnTo>
                  <a:lnTo>
                    <a:pt x="91" y="109"/>
                  </a:lnTo>
                  <a:lnTo>
                    <a:pt x="122" y="115"/>
                  </a:lnTo>
                  <a:lnTo>
                    <a:pt x="158" y="110"/>
                  </a:lnTo>
                  <a:lnTo>
                    <a:pt x="144" y="122"/>
                  </a:lnTo>
                  <a:lnTo>
                    <a:pt x="138" y="141"/>
                  </a:lnTo>
                  <a:lnTo>
                    <a:pt x="140" y="163"/>
                  </a:lnTo>
                  <a:lnTo>
                    <a:pt x="148" y="186"/>
                  </a:lnTo>
                  <a:lnTo>
                    <a:pt x="163" y="206"/>
                  </a:lnTo>
                  <a:lnTo>
                    <a:pt x="183" y="219"/>
                  </a:lnTo>
                  <a:lnTo>
                    <a:pt x="210" y="221"/>
                  </a:lnTo>
                  <a:lnTo>
                    <a:pt x="241" y="211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5" name="Freeform 126"/>
            <p:cNvSpPr>
              <a:spLocks/>
            </p:cNvSpPr>
            <p:nvPr/>
          </p:nvSpPr>
          <p:spPr bwMode="auto">
            <a:xfrm>
              <a:off x="2968" y="2216"/>
              <a:ext cx="65" cy="70"/>
            </a:xfrm>
            <a:custGeom>
              <a:avLst/>
              <a:gdLst>
                <a:gd name="T0" fmla="*/ 33 w 130"/>
                <a:gd name="T1" fmla="*/ 29 h 142"/>
                <a:gd name="T2" fmla="*/ 30 w 130"/>
                <a:gd name="T3" fmla="*/ 30 h 142"/>
                <a:gd name="T4" fmla="*/ 28 w 130"/>
                <a:gd name="T5" fmla="*/ 32 h 142"/>
                <a:gd name="T6" fmla="*/ 26 w 130"/>
                <a:gd name="T7" fmla="*/ 33 h 142"/>
                <a:gd name="T8" fmla="*/ 24 w 130"/>
                <a:gd name="T9" fmla="*/ 34 h 142"/>
                <a:gd name="T10" fmla="*/ 21 w 130"/>
                <a:gd name="T11" fmla="*/ 35 h 142"/>
                <a:gd name="T12" fmla="*/ 18 w 130"/>
                <a:gd name="T13" fmla="*/ 35 h 142"/>
                <a:gd name="T14" fmla="*/ 15 w 130"/>
                <a:gd name="T15" fmla="*/ 34 h 142"/>
                <a:gd name="T16" fmla="*/ 12 w 130"/>
                <a:gd name="T17" fmla="*/ 33 h 142"/>
                <a:gd name="T18" fmla="*/ 8 w 130"/>
                <a:gd name="T19" fmla="*/ 31 h 142"/>
                <a:gd name="T20" fmla="*/ 5 w 130"/>
                <a:gd name="T21" fmla="*/ 27 h 142"/>
                <a:gd name="T22" fmla="*/ 3 w 130"/>
                <a:gd name="T23" fmla="*/ 23 h 142"/>
                <a:gd name="T24" fmla="*/ 1 w 130"/>
                <a:gd name="T25" fmla="*/ 19 h 142"/>
                <a:gd name="T26" fmla="*/ 1 w 130"/>
                <a:gd name="T27" fmla="*/ 15 h 142"/>
                <a:gd name="T28" fmla="*/ 0 w 130"/>
                <a:gd name="T29" fmla="*/ 11 h 142"/>
                <a:gd name="T30" fmla="*/ 1 w 130"/>
                <a:gd name="T31" fmla="*/ 8 h 142"/>
                <a:gd name="T32" fmla="*/ 1 w 130"/>
                <a:gd name="T33" fmla="*/ 6 h 142"/>
                <a:gd name="T34" fmla="*/ 2 w 130"/>
                <a:gd name="T35" fmla="*/ 4 h 142"/>
                <a:gd name="T36" fmla="*/ 3 w 130"/>
                <a:gd name="T37" fmla="*/ 3 h 142"/>
                <a:gd name="T38" fmla="*/ 4 w 130"/>
                <a:gd name="T39" fmla="*/ 1 h 142"/>
                <a:gd name="T40" fmla="*/ 5 w 130"/>
                <a:gd name="T41" fmla="*/ 0 h 142"/>
                <a:gd name="T42" fmla="*/ 5 w 130"/>
                <a:gd name="T43" fmla="*/ 3 h 142"/>
                <a:gd name="T44" fmla="*/ 6 w 130"/>
                <a:gd name="T45" fmla="*/ 9 h 142"/>
                <a:gd name="T46" fmla="*/ 8 w 130"/>
                <a:gd name="T47" fmla="*/ 14 h 142"/>
                <a:gd name="T48" fmla="*/ 12 w 130"/>
                <a:gd name="T49" fmla="*/ 20 h 142"/>
                <a:gd name="T50" fmla="*/ 16 w 130"/>
                <a:gd name="T51" fmla="*/ 25 h 142"/>
                <a:gd name="T52" fmla="*/ 21 w 130"/>
                <a:gd name="T53" fmla="*/ 29 h 142"/>
                <a:gd name="T54" fmla="*/ 26 w 130"/>
                <a:gd name="T55" fmla="*/ 30 h 142"/>
                <a:gd name="T56" fmla="*/ 33 w 130"/>
                <a:gd name="T57" fmla="*/ 29 h 1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0"/>
                <a:gd name="T88" fmla="*/ 0 h 142"/>
                <a:gd name="T89" fmla="*/ 130 w 130"/>
                <a:gd name="T90" fmla="*/ 142 h 1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0" h="142">
                  <a:moveTo>
                    <a:pt x="130" y="117"/>
                  </a:moveTo>
                  <a:lnTo>
                    <a:pt x="123" y="123"/>
                  </a:lnTo>
                  <a:lnTo>
                    <a:pt x="115" y="130"/>
                  </a:lnTo>
                  <a:lnTo>
                    <a:pt x="105" y="135"/>
                  </a:lnTo>
                  <a:lnTo>
                    <a:pt x="96" y="140"/>
                  </a:lnTo>
                  <a:lnTo>
                    <a:pt x="85" y="142"/>
                  </a:lnTo>
                  <a:lnTo>
                    <a:pt x="74" y="142"/>
                  </a:lnTo>
                  <a:lnTo>
                    <a:pt x="63" y="140"/>
                  </a:lnTo>
                  <a:lnTo>
                    <a:pt x="51" y="135"/>
                  </a:lnTo>
                  <a:lnTo>
                    <a:pt x="35" y="125"/>
                  </a:lnTo>
                  <a:lnTo>
                    <a:pt x="23" y="111"/>
                  </a:lnTo>
                  <a:lnTo>
                    <a:pt x="12" y="95"/>
                  </a:lnTo>
                  <a:lnTo>
                    <a:pt x="5" y="79"/>
                  </a:lnTo>
                  <a:lnTo>
                    <a:pt x="1" y="62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4" y="24"/>
                  </a:lnTo>
                  <a:lnTo>
                    <a:pt x="9" y="19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1" y="15"/>
                  </a:lnTo>
                  <a:lnTo>
                    <a:pt x="26" y="36"/>
                  </a:lnTo>
                  <a:lnTo>
                    <a:pt x="34" y="59"/>
                  </a:lnTo>
                  <a:lnTo>
                    <a:pt x="48" y="82"/>
                  </a:lnTo>
                  <a:lnTo>
                    <a:pt x="64" y="103"/>
                  </a:lnTo>
                  <a:lnTo>
                    <a:pt x="84" y="117"/>
                  </a:lnTo>
                  <a:lnTo>
                    <a:pt x="105" y="122"/>
                  </a:lnTo>
                  <a:lnTo>
                    <a:pt x="130" y="11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6" name="Freeform 127"/>
            <p:cNvSpPr>
              <a:spLocks/>
            </p:cNvSpPr>
            <p:nvPr/>
          </p:nvSpPr>
          <p:spPr bwMode="auto">
            <a:xfrm>
              <a:off x="2952" y="2121"/>
              <a:ext cx="62" cy="84"/>
            </a:xfrm>
            <a:custGeom>
              <a:avLst/>
              <a:gdLst>
                <a:gd name="T0" fmla="*/ 31 w 124"/>
                <a:gd name="T1" fmla="*/ 29 h 168"/>
                <a:gd name="T2" fmla="*/ 30 w 124"/>
                <a:gd name="T3" fmla="*/ 32 h 168"/>
                <a:gd name="T4" fmla="*/ 29 w 124"/>
                <a:gd name="T5" fmla="*/ 34 h 168"/>
                <a:gd name="T6" fmla="*/ 28 w 124"/>
                <a:gd name="T7" fmla="*/ 36 h 168"/>
                <a:gd name="T8" fmla="*/ 28 w 124"/>
                <a:gd name="T9" fmla="*/ 38 h 168"/>
                <a:gd name="T10" fmla="*/ 27 w 124"/>
                <a:gd name="T11" fmla="*/ 39 h 168"/>
                <a:gd name="T12" fmla="*/ 25 w 124"/>
                <a:gd name="T13" fmla="*/ 39 h 168"/>
                <a:gd name="T14" fmla="*/ 24 w 124"/>
                <a:gd name="T15" fmla="*/ 40 h 168"/>
                <a:gd name="T16" fmla="*/ 22 w 124"/>
                <a:gd name="T17" fmla="*/ 40 h 168"/>
                <a:gd name="T18" fmla="*/ 21 w 124"/>
                <a:gd name="T19" fmla="*/ 41 h 168"/>
                <a:gd name="T20" fmla="*/ 20 w 124"/>
                <a:gd name="T21" fmla="*/ 41 h 168"/>
                <a:gd name="T22" fmla="*/ 19 w 124"/>
                <a:gd name="T23" fmla="*/ 42 h 168"/>
                <a:gd name="T24" fmla="*/ 18 w 124"/>
                <a:gd name="T25" fmla="*/ 42 h 168"/>
                <a:gd name="T26" fmla="*/ 14 w 124"/>
                <a:gd name="T27" fmla="*/ 41 h 168"/>
                <a:gd name="T28" fmla="*/ 11 w 124"/>
                <a:gd name="T29" fmla="*/ 40 h 168"/>
                <a:gd name="T30" fmla="*/ 8 w 124"/>
                <a:gd name="T31" fmla="*/ 38 h 168"/>
                <a:gd name="T32" fmla="*/ 6 w 124"/>
                <a:gd name="T33" fmla="*/ 36 h 168"/>
                <a:gd name="T34" fmla="*/ 4 w 124"/>
                <a:gd name="T35" fmla="*/ 33 h 168"/>
                <a:gd name="T36" fmla="*/ 2 w 124"/>
                <a:gd name="T37" fmla="*/ 30 h 168"/>
                <a:gd name="T38" fmla="*/ 1 w 124"/>
                <a:gd name="T39" fmla="*/ 27 h 168"/>
                <a:gd name="T40" fmla="*/ 0 w 124"/>
                <a:gd name="T41" fmla="*/ 24 h 168"/>
                <a:gd name="T42" fmla="*/ 0 w 124"/>
                <a:gd name="T43" fmla="*/ 21 h 168"/>
                <a:gd name="T44" fmla="*/ 1 w 124"/>
                <a:gd name="T45" fmla="*/ 19 h 168"/>
                <a:gd name="T46" fmla="*/ 3 w 124"/>
                <a:gd name="T47" fmla="*/ 14 h 168"/>
                <a:gd name="T48" fmla="*/ 5 w 124"/>
                <a:gd name="T49" fmla="*/ 11 h 168"/>
                <a:gd name="T50" fmla="*/ 7 w 124"/>
                <a:gd name="T51" fmla="*/ 7 h 168"/>
                <a:gd name="T52" fmla="*/ 10 w 124"/>
                <a:gd name="T53" fmla="*/ 4 h 168"/>
                <a:gd name="T54" fmla="*/ 15 w 124"/>
                <a:gd name="T55" fmla="*/ 1 h 168"/>
                <a:gd name="T56" fmla="*/ 19 w 124"/>
                <a:gd name="T57" fmla="*/ 0 h 168"/>
                <a:gd name="T58" fmla="*/ 16 w 124"/>
                <a:gd name="T59" fmla="*/ 3 h 168"/>
                <a:gd name="T60" fmla="*/ 14 w 124"/>
                <a:gd name="T61" fmla="*/ 7 h 168"/>
                <a:gd name="T62" fmla="*/ 13 w 124"/>
                <a:gd name="T63" fmla="*/ 12 h 168"/>
                <a:gd name="T64" fmla="*/ 14 w 124"/>
                <a:gd name="T65" fmla="*/ 18 h 168"/>
                <a:gd name="T66" fmla="*/ 16 w 124"/>
                <a:gd name="T67" fmla="*/ 21 h 168"/>
                <a:gd name="T68" fmla="*/ 20 w 124"/>
                <a:gd name="T69" fmla="*/ 25 h 168"/>
                <a:gd name="T70" fmla="*/ 25 w 124"/>
                <a:gd name="T71" fmla="*/ 28 h 168"/>
                <a:gd name="T72" fmla="*/ 31 w 124"/>
                <a:gd name="T73" fmla="*/ 29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168"/>
                <a:gd name="T113" fmla="*/ 124 w 124"/>
                <a:gd name="T114" fmla="*/ 168 h 1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168">
                  <a:moveTo>
                    <a:pt x="124" y="119"/>
                  </a:moveTo>
                  <a:lnTo>
                    <a:pt x="119" y="128"/>
                  </a:lnTo>
                  <a:lnTo>
                    <a:pt x="114" y="136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06" y="153"/>
                  </a:lnTo>
                  <a:lnTo>
                    <a:pt x="100" y="156"/>
                  </a:lnTo>
                  <a:lnTo>
                    <a:pt x="93" y="157"/>
                  </a:lnTo>
                  <a:lnTo>
                    <a:pt x="88" y="159"/>
                  </a:lnTo>
                  <a:lnTo>
                    <a:pt x="82" y="161"/>
                  </a:lnTo>
                  <a:lnTo>
                    <a:pt x="77" y="164"/>
                  </a:lnTo>
                  <a:lnTo>
                    <a:pt x="73" y="166"/>
                  </a:lnTo>
                  <a:lnTo>
                    <a:pt x="69" y="168"/>
                  </a:lnTo>
                  <a:lnTo>
                    <a:pt x="55" y="164"/>
                  </a:lnTo>
                  <a:lnTo>
                    <a:pt x="43" y="157"/>
                  </a:lnTo>
                  <a:lnTo>
                    <a:pt x="31" y="149"/>
                  </a:lnTo>
                  <a:lnTo>
                    <a:pt x="21" y="141"/>
                  </a:lnTo>
                  <a:lnTo>
                    <a:pt x="13" y="130"/>
                  </a:lnTo>
                  <a:lnTo>
                    <a:pt x="6" y="120"/>
                  </a:lnTo>
                  <a:lnTo>
                    <a:pt x="2" y="10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4" y="73"/>
                  </a:lnTo>
                  <a:lnTo>
                    <a:pt x="9" y="58"/>
                  </a:lnTo>
                  <a:lnTo>
                    <a:pt x="17" y="43"/>
                  </a:lnTo>
                  <a:lnTo>
                    <a:pt x="28" y="29"/>
                  </a:lnTo>
                  <a:lnTo>
                    <a:pt x="40" y="16"/>
                  </a:lnTo>
                  <a:lnTo>
                    <a:pt x="57" y="7"/>
                  </a:lnTo>
                  <a:lnTo>
                    <a:pt x="74" y="0"/>
                  </a:lnTo>
                  <a:lnTo>
                    <a:pt x="61" y="14"/>
                  </a:lnTo>
                  <a:lnTo>
                    <a:pt x="54" y="31"/>
                  </a:lnTo>
                  <a:lnTo>
                    <a:pt x="52" y="50"/>
                  </a:lnTo>
                  <a:lnTo>
                    <a:pt x="55" y="69"/>
                  </a:lnTo>
                  <a:lnTo>
                    <a:pt x="63" y="87"/>
                  </a:lnTo>
                  <a:lnTo>
                    <a:pt x="78" y="102"/>
                  </a:lnTo>
                  <a:lnTo>
                    <a:pt x="98" y="113"/>
                  </a:lnTo>
                  <a:lnTo>
                    <a:pt x="124" y="11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7" name="Freeform 128"/>
            <p:cNvSpPr>
              <a:spLocks/>
            </p:cNvSpPr>
            <p:nvPr/>
          </p:nvSpPr>
          <p:spPr bwMode="auto">
            <a:xfrm>
              <a:off x="3139" y="2271"/>
              <a:ext cx="119" cy="44"/>
            </a:xfrm>
            <a:custGeom>
              <a:avLst/>
              <a:gdLst>
                <a:gd name="T0" fmla="*/ 60 w 238"/>
                <a:gd name="T1" fmla="*/ 8 h 87"/>
                <a:gd name="T2" fmla="*/ 58 w 238"/>
                <a:gd name="T3" fmla="*/ 11 h 87"/>
                <a:gd name="T4" fmla="*/ 56 w 238"/>
                <a:gd name="T5" fmla="*/ 14 h 87"/>
                <a:gd name="T6" fmla="*/ 52 w 238"/>
                <a:gd name="T7" fmla="*/ 16 h 87"/>
                <a:gd name="T8" fmla="*/ 48 w 238"/>
                <a:gd name="T9" fmla="*/ 18 h 87"/>
                <a:gd name="T10" fmla="*/ 44 w 238"/>
                <a:gd name="T11" fmla="*/ 19 h 87"/>
                <a:gd name="T12" fmla="*/ 40 w 238"/>
                <a:gd name="T13" fmla="*/ 19 h 87"/>
                <a:gd name="T14" fmla="*/ 36 w 238"/>
                <a:gd name="T15" fmla="*/ 17 h 87"/>
                <a:gd name="T16" fmla="*/ 31 w 238"/>
                <a:gd name="T17" fmla="*/ 13 h 87"/>
                <a:gd name="T18" fmla="*/ 30 w 238"/>
                <a:gd name="T19" fmla="*/ 15 h 87"/>
                <a:gd name="T20" fmla="*/ 28 w 238"/>
                <a:gd name="T21" fmla="*/ 17 h 87"/>
                <a:gd name="T22" fmla="*/ 25 w 238"/>
                <a:gd name="T23" fmla="*/ 19 h 87"/>
                <a:gd name="T24" fmla="*/ 23 w 238"/>
                <a:gd name="T25" fmla="*/ 20 h 87"/>
                <a:gd name="T26" fmla="*/ 21 w 238"/>
                <a:gd name="T27" fmla="*/ 21 h 87"/>
                <a:gd name="T28" fmla="*/ 18 w 238"/>
                <a:gd name="T29" fmla="*/ 22 h 87"/>
                <a:gd name="T30" fmla="*/ 15 w 238"/>
                <a:gd name="T31" fmla="*/ 22 h 87"/>
                <a:gd name="T32" fmla="*/ 13 w 238"/>
                <a:gd name="T33" fmla="*/ 22 h 87"/>
                <a:gd name="T34" fmla="*/ 11 w 238"/>
                <a:gd name="T35" fmla="*/ 21 h 87"/>
                <a:gd name="T36" fmla="*/ 9 w 238"/>
                <a:gd name="T37" fmla="*/ 21 h 87"/>
                <a:gd name="T38" fmla="*/ 7 w 238"/>
                <a:gd name="T39" fmla="*/ 20 h 87"/>
                <a:gd name="T40" fmla="*/ 5 w 238"/>
                <a:gd name="T41" fmla="*/ 19 h 87"/>
                <a:gd name="T42" fmla="*/ 3 w 238"/>
                <a:gd name="T43" fmla="*/ 17 h 87"/>
                <a:gd name="T44" fmla="*/ 2 w 238"/>
                <a:gd name="T45" fmla="*/ 15 h 87"/>
                <a:gd name="T46" fmla="*/ 1 w 238"/>
                <a:gd name="T47" fmla="*/ 13 h 87"/>
                <a:gd name="T48" fmla="*/ 0 w 238"/>
                <a:gd name="T49" fmla="*/ 10 h 87"/>
                <a:gd name="T50" fmla="*/ 2 w 238"/>
                <a:gd name="T51" fmla="*/ 9 h 87"/>
                <a:gd name="T52" fmla="*/ 3 w 238"/>
                <a:gd name="T53" fmla="*/ 6 h 87"/>
                <a:gd name="T54" fmla="*/ 3 w 238"/>
                <a:gd name="T55" fmla="*/ 3 h 87"/>
                <a:gd name="T56" fmla="*/ 4 w 238"/>
                <a:gd name="T57" fmla="*/ 0 h 87"/>
                <a:gd name="T58" fmla="*/ 5 w 238"/>
                <a:gd name="T59" fmla="*/ 3 h 87"/>
                <a:gd name="T60" fmla="*/ 8 w 238"/>
                <a:gd name="T61" fmla="*/ 6 h 87"/>
                <a:gd name="T62" fmla="*/ 12 w 238"/>
                <a:gd name="T63" fmla="*/ 8 h 87"/>
                <a:gd name="T64" fmla="*/ 17 w 238"/>
                <a:gd name="T65" fmla="*/ 10 h 87"/>
                <a:gd name="T66" fmla="*/ 21 w 238"/>
                <a:gd name="T67" fmla="*/ 11 h 87"/>
                <a:gd name="T68" fmla="*/ 26 w 238"/>
                <a:gd name="T69" fmla="*/ 10 h 87"/>
                <a:gd name="T70" fmla="*/ 30 w 238"/>
                <a:gd name="T71" fmla="*/ 8 h 87"/>
                <a:gd name="T72" fmla="*/ 35 w 238"/>
                <a:gd name="T73" fmla="*/ 2 h 87"/>
                <a:gd name="T74" fmla="*/ 36 w 238"/>
                <a:gd name="T75" fmla="*/ 5 h 87"/>
                <a:gd name="T76" fmla="*/ 38 w 238"/>
                <a:gd name="T77" fmla="*/ 9 h 87"/>
                <a:gd name="T78" fmla="*/ 41 w 238"/>
                <a:gd name="T79" fmla="*/ 12 h 87"/>
                <a:gd name="T80" fmla="*/ 44 w 238"/>
                <a:gd name="T81" fmla="*/ 13 h 87"/>
                <a:gd name="T82" fmla="*/ 47 w 238"/>
                <a:gd name="T83" fmla="*/ 14 h 87"/>
                <a:gd name="T84" fmla="*/ 51 w 238"/>
                <a:gd name="T85" fmla="*/ 14 h 87"/>
                <a:gd name="T86" fmla="*/ 55 w 238"/>
                <a:gd name="T87" fmla="*/ 12 h 87"/>
                <a:gd name="T88" fmla="*/ 60 w 238"/>
                <a:gd name="T89" fmla="*/ 8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"/>
                <a:gd name="T136" fmla="*/ 0 h 87"/>
                <a:gd name="T137" fmla="*/ 238 w 238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" h="87">
                  <a:moveTo>
                    <a:pt x="238" y="29"/>
                  </a:moveTo>
                  <a:lnTo>
                    <a:pt x="231" y="41"/>
                  </a:lnTo>
                  <a:lnTo>
                    <a:pt x="221" y="54"/>
                  </a:lnTo>
                  <a:lnTo>
                    <a:pt x="207" y="64"/>
                  </a:lnTo>
                  <a:lnTo>
                    <a:pt x="192" y="71"/>
                  </a:lnTo>
                  <a:lnTo>
                    <a:pt x="175" y="75"/>
                  </a:lnTo>
                  <a:lnTo>
                    <a:pt x="159" y="73"/>
                  </a:lnTo>
                  <a:lnTo>
                    <a:pt x="142" y="67"/>
                  </a:lnTo>
                  <a:lnTo>
                    <a:pt x="127" y="52"/>
                  </a:lnTo>
                  <a:lnTo>
                    <a:pt x="117" y="58"/>
                  </a:lnTo>
                  <a:lnTo>
                    <a:pt x="109" y="67"/>
                  </a:lnTo>
                  <a:lnTo>
                    <a:pt x="100" y="73"/>
                  </a:lnTo>
                  <a:lnTo>
                    <a:pt x="91" y="79"/>
                  </a:lnTo>
                  <a:lnTo>
                    <a:pt x="82" y="84"/>
                  </a:lnTo>
                  <a:lnTo>
                    <a:pt x="71" y="86"/>
                  </a:lnTo>
                  <a:lnTo>
                    <a:pt x="61" y="87"/>
                  </a:lnTo>
                  <a:lnTo>
                    <a:pt x="50" y="86"/>
                  </a:lnTo>
                  <a:lnTo>
                    <a:pt x="41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8" y="73"/>
                  </a:lnTo>
                  <a:lnTo>
                    <a:pt x="12" y="68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12"/>
                  </a:lnTo>
                  <a:lnTo>
                    <a:pt x="13" y="0"/>
                  </a:lnTo>
                  <a:lnTo>
                    <a:pt x="20" y="10"/>
                  </a:lnTo>
                  <a:lnTo>
                    <a:pt x="32" y="22"/>
                  </a:lnTo>
                  <a:lnTo>
                    <a:pt x="47" y="32"/>
                  </a:lnTo>
                  <a:lnTo>
                    <a:pt x="66" y="40"/>
                  </a:lnTo>
                  <a:lnTo>
                    <a:pt x="84" y="44"/>
                  </a:lnTo>
                  <a:lnTo>
                    <a:pt x="104" y="40"/>
                  </a:lnTo>
                  <a:lnTo>
                    <a:pt x="122" y="29"/>
                  </a:lnTo>
                  <a:lnTo>
                    <a:pt x="138" y="7"/>
                  </a:lnTo>
                  <a:lnTo>
                    <a:pt x="143" y="20"/>
                  </a:lnTo>
                  <a:lnTo>
                    <a:pt x="151" y="33"/>
                  </a:lnTo>
                  <a:lnTo>
                    <a:pt x="161" y="45"/>
                  </a:lnTo>
                  <a:lnTo>
                    <a:pt x="173" y="52"/>
                  </a:lnTo>
                  <a:lnTo>
                    <a:pt x="188" y="56"/>
                  </a:lnTo>
                  <a:lnTo>
                    <a:pt x="203" y="54"/>
                  </a:lnTo>
                  <a:lnTo>
                    <a:pt x="220" y="45"/>
                  </a:lnTo>
                  <a:lnTo>
                    <a:pt x="238" y="2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8" name="Freeform 129"/>
            <p:cNvSpPr>
              <a:spLocks/>
            </p:cNvSpPr>
            <p:nvPr/>
          </p:nvSpPr>
          <p:spPr bwMode="auto">
            <a:xfrm>
              <a:off x="3087" y="2165"/>
              <a:ext cx="141" cy="78"/>
            </a:xfrm>
            <a:custGeom>
              <a:avLst/>
              <a:gdLst>
                <a:gd name="T0" fmla="*/ 71 w 280"/>
                <a:gd name="T1" fmla="*/ 22 h 155"/>
                <a:gd name="T2" fmla="*/ 70 w 280"/>
                <a:gd name="T3" fmla="*/ 25 h 155"/>
                <a:gd name="T4" fmla="*/ 69 w 280"/>
                <a:gd name="T5" fmla="*/ 27 h 155"/>
                <a:gd name="T6" fmla="*/ 68 w 280"/>
                <a:gd name="T7" fmla="*/ 29 h 155"/>
                <a:gd name="T8" fmla="*/ 66 w 280"/>
                <a:gd name="T9" fmla="*/ 32 h 155"/>
                <a:gd name="T10" fmla="*/ 62 w 280"/>
                <a:gd name="T11" fmla="*/ 37 h 155"/>
                <a:gd name="T12" fmla="*/ 57 w 280"/>
                <a:gd name="T13" fmla="*/ 39 h 155"/>
                <a:gd name="T14" fmla="*/ 52 w 280"/>
                <a:gd name="T15" fmla="*/ 39 h 155"/>
                <a:gd name="T16" fmla="*/ 47 w 280"/>
                <a:gd name="T17" fmla="*/ 38 h 155"/>
                <a:gd name="T18" fmla="*/ 43 w 280"/>
                <a:gd name="T19" fmla="*/ 36 h 155"/>
                <a:gd name="T20" fmla="*/ 39 w 280"/>
                <a:gd name="T21" fmla="*/ 34 h 155"/>
                <a:gd name="T22" fmla="*/ 36 w 280"/>
                <a:gd name="T23" fmla="*/ 31 h 155"/>
                <a:gd name="T24" fmla="*/ 34 w 280"/>
                <a:gd name="T25" fmla="*/ 29 h 155"/>
                <a:gd name="T26" fmla="*/ 31 w 280"/>
                <a:gd name="T27" fmla="*/ 31 h 155"/>
                <a:gd name="T28" fmla="*/ 28 w 280"/>
                <a:gd name="T29" fmla="*/ 33 h 155"/>
                <a:gd name="T30" fmla="*/ 25 w 280"/>
                <a:gd name="T31" fmla="*/ 34 h 155"/>
                <a:gd name="T32" fmla="*/ 21 w 280"/>
                <a:gd name="T33" fmla="*/ 34 h 155"/>
                <a:gd name="T34" fmla="*/ 18 w 280"/>
                <a:gd name="T35" fmla="*/ 34 h 155"/>
                <a:gd name="T36" fmla="*/ 16 w 280"/>
                <a:gd name="T37" fmla="*/ 33 h 155"/>
                <a:gd name="T38" fmla="*/ 13 w 280"/>
                <a:gd name="T39" fmla="*/ 33 h 155"/>
                <a:gd name="T40" fmla="*/ 11 w 280"/>
                <a:gd name="T41" fmla="*/ 31 h 155"/>
                <a:gd name="T42" fmla="*/ 9 w 280"/>
                <a:gd name="T43" fmla="*/ 30 h 155"/>
                <a:gd name="T44" fmla="*/ 6 w 280"/>
                <a:gd name="T45" fmla="*/ 27 h 155"/>
                <a:gd name="T46" fmla="*/ 4 w 280"/>
                <a:gd name="T47" fmla="*/ 24 h 155"/>
                <a:gd name="T48" fmla="*/ 2 w 280"/>
                <a:gd name="T49" fmla="*/ 20 h 155"/>
                <a:gd name="T50" fmla="*/ 0 w 280"/>
                <a:gd name="T51" fmla="*/ 15 h 155"/>
                <a:gd name="T52" fmla="*/ 0 w 280"/>
                <a:gd name="T53" fmla="*/ 11 h 155"/>
                <a:gd name="T54" fmla="*/ 1 w 280"/>
                <a:gd name="T55" fmla="*/ 6 h 155"/>
                <a:gd name="T56" fmla="*/ 5 w 280"/>
                <a:gd name="T57" fmla="*/ 1 h 155"/>
                <a:gd name="T58" fmla="*/ 5 w 280"/>
                <a:gd name="T59" fmla="*/ 1 h 155"/>
                <a:gd name="T60" fmla="*/ 5 w 280"/>
                <a:gd name="T61" fmla="*/ 1 h 155"/>
                <a:gd name="T62" fmla="*/ 5 w 280"/>
                <a:gd name="T63" fmla="*/ 1 h 155"/>
                <a:gd name="T64" fmla="*/ 6 w 280"/>
                <a:gd name="T65" fmla="*/ 0 h 155"/>
                <a:gd name="T66" fmla="*/ 5 w 280"/>
                <a:gd name="T67" fmla="*/ 4 h 155"/>
                <a:gd name="T68" fmla="*/ 4 w 280"/>
                <a:gd name="T69" fmla="*/ 8 h 155"/>
                <a:gd name="T70" fmla="*/ 5 w 280"/>
                <a:gd name="T71" fmla="*/ 13 h 155"/>
                <a:gd name="T72" fmla="*/ 7 w 280"/>
                <a:gd name="T73" fmla="*/ 17 h 155"/>
                <a:gd name="T74" fmla="*/ 11 w 280"/>
                <a:gd name="T75" fmla="*/ 21 h 155"/>
                <a:gd name="T76" fmla="*/ 16 w 280"/>
                <a:gd name="T77" fmla="*/ 23 h 155"/>
                <a:gd name="T78" fmla="*/ 23 w 280"/>
                <a:gd name="T79" fmla="*/ 23 h 155"/>
                <a:gd name="T80" fmla="*/ 32 w 280"/>
                <a:gd name="T81" fmla="*/ 19 h 155"/>
                <a:gd name="T82" fmla="*/ 33 w 280"/>
                <a:gd name="T83" fmla="*/ 22 h 155"/>
                <a:gd name="T84" fmla="*/ 36 w 280"/>
                <a:gd name="T85" fmla="*/ 25 h 155"/>
                <a:gd name="T86" fmla="*/ 41 w 280"/>
                <a:gd name="T87" fmla="*/ 29 h 155"/>
                <a:gd name="T88" fmla="*/ 47 w 280"/>
                <a:gd name="T89" fmla="*/ 31 h 155"/>
                <a:gd name="T90" fmla="*/ 53 w 280"/>
                <a:gd name="T91" fmla="*/ 32 h 155"/>
                <a:gd name="T92" fmla="*/ 60 w 280"/>
                <a:gd name="T93" fmla="*/ 31 h 155"/>
                <a:gd name="T94" fmla="*/ 66 w 280"/>
                <a:gd name="T95" fmla="*/ 29 h 155"/>
                <a:gd name="T96" fmla="*/ 71 w 280"/>
                <a:gd name="T97" fmla="*/ 23 h 155"/>
                <a:gd name="T98" fmla="*/ 71 w 280"/>
                <a:gd name="T99" fmla="*/ 22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0"/>
                <a:gd name="T151" fmla="*/ 0 h 155"/>
                <a:gd name="T152" fmla="*/ 280 w 280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0" h="155">
                  <a:moveTo>
                    <a:pt x="279" y="87"/>
                  </a:moveTo>
                  <a:lnTo>
                    <a:pt x="277" y="97"/>
                  </a:lnTo>
                  <a:lnTo>
                    <a:pt x="273" y="106"/>
                  </a:lnTo>
                  <a:lnTo>
                    <a:pt x="269" y="116"/>
                  </a:lnTo>
                  <a:lnTo>
                    <a:pt x="262" y="127"/>
                  </a:lnTo>
                  <a:lnTo>
                    <a:pt x="244" y="145"/>
                  </a:lnTo>
                  <a:lnTo>
                    <a:pt x="225" y="153"/>
                  </a:lnTo>
                  <a:lnTo>
                    <a:pt x="206" y="155"/>
                  </a:lnTo>
                  <a:lnTo>
                    <a:pt x="186" y="151"/>
                  </a:lnTo>
                  <a:lnTo>
                    <a:pt x="169" y="143"/>
                  </a:lnTo>
                  <a:lnTo>
                    <a:pt x="154" y="133"/>
                  </a:lnTo>
                  <a:lnTo>
                    <a:pt x="142" y="123"/>
                  </a:lnTo>
                  <a:lnTo>
                    <a:pt x="135" y="115"/>
                  </a:lnTo>
                  <a:lnTo>
                    <a:pt x="123" y="124"/>
                  </a:lnTo>
                  <a:lnTo>
                    <a:pt x="110" y="130"/>
                  </a:lnTo>
                  <a:lnTo>
                    <a:pt x="97" y="133"/>
                  </a:lnTo>
                  <a:lnTo>
                    <a:pt x="84" y="135"/>
                  </a:lnTo>
                  <a:lnTo>
                    <a:pt x="72" y="133"/>
                  </a:lnTo>
                  <a:lnTo>
                    <a:pt x="61" y="131"/>
                  </a:lnTo>
                  <a:lnTo>
                    <a:pt x="50" y="129"/>
                  </a:lnTo>
                  <a:lnTo>
                    <a:pt x="42" y="124"/>
                  </a:lnTo>
                  <a:lnTo>
                    <a:pt x="34" y="117"/>
                  </a:lnTo>
                  <a:lnTo>
                    <a:pt x="24" y="107"/>
                  </a:lnTo>
                  <a:lnTo>
                    <a:pt x="13" y="94"/>
                  </a:lnTo>
                  <a:lnTo>
                    <a:pt x="5" y="78"/>
                  </a:lnTo>
                  <a:lnTo>
                    <a:pt x="0" y="60"/>
                  </a:lnTo>
                  <a:lnTo>
                    <a:pt x="0" y="41"/>
                  </a:lnTo>
                  <a:lnTo>
                    <a:pt x="4" y="22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17" y="13"/>
                  </a:lnTo>
                  <a:lnTo>
                    <a:pt x="16" y="30"/>
                  </a:lnTo>
                  <a:lnTo>
                    <a:pt x="19" y="49"/>
                  </a:lnTo>
                  <a:lnTo>
                    <a:pt x="27" y="67"/>
                  </a:lnTo>
                  <a:lnTo>
                    <a:pt x="41" y="82"/>
                  </a:lnTo>
                  <a:lnTo>
                    <a:pt x="61" y="90"/>
                  </a:lnTo>
                  <a:lnTo>
                    <a:pt x="89" y="89"/>
                  </a:lnTo>
                  <a:lnTo>
                    <a:pt x="126" y="76"/>
                  </a:lnTo>
                  <a:lnTo>
                    <a:pt x="131" y="87"/>
                  </a:lnTo>
                  <a:lnTo>
                    <a:pt x="143" y="100"/>
                  </a:lnTo>
                  <a:lnTo>
                    <a:pt x="162" y="113"/>
                  </a:lnTo>
                  <a:lnTo>
                    <a:pt x="185" y="122"/>
                  </a:lnTo>
                  <a:lnTo>
                    <a:pt x="210" y="125"/>
                  </a:lnTo>
                  <a:lnTo>
                    <a:pt x="236" y="123"/>
                  </a:lnTo>
                  <a:lnTo>
                    <a:pt x="260" y="113"/>
                  </a:lnTo>
                  <a:lnTo>
                    <a:pt x="280" y="92"/>
                  </a:lnTo>
                  <a:lnTo>
                    <a:pt x="279" y="8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39" name="Freeform 130"/>
            <p:cNvSpPr>
              <a:spLocks/>
            </p:cNvSpPr>
            <p:nvPr/>
          </p:nvSpPr>
          <p:spPr bwMode="auto">
            <a:xfrm>
              <a:off x="3069" y="2106"/>
              <a:ext cx="201" cy="78"/>
            </a:xfrm>
            <a:custGeom>
              <a:avLst/>
              <a:gdLst>
                <a:gd name="T0" fmla="*/ 98 w 401"/>
                <a:gd name="T1" fmla="*/ 26 h 156"/>
                <a:gd name="T2" fmla="*/ 88 w 401"/>
                <a:gd name="T3" fmla="*/ 31 h 156"/>
                <a:gd name="T4" fmla="*/ 77 w 401"/>
                <a:gd name="T5" fmla="*/ 25 h 156"/>
                <a:gd name="T6" fmla="*/ 69 w 401"/>
                <a:gd name="T7" fmla="*/ 14 h 156"/>
                <a:gd name="T8" fmla="*/ 67 w 401"/>
                <a:gd name="T9" fmla="*/ 10 h 156"/>
                <a:gd name="T10" fmla="*/ 66 w 401"/>
                <a:gd name="T11" fmla="*/ 14 h 156"/>
                <a:gd name="T12" fmla="*/ 57 w 401"/>
                <a:gd name="T13" fmla="*/ 21 h 156"/>
                <a:gd name="T14" fmla="*/ 46 w 401"/>
                <a:gd name="T15" fmla="*/ 20 h 156"/>
                <a:gd name="T16" fmla="*/ 39 w 401"/>
                <a:gd name="T17" fmla="*/ 15 h 156"/>
                <a:gd name="T18" fmla="*/ 35 w 401"/>
                <a:gd name="T19" fmla="*/ 6 h 156"/>
                <a:gd name="T20" fmla="*/ 34 w 401"/>
                <a:gd name="T21" fmla="*/ 2 h 156"/>
                <a:gd name="T22" fmla="*/ 32 w 401"/>
                <a:gd name="T23" fmla="*/ 7 h 156"/>
                <a:gd name="T24" fmla="*/ 25 w 401"/>
                <a:gd name="T25" fmla="*/ 13 h 156"/>
                <a:gd name="T26" fmla="*/ 14 w 401"/>
                <a:gd name="T27" fmla="*/ 13 h 156"/>
                <a:gd name="T28" fmla="*/ 8 w 401"/>
                <a:gd name="T29" fmla="*/ 9 h 156"/>
                <a:gd name="T30" fmla="*/ 5 w 401"/>
                <a:gd name="T31" fmla="*/ 2 h 156"/>
                <a:gd name="T32" fmla="*/ 3 w 401"/>
                <a:gd name="T33" fmla="*/ 5 h 156"/>
                <a:gd name="T34" fmla="*/ 0 w 401"/>
                <a:gd name="T35" fmla="*/ 14 h 156"/>
                <a:gd name="T36" fmla="*/ 2 w 401"/>
                <a:gd name="T37" fmla="*/ 22 h 156"/>
                <a:gd name="T38" fmla="*/ 6 w 401"/>
                <a:gd name="T39" fmla="*/ 29 h 156"/>
                <a:gd name="T40" fmla="*/ 10 w 401"/>
                <a:gd name="T41" fmla="*/ 30 h 156"/>
                <a:gd name="T42" fmla="*/ 14 w 401"/>
                <a:gd name="T43" fmla="*/ 26 h 156"/>
                <a:gd name="T44" fmla="*/ 20 w 401"/>
                <a:gd name="T45" fmla="*/ 22 h 156"/>
                <a:gd name="T46" fmla="*/ 27 w 401"/>
                <a:gd name="T47" fmla="*/ 20 h 156"/>
                <a:gd name="T48" fmla="*/ 31 w 401"/>
                <a:gd name="T49" fmla="*/ 19 h 156"/>
                <a:gd name="T50" fmla="*/ 33 w 401"/>
                <a:gd name="T51" fmla="*/ 13 h 156"/>
                <a:gd name="T52" fmla="*/ 34 w 401"/>
                <a:gd name="T53" fmla="*/ 16 h 156"/>
                <a:gd name="T54" fmla="*/ 35 w 401"/>
                <a:gd name="T55" fmla="*/ 21 h 156"/>
                <a:gd name="T56" fmla="*/ 37 w 401"/>
                <a:gd name="T57" fmla="*/ 23 h 156"/>
                <a:gd name="T58" fmla="*/ 40 w 401"/>
                <a:gd name="T59" fmla="*/ 24 h 156"/>
                <a:gd name="T60" fmla="*/ 43 w 401"/>
                <a:gd name="T61" fmla="*/ 27 h 156"/>
                <a:gd name="T62" fmla="*/ 45 w 401"/>
                <a:gd name="T63" fmla="*/ 29 h 156"/>
                <a:gd name="T64" fmla="*/ 48 w 401"/>
                <a:gd name="T65" fmla="*/ 28 h 156"/>
                <a:gd name="T66" fmla="*/ 51 w 401"/>
                <a:gd name="T67" fmla="*/ 26 h 156"/>
                <a:gd name="T68" fmla="*/ 55 w 401"/>
                <a:gd name="T69" fmla="*/ 25 h 156"/>
                <a:gd name="T70" fmla="*/ 59 w 401"/>
                <a:gd name="T71" fmla="*/ 25 h 156"/>
                <a:gd name="T72" fmla="*/ 63 w 401"/>
                <a:gd name="T73" fmla="*/ 24 h 156"/>
                <a:gd name="T74" fmla="*/ 65 w 401"/>
                <a:gd name="T75" fmla="*/ 20 h 156"/>
                <a:gd name="T76" fmla="*/ 66 w 401"/>
                <a:gd name="T77" fmla="*/ 26 h 156"/>
                <a:gd name="T78" fmla="*/ 70 w 401"/>
                <a:gd name="T79" fmla="*/ 28 h 156"/>
                <a:gd name="T80" fmla="*/ 74 w 401"/>
                <a:gd name="T81" fmla="*/ 32 h 156"/>
                <a:gd name="T82" fmla="*/ 78 w 401"/>
                <a:gd name="T83" fmla="*/ 36 h 156"/>
                <a:gd name="T84" fmla="*/ 80 w 401"/>
                <a:gd name="T85" fmla="*/ 39 h 156"/>
                <a:gd name="T86" fmla="*/ 85 w 401"/>
                <a:gd name="T87" fmla="*/ 37 h 156"/>
                <a:gd name="T88" fmla="*/ 89 w 401"/>
                <a:gd name="T89" fmla="*/ 36 h 156"/>
                <a:gd name="T90" fmla="*/ 92 w 401"/>
                <a:gd name="T91" fmla="*/ 36 h 156"/>
                <a:gd name="T92" fmla="*/ 94 w 401"/>
                <a:gd name="T93" fmla="*/ 37 h 156"/>
                <a:gd name="T94" fmla="*/ 100 w 401"/>
                <a:gd name="T95" fmla="*/ 26 h 156"/>
                <a:gd name="T96" fmla="*/ 100 w 401"/>
                <a:gd name="T97" fmla="*/ 17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1"/>
                <a:gd name="T148" fmla="*/ 0 h 156"/>
                <a:gd name="T149" fmla="*/ 401 w 401"/>
                <a:gd name="T150" fmla="*/ 156 h 1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1" h="156">
                  <a:moveTo>
                    <a:pt x="400" y="66"/>
                  </a:moveTo>
                  <a:lnTo>
                    <a:pt x="390" y="104"/>
                  </a:lnTo>
                  <a:lnTo>
                    <a:pt x="373" y="122"/>
                  </a:lnTo>
                  <a:lnTo>
                    <a:pt x="352" y="126"/>
                  </a:lnTo>
                  <a:lnTo>
                    <a:pt x="329" y="117"/>
                  </a:lnTo>
                  <a:lnTo>
                    <a:pt x="307" y="101"/>
                  </a:lnTo>
                  <a:lnTo>
                    <a:pt x="287" y="80"/>
                  </a:lnTo>
                  <a:lnTo>
                    <a:pt x="274" y="57"/>
                  </a:lnTo>
                  <a:lnTo>
                    <a:pt x="267" y="37"/>
                  </a:lnTo>
                  <a:lnTo>
                    <a:pt x="266" y="40"/>
                  </a:lnTo>
                  <a:lnTo>
                    <a:pt x="263" y="48"/>
                  </a:lnTo>
                  <a:lnTo>
                    <a:pt x="261" y="59"/>
                  </a:lnTo>
                  <a:lnTo>
                    <a:pt x="260" y="73"/>
                  </a:lnTo>
                  <a:lnTo>
                    <a:pt x="227" y="84"/>
                  </a:lnTo>
                  <a:lnTo>
                    <a:pt x="201" y="88"/>
                  </a:lnTo>
                  <a:lnTo>
                    <a:pt x="182" y="83"/>
                  </a:lnTo>
                  <a:lnTo>
                    <a:pt x="167" y="74"/>
                  </a:lnTo>
                  <a:lnTo>
                    <a:pt x="155" y="60"/>
                  </a:lnTo>
                  <a:lnTo>
                    <a:pt x="147" y="43"/>
                  </a:lnTo>
                  <a:lnTo>
                    <a:pt x="140" y="25"/>
                  </a:lnTo>
                  <a:lnTo>
                    <a:pt x="134" y="5"/>
                  </a:lnTo>
                  <a:lnTo>
                    <a:pt x="133" y="8"/>
                  </a:lnTo>
                  <a:lnTo>
                    <a:pt x="130" y="17"/>
                  </a:lnTo>
                  <a:lnTo>
                    <a:pt x="128" y="29"/>
                  </a:lnTo>
                  <a:lnTo>
                    <a:pt x="128" y="44"/>
                  </a:lnTo>
                  <a:lnTo>
                    <a:pt x="100" y="55"/>
                  </a:lnTo>
                  <a:lnTo>
                    <a:pt x="76" y="57"/>
                  </a:lnTo>
                  <a:lnTo>
                    <a:pt x="56" y="53"/>
                  </a:lnTo>
                  <a:lnTo>
                    <a:pt x="40" y="45"/>
                  </a:lnTo>
                  <a:lnTo>
                    <a:pt x="29" y="35"/>
                  </a:lnTo>
                  <a:lnTo>
                    <a:pt x="21" y="22"/>
                  </a:lnTo>
                  <a:lnTo>
                    <a:pt x="17" y="11"/>
                  </a:lnTo>
                  <a:lnTo>
                    <a:pt x="18" y="0"/>
                  </a:lnTo>
                  <a:lnTo>
                    <a:pt x="9" y="21"/>
                  </a:lnTo>
                  <a:lnTo>
                    <a:pt x="2" y="41"/>
                  </a:lnTo>
                  <a:lnTo>
                    <a:pt x="0" y="59"/>
                  </a:lnTo>
                  <a:lnTo>
                    <a:pt x="1" y="76"/>
                  </a:lnTo>
                  <a:lnTo>
                    <a:pt x="6" y="91"/>
                  </a:lnTo>
                  <a:lnTo>
                    <a:pt x="13" y="105"/>
                  </a:lnTo>
                  <a:lnTo>
                    <a:pt x="22" y="118"/>
                  </a:lnTo>
                  <a:lnTo>
                    <a:pt x="34" y="127"/>
                  </a:lnTo>
                  <a:lnTo>
                    <a:pt x="40" y="121"/>
                  </a:lnTo>
                  <a:lnTo>
                    <a:pt x="47" y="114"/>
                  </a:lnTo>
                  <a:lnTo>
                    <a:pt x="55" y="106"/>
                  </a:lnTo>
                  <a:lnTo>
                    <a:pt x="65" y="98"/>
                  </a:lnTo>
                  <a:lnTo>
                    <a:pt x="77" y="91"/>
                  </a:lnTo>
                  <a:lnTo>
                    <a:pt x="90" y="86"/>
                  </a:lnTo>
                  <a:lnTo>
                    <a:pt x="105" y="83"/>
                  </a:lnTo>
                  <a:lnTo>
                    <a:pt x="120" y="84"/>
                  </a:lnTo>
                  <a:lnTo>
                    <a:pt x="121" y="74"/>
                  </a:lnTo>
                  <a:lnTo>
                    <a:pt x="125" y="63"/>
                  </a:lnTo>
                  <a:lnTo>
                    <a:pt x="129" y="53"/>
                  </a:lnTo>
                  <a:lnTo>
                    <a:pt x="130" y="50"/>
                  </a:lnTo>
                  <a:lnTo>
                    <a:pt x="133" y="64"/>
                  </a:lnTo>
                  <a:lnTo>
                    <a:pt x="136" y="76"/>
                  </a:lnTo>
                  <a:lnTo>
                    <a:pt x="138" y="86"/>
                  </a:lnTo>
                  <a:lnTo>
                    <a:pt x="139" y="89"/>
                  </a:lnTo>
                  <a:lnTo>
                    <a:pt x="145" y="93"/>
                  </a:lnTo>
                  <a:lnTo>
                    <a:pt x="152" y="96"/>
                  </a:lnTo>
                  <a:lnTo>
                    <a:pt x="159" y="99"/>
                  </a:lnTo>
                  <a:lnTo>
                    <a:pt x="166" y="104"/>
                  </a:lnTo>
                  <a:lnTo>
                    <a:pt x="171" y="109"/>
                  </a:lnTo>
                  <a:lnTo>
                    <a:pt x="176" y="112"/>
                  </a:lnTo>
                  <a:lnTo>
                    <a:pt x="179" y="116"/>
                  </a:lnTo>
                  <a:lnTo>
                    <a:pt x="182" y="119"/>
                  </a:lnTo>
                  <a:lnTo>
                    <a:pt x="189" y="114"/>
                  </a:lnTo>
                  <a:lnTo>
                    <a:pt x="197" y="110"/>
                  </a:lnTo>
                  <a:lnTo>
                    <a:pt x="203" y="106"/>
                  </a:lnTo>
                  <a:lnTo>
                    <a:pt x="212" y="104"/>
                  </a:lnTo>
                  <a:lnTo>
                    <a:pt x="218" y="102"/>
                  </a:lnTo>
                  <a:lnTo>
                    <a:pt x="228" y="102"/>
                  </a:lnTo>
                  <a:lnTo>
                    <a:pt x="236" y="102"/>
                  </a:lnTo>
                  <a:lnTo>
                    <a:pt x="245" y="103"/>
                  </a:lnTo>
                  <a:lnTo>
                    <a:pt x="250" y="97"/>
                  </a:lnTo>
                  <a:lnTo>
                    <a:pt x="254" y="90"/>
                  </a:lnTo>
                  <a:lnTo>
                    <a:pt x="259" y="83"/>
                  </a:lnTo>
                  <a:lnTo>
                    <a:pt x="260" y="81"/>
                  </a:lnTo>
                  <a:lnTo>
                    <a:pt x="263" y="106"/>
                  </a:lnTo>
                  <a:lnTo>
                    <a:pt x="270" y="110"/>
                  </a:lnTo>
                  <a:lnTo>
                    <a:pt x="278" y="114"/>
                  </a:lnTo>
                  <a:lnTo>
                    <a:pt x="286" y="121"/>
                  </a:lnTo>
                  <a:lnTo>
                    <a:pt x="296" y="128"/>
                  </a:lnTo>
                  <a:lnTo>
                    <a:pt x="304" y="135"/>
                  </a:lnTo>
                  <a:lnTo>
                    <a:pt x="310" y="143"/>
                  </a:lnTo>
                  <a:lnTo>
                    <a:pt x="315" y="150"/>
                  </a:lnTo>
                  <a:lnTo>
                    <a:pt x="319" y="156"/>
                  </a:lnTo>
                  <a:lnTo>
                    <a:pt x="328" y="151"/>
                  </a:lnTo>
                  <a:lnTo>
                    <a:pt x="337" y="148"/>
                  </a:lnTo>
                  <a:lnTo>
                    <a:pt x="346" y="145"/>
                  </a:lnTo>
                  <a:lnTo>
                    <a:pt x="354" y="144"/>
                  </a:lnTo>
                  <a:lnTo>
                    <a:pt x="361" y="144"/>
                  </a:lnTo>
                  <a:lnTo>
                    <a:pt x="368" y="144"/>
                  </a:lnTo>
                  <a:lnTo>
                    <a:pt x="373" y="145"/>
                  </a:lnTo>
                  <a:lnTo>
                    <a:pt x="376" y="147"/>
                  </a:lnTo>
                  <a:lnTo>
                    <a:pt x="390" y="129"/>
                  </a:lnTo>
                  <a:lnTo>
                    <a:pt x="398" y="106"/>
                  </a:lnTo>
                  <a:lnTo>
                    <a:pt x="401" y="84"/>
                  </a:lnTo>
                  <a:lnTo>
                    <a:pt x="400" y="66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0" name="Freeform 131"/>
            <p:cNvSpPr>
              <a:spLocks/>
            </p:cNvSpPr>
            <p:nvPr/>
          </p:nvSpPr>
          <p:spPr bwMode="auto">
            <a:xfrm>
              <a:off x="3228" y="2183"/>
              <a:ext cx="49" cy="71"/>
            </a:xfrm>
            <a:custGeom>
              <a:avLst/>
              <a:gdLst>
                <a:gd name="T0" fmla="*/ 25 w 98"/>
                <a:gd name="T1" fmla="*/ 31 h 140"/>
                <a:gd name="T2" fmla="*/ 23 w 98"/>
                <a:gd name="T3" fmla="*/ 32 h 140"/>
                <a:gd name="T4" fmla="*/ 22 w 98"/>
                <a:gd name="T5" fmla="*/ 33 h 140"/>
                <a:gd name="T6" fmla="*/ 20 w 98"/>
                <a:gd name="T7" fmla="*/ 34 h 140"/>
                <a:gd name="T8" fmla="*/ 19 w 98"/>
                <a:gd name="T9" fmla="*/ 35 h 140"/>
                <a:gd name="T10" fmla="*/ 17 w 98"/>
                <a:gd name="T11" fmla="*/ 36 h 140"/>
                <a:gd name="T12" fmla="*/ 15 w 98"/>
                <a:gd name="T13" fmla="*/ 36 h 140"/>
                <a:gd name="T14" fmla="*/ 14 w 98"/>
                <a:gd name="T15" fmla="*/ 36 h 140"/>
                <a:gd name="T16" fmla="*/ 13 w 98"/>
                <a:gd name="T17" fmla="*/ 36 h 140"/>
                <a:gd name="T18" fmla="*/ 12 w 98"/>
                <a:gd name="T19" fmla="*/ 34 h 140"/>
                <a:gd name="T20" fmla="*/ 11 w 98"/>
                <a:gd name="T21" fmla="*/ 32 h 140"/>
                <a:gd name="T22" fmla="*/ 10 w 98"/>
                <a:gd name="T23" fmla="*/ 30 h 140"/>
                <a:gd name="T24" fmla="*/ 7 w 98"/>
                <a:gd name="T25" fmla="*/ 28 h 140"/>
                <a:gd name="T26" fmla="*/ 6 w 98"/>
                <a:gd name="T27" fmla="*/ 26 h 140"/>
                <a:gd name="T28" fmla="*/ 3 w 98"/>
                <a:gd name="T29" fmla="*/ 25 h 140"/>
                <a:gd name="T30" fmla="*/ 2 w 98"/>
                <a:gd name="T31" fmla="*/ 23 h 140"/>
                <a:gd name="T32" fmla="*/ 0 w 98"/>
                <a:gd name="T33" fmla="*/ 22 h 140"/>
                <a:gd name="T34" fmla="*/ 2 w 98"/>
                <a:gd name="T35" fmla="*/ 18 h 140"/>
                <a:gd name="T36" fmla="*/ 3 w 98"/>
                <a:gd name="T37" fmla="*/ 13 h 140"/>
                <a:gd name="T38" fmla="*/ 3 w 98"/>
                <a:gd name="T39" fmla="*/ 7 h 140"/>
                <a:gd name="T40" fmla="*/ 2 w 98"/>
                <a:gd name="T41" fmla="*/ 3 h 140"/>
                <a:gd name="T42" fmla="*/ 5 w 98"/>
                <a:gd name="T43" fmla="*/ 2 h 140"/>
                <a:gd name="T44" fmla="*/ 6 w 98"/>
                <a:gd name="T45" fmla="*/ 1 h 140"/>
                <a:gd name="T46" fmla="*/ 9 w 98"/>
                <a:gd name="T47" fmla="*/ 1 h 140"/>
                <a:gd name="T48" fmla="*/ 11 w 98"/>
                <a:gd name="T49" fmla="*/ 0 h 140"/>
                <a:gd name="T50" fmla="*/ 7 w 98"/>
                <a:gd name="T51" fmla="*/ 3 h 140"/>
                <a:gd name="T52" fmla="*/ 6 w 98"/>
                <a:gd name="T53" fmla="*/ 7 h 140"/>
                <a:gd name="T54" fmla="*/ 6 w 98"/>
                <a:gd name="T55" fmla="*/ 13 h 140"/>
                <a:gd name="T56" fmla="*/ 7 w 98"/>
                <a:gd name="T57" fmla="*/ 19 h 140"/>
                <a:gd name="T58" fmla="*/ 10 w 98"/>
                <a:gd name="T59" fmla="*/ 24 h 140"/>
                <a:gd name="T60" fmla="*/ 13 w 98"/>
                <a:gd name="T61" fmla="*/ 28 h 140"/>
                <a:gd name="T62" fmla="*/ 18 w 98"/>
                <a:gd name="T63" fmla="*/ 31 h 140"/>
                <a:gd name="T64" fmla="*/ 25 w 98"/>
                <a:gd name="T65" fmla="*/ 31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140"/>
                <a:gd name="T101" fmla="*/ 98 w 98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140">
                  <a:moveTo>
                    <a:pt x="98" y="122"/>
                  </a:moveTo>
                  <a:lnTo>
                    <a:pt x="92" y="126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4" y="137"/>
                  </a:lnTo>
                  <a:lnTo>
                    <a:pt x="68" y="139"/>
                  </a:lnTo>
                  <a:lnTo>
                    <a:pt x="63" y="140"/>
                  </a:lnTo>
                  <a:lnTo>
                    <a:pt x="58" y="140"/>
                  </a:lnTo>
                  <a:lnTo>
                    <a:pt x="53" y="139"/>
                  </a:lnTo>
                  <a:lnTo>
                    <a:pt x="49" y="133"/>
                  </a:lnTo>
                  <a:lnTo>
                    <a:pt x="43" y="126"/>
                  </a:lnTo>
                  <a:lnTo>
                    <a:pt x="37" y="119"/>
                  </a:lnTo>
                  <a:lnTo>
                    <a:pt x="29" y="111"/>
                  </a:lnTo>
                  <a:lnTo>
                    <a:pt x="22" y="103"/>
                  </a:lnTo>
                  <a:lnTo>
                    <a:pt x="14" y="96"/>
                  </a:lnTo>
                  <a:lnTo>
                    <a:pt x="7" y="91"/>
                  </a:lnTo>
                  <a:lnTo>
                    <a:pt x="0" y="86"/>
                  </a:lnTo>
                  <a:lnTo>
                    <a:pt x="7" y="71"/>
                  </a:lnTo>
                  <a:lnTo>
                    <a:pt x="11" y="49"/>
                  </a:lnTo>
                  <a:lnTo>
                    <a:pt x="11" y="27"/>
                  </a:lnTo>
                  <a:lnTo>
                    <a:pt x="8" y="12"/>
                  </a:lnTo>
                  <a:lnTo>
                    <a:pt x="17" y="8"/>
                  </a:lnTo>
                  <a:lnTo>
                    <a:pt x="25" y="4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31" y="11"/>
                  </a:lnTo>
                  <a:lnTo>
                    <a:pt x="27" y="28"/>
                  </a:lnTo>
                  <a:lnTo>
                    <a:pt x="26" y="50"/>
                  </a:lnTo>
                  <a:lnTo>
                    <a:pt x="29" y="73"/>
                  </a:lnTo>
                  <a:lnTo>
                    <a:pt x="37" y="94"/>
                  </a:lnTo>
                  <a:lnTo>
                    <a:pt x="52" y="111"/>
                  </a:lnTo>
                  <a:lnTo>
                    <a:pt x="72" y="122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1" name="Freeform 132"/>
            <p:cNvSpPr>
              <a:spLocks/>
            </p:cNvSpPr>
            <p:nvPr/>
          </p:nvSpPr>
          <p:spPr bwMode="auto">
            <a:xfrm>
              <a:off x="3032" y="2045"/>
              <a:ext cx="219" cy="63"/>
            </a:xfrm>
            <a:custGeom>
              <a:avLst/>
              <a:gdLst>
                <a:gd name="T0" fmla="*/ 81 w 438"/>
                <a:gd name="T1" fmla="*/ 11 h 128"/>
                <a:gd name="T2" fmla="*/ 86 w 438"/>
                <a:gd name="T3" fmla="*/ 18 h 128"/>
                <a:gd name="T4" fmla="*/ 93 w 438"/>
                <a:gd name="T5" fmla="*/ 24 h 128"/>
                <a:gd name="T6" fmla="*/ 104 w 438"/>
                <a:gd name="T7" fmla="*/ 25 h 128"/>
                <a:gd name="T8" fmla="*/ 110 w 438"/>
                <a:gd name="T9" fmla="*/ 24 h 128"/>
                <a:gd name="T10" fmla="*/ 108 w 438"/>
                <a:gd name="T11" fmla="*/ 28 h 128"/>
                <a:gd name="T12" fmla="*/ 105 w 438"/>
                <a:gd name="T13" fmla="*/ 30 h 128"/>
                <a:gd name="T14" fmla="*/ 100 w 438"/>
                <a:gd name="T15" fmla="*/ 29 h 128"/>
                <a:gd name="T16" fmla="*/ 95 w 438"/>
                <a:gd name="T17" fmla="*/ 29 h 128"/>
                <a:gd name="T18" fmla="*/ 90 w 438"/>
                <a:gd name="T19" fmla="*/ 30 h 128"/>
                <a:gd name="T20" fmla="*/ 88 w 438"/>
                <a:gd name="T21" fmla="*/ 29 h 128"/>
                <a:gd name="T22" fmla="*/ 86 w 438"/>
                <a:gd name="T23" fmla="*/ 25 h 128"/>
                <a:gd name="T24" fmla="*/ 84 w 438"/>
                <a:gd name="T25" fmla="*/ 21 h 128"/>
                <a:gd name="T26" fmla="*/ 80 w 438"/>
                <a:gd name="T27" fmla="*/ 18 h 128"/>
                <a:gd name="T28" fmla="*/ 79 w 438"/>
                <a:gd name="T29" fmla="*/ 14 h 128"/>
                <a:gd name="T30" fmla="*/ 79 w 438"/>
                <a:gd name="T31" fmla="*/ 11 h 128"/>
                <a:gd name="T32" fmla="*/ 77 w 438"/>
                <a:gd name="T33" fmla="*/ 11 h 128"/>
                <a:gd name="T34" fmla="*/ 73 w 438"/>
                <a:gd name="T35" fmla="*/ 14 h 128"/>
                <a:gd name="T36" fmla="*/ 68 w 438"/>
                <a:gd name="T37" fmla="*/ 16 h 128"/>
                <a:gd name="T38" fmla="*/ 62 w 438"/>
                <a:gd name="T39" fmla="*/ 17 h 128"/>
                <a:gd name="T40" fmla="*/ 57 w 438"/>
                <a:gd name="T41" fmla="*/ 18 h 128"/>
                <a:gd name="T42" fmla="*/ 53 w 438"/>
                <a:gd name="T43" fmla="*/ 17 h 128"/>
                <a:gd name="T44" fmla="*/ 50 w 438"/>
                <a:gd name="T45" fmla="*/ 16 h 128"/>
                <a:gd name="T46" fmla="*/ 48 w 438"/>
                <a:gd name="T47" fmla="*/ 14 h 128"/>
                <a:gd name="T48" fmla="*/ 44 w 438"/>
                <a:gd name="T49" fmla="*/ 17 h 128"/>
                <a:gd name="T50" fmla="*/ 41 w 438"/>
                <a:gd name="T51" fmla="*/ 17 h 128"/>
                <a:gd name="T52" fmla="*/ 38 w 438"/>
                <a:gd name="T53" fmla="*/ 17 h 128"/>
                <a:gd name="T54" fmla="*/ 35 w 438"/>
                <a:gd name="T55" fmla="*/ 18 h 128"/>
                <a:gd name="T56" fmla="*/ 32 w 438"/>
                <a:gd name="T57" fmla="*/ 19 h 128"/>
                <a:gd name="T58" fmla="*/ 27 w 438"/>
                <a:gd name="T59" fmla="*/ 16 h 128"/>
                <a:gd name="T60" fmla="*/ 20 w 438"/>
                <a:gd name="T61" fmla="*/ 12 h 128"/>
                <a:gd name="T62" fmla="*/ 11 w 438"/>
                <a:gd name="T63" fmla="*/ 12 h 128"/>
                <a:gd name="T64" fmla="*/ 0 w 438"/>
                <a:gd name="T65" fmla="*/ 16 h 128"/>
                <a:gd name="T66" fmla="*/ 3 w 438"/>
                <a:gd name="T67" fmla="*/ 8 h 128"/>
                <a:gd name="T68" fmla="*/ 8 w 438"/>
                <a:gd name="T69" fmla="*/ 0 h 128"/>
                <a:gd name="T70" fmla="*/ 10 w 438"/>
                <a:gd name="T71" fmla="*/ 6 h 128"/>
                <a:gd name="T72" fmla="*/ 19 w 438"/>
                <a:gd name="T73" fmla="*/ 10 h 128"/>
                <a:gd name="T74" fmla="*/ 30 w 438"/>
                <a:gd name="T75" fmla="*/ 11 h 128"/>
                <a:gd name="T76" fmla="*/ 42 w 438"/>
                <a:gd name="T77" fmla="*/ 7 h 128"/>
                <a:gd name="T78" fmla="*/ 44 w 438"/>
                <a:gd name="T79" fmla="*/ 9 h 128"/>
                <a:gd name="T80" fmla="*/ 45 w 438"/>
                <a:gd name="T81" fmla="*/ 10 h 128"/>
                <a:gd name="T82" fmla="*/ 52 w 438"/>
                <a:gd name="T83" fmla="*/ 12 h 128"/>
                <a:gd name="T84" fmla="*/ 61 w 438"/>
                <a:gd name="T85" fmla="*/ 13 h 128"/>
                <a:gd name="T86" fmla="*/ 71 w 438"/>
                <a:gd name="T87" fmla="*/ 12 h 128"/>
                <a:gd name="T88" fmla="*/ 80 w 438"/>
                <a:gd name="T89" fmla="*/ 7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128"/>
                <a:gd name="T137" fmla="*/ 438 w 438"/>
                <a:gd name="T138" fmla="*/ 128 h 1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128">
                  <a:moveTo>
                    <a:pt x="318" y="31"/>
                  </a:moveTo>
                  <a:lnTo>
                    <a:pt x="323" y="45"/>
                  </a:lnTo>
                  <a:lnTo>
                    <a:pt x="331" y="60"/>
                  </a:lnTo>
                  <a:lnTo>
                    <a:pt x="342" y="75"/>
                  </a:lnTo>
                  <a:lnTo>
                    <a:pt x="356" y="89"/>
                  </a:lnTo>
                  <a:lnTo>
                    <a:pt x="372" y="98"/>
                  </a:lnTo>
                  <a:lnTo>
                    <a:pt x="390" y="103"/>
                  </a:lnTo>
                  <a:lnTo>
                    <a:pt x="413" y="102"/>
                  </a:lnTo>
                  <a:lnTo>
                    <a:pt x="438" y="91"/>
                  </a:lnTo>
                  <a:lnTo>
                    <a:pt x="437" y="99"/>
                  </a:lnTo>
                  <a:lnTo>
                    <a:pt x="434" y="106"/>
                  </a:lnTo>
                  <a:lnTo>
                    <a:pt x="430" y="114"/>
                  </a:lnTo>
                  <a:lnTo>
                    <a:pt x="425" y="122"/>
                  </a:lnTo>
                  <a:lnTo>
                    <a:pt x="418" y="121"/>
                  </a:lnTo>
                  <a:lnTo>
                    <a:pt x="409" y="119"/>
                  </a:lnTo>
                  <a:lnTo>
                    <a:pt x="399" y="118"/>
                  </a:lnTo>
                  <a:lnTo>
                    <a:pt x="388" y="118"/>
                  </a:lnTo>
                  <a:lnTo>
                    <a:pt x="377" y="119"/>
                  </a:lnTo>
                  <a:lnTo>
                    <a:pt x="367" y="120"/>
                  </a:lnTo>
                  <a:lnTo>
                    <a:pt x="358" y="123"/>
                  </a:lnTo>
                  <a:lnTo>
                    <a:pt x="351" y="128"/>
                  </a:lnTo>
                  <a:lnTo>
                    <a:pt x="349" y="120"/>
                  </a:lnTo>
                  <a:lnTo>
                    <a:pt x="346" y="112"/>
                  </a:lnTo>
                  <a:lnTo>
                    <a:pt x="343" y="103"/>
                  </a:lnTo>
                  <a:lnTo>
                    <a:pt x="338" y="95"/>
                  </a:lnTo>
                  <a:lnTo>
                    <a:pt x="333" y="87"/>
                  </a:lnTo>
                  <a:lnTo>
                    <a:pt x="326" y="80"/>
                  </a:lnTo>
                  <a:lnTo>
                    <a:pt x="318" y="74"/>
                  </a:lnTo>
                  <a:lnTo>
                    <a:pt x="310" y="69"/>
                  </a:lnTo>
                  <a:lnTo>
                    <a:pt x="313" y="59"/>
                  </a:lnTo>
                  <a:lnTo>
                    <a:pt x="313" y="50"/>
                  </a:lnTo>
                  <a:lnTo>
                    <a:pt x="313" y="44"/>
                  </a:lnTo>
                  <a:lnTo>
                    <a:pt x="313" y="42"/>
                  </a:lnTo>
                  <a:lnTo>
                    <a:pt x="307" y="47"/>
                  </a:lnTo>
                  <a:lnTo>
                    <a:pt x="299" y="53"/>
                  </a:lnTo>
                  <a:lnTo>
                    <a:pt x="291" y="59"/>
                  </a:lnTo>
                  <a:lnTo>
                    <a:pt x="282" y="62"/>
                  </a:lnTo>
                  <a:lnTo>
                    <a:pt x="272" y="67"/>
                  </a:lnTo>
                  <a:lnTo>
                    <a:pt x="261" y="69"/>
                  </a:lnTo>
                  <a:lnTo>
                    <a:pt x="250" y="72"/>
                  </a:lnTo>
                  <a:lnTo>
                    <a:pt x="238" y="73"/>
                  </a:lnTo>
                  <a:lnTo>
                    <a:pt x="228" y="74"/>
                  </a:lnTo>
                  <a:lnTo>
                    <a:pt x="219" y="73"/>
                  </a:lnTo>
                  <a:lnTo>
                    <a:pt x="211" y="72"/>
                  </a:lnTo>
                  <a:lnTo>
                    <a:pt x="204" y="69"/>
                  </a:lnTo>
                  <a:lnTo>
                    <a:pt x="198" y="66"/>
                  </a:lnTo>
                  <a:lnTo>
                    <a:pt x="193" y="62"/>
                  </a:lnTo>
                  <a:lnTo>
                    <a:pt x="189" y="59"/>
                  </a:lnTo>
                  <a:lnTo>
                    <a:pt x="185" y="55"/>
                  </a:lnTo>
                  <a:lnTo>
                    <a:pt x="173" y="70"/>
                  </a:lnTo>
                  <a:lnTo>
                    <a:pt x="167" y="70"/>
                  </a:lnTo>
                  <a:lnTo>
                    <a:pt x="161" y="70"/>
                  </a:lnTo>
                  <a:lnTo>
                    <a:pt x="157" y="70"/>
                  </a:lnTo>
                  <a:lnTo>
                    <a:pt x="151" y="72"/>
                  </a:lnTo>
                  <a:lnTo>
                    <a:pt x="146" y="72"/>
                  </a:lnTo>
                  <a:lnTo>
                    <a:pt x="140" y="74"/>
                  </a:lnTo>
                  <a:lnTo>
                    <a:pt x="135" y="75"/>
                  </a:lnTo>
                  <a:lnTo>
                    <a:pt x="128" y="77"/>
                  </a:lnTo>
                  <a:lnTo>
                    <a:pt x="121" y="70"/>
                  </a:lnTo>
                  <a:lnTo>
                    <a:pt x="109" y="64"/>
                  </a:lnTo>
                  <a:lnTo>
                    <a:pt x="96" y="57"/>
                  </a:lnTo>
                  <a:lnTo>
                    <a:pt x="79" y="51"/>
                  </a:lnTo>
                  <a:lnTo>
                    <a:pt x="61" y="49"/>
                  </a:lnTo>
                  <a:lnTo>
                    <a:pt x="42" y="50"/>
                  </a:lnTo>
                  <a:lnTo>
                    <a:pt x="21" y="54"/>
                  </a:lnTo>
                  <a:lnTo>
                    <a:pt x="0" y="65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16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39" y="24"/>
                  </a:lnTo>
                  <a:lnTo>
                    <a:pt x="54" y="35"/>
                  </a:lnTo>
                  <a:lnTo>
                    <a:pt x="74" y="42"/>
                  </a:lnTo>
                  <a:lnTo>
                    <a:pt x="96" y="45"/>
                  </a:lnTo>
                  <a:lnTo>
                    <a:pt x="120" y="45"/>
                  </a:lnTo>
                  <a:lnTo>
                    <a:pt x="144" y="39"/>
                  </a:lnTo>
                  <a:lnTo>
                    <a:pt x="166" y="29"/>
                  </a:lnTo>
                  <a:lnTo>
                    <a:pt x="169" y="34"/>
                  </a:lnTo>
                  <a:lnTo>
                    <a:pt x="173" y="38"/>
                  </a:lnTo>
                  <a:lnTo>
                    <a:pt x="176" y="42"/>
                  </a:lnTo>
                  <a:lnTo>
                    <a:pt x="177" y="43"/>
                  </a:lnTo>
                  <a:lnTo>
                    <a:pt x="191" y="47"/>
                  </a:lnTo>
                  <a:lnTo>
                    <a:pt x="207" y="51"/>
                  </a:lnTo>
                  <a:lnTo>
                    <a:pt x="224" y="53"/>
                  </a:lnTo>
                  <a:lnTo>
                    <a:pt x="244" y="54"/>
                  </a:lnTo>
                  <a:lnTo>
                    <a:pt x="262" y="53"/>
                  </a:lnTo>
                  <a:lnTo>
                    <a:pt x="282" y="49"/>
                  </a:lnTo>
                  <a:lnTo>
                    <a:pt x="300" y="42"/>
                  </a:lnTo>
                  <a:lnTo>
                    <a:pt x="318" y="3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2" name="Freeform 133"/>
            <p:cNvSpPr>
              <a:spLocks/>
            </p:cNvSpPr>
            <p:nvPr/>
          </p:nvSpPr>
          <p:spPr bwMode="auto">
            <a:xfrm>
              <a:off x="3017" y="2101"/>
              <a:ext cx="48" cy="59"/>
            </a:xfrm>
            <a:custGeom>
              <a:avLst/>
              <a:gdLst>
                <a:gd name="T0" fmla="*/ 24 w 97"/>
                <a:gd name="T1" fmla="*/ 12 h 117"/>
                <a:gd name="T2" fmla="*/ 23 w 97"/>
                <a:gd name="T3" fmla="*/ 17 h 117"/>
                <a:gd name="T4" fmla="*/ 23 w 97"/>
                <a:gd name="T5" fmla="*/ 21 h 117"/>
                <a:gd name="T6" fmla="*/ 23 w 97"/>
                <a:gd name="T7" fmla="*/ 25 h 117"/>
                <a:gd name="T8" fmla="*/ 24 w 97"/>
                <a:gd name="T9" fmla="*/ 28 h 117"/>
                <a:gd name="T10" fmla="*/ 22 w 97"/>
                <a:gd name="T11" fmla="*/ 28 h 117"/>
                <a:gd name="T12" fmla="*/ 20 w 97"/>
                <a:gd name="T13" fmla="*/ 27 h 117"/>
                <a:gd name="T14" fmla="*/ 18 w 97"/>
                <a:gd name="T15" fmla="*/ 27 h 117"/>
                <a:gd name="T16" fmla="*/ 17 w 97"/>
                <a:gd name="T17" fmla="*/ 28 h 117"/>
                <a:gd name="T18" fmla="*/ 15 w 97"/>
                <a:gd name="T19" fmla="*/ 28 h 117"/>
                <a:gd name="T20" fmla="*/ 13 w 97"/>
                <a:gd name="T21" fmla="*/ 29 h 117"/>
                <a:gd name="T22" fmla="*/ 11 w 97"/>
                <a:gd name="T23" fmla="*/ 29 h 117"/>
                <a:gd name="T24" fmla="*/ 9 w 97"/>
                <a:gd name="T25" fmla="*/ 30 h 117"/>
                <a:gd name="T26" fmla="*/ 8 w 97"/>
                <a:gd name="T27" fmla="*/ 29 h 117"/>
                <a:gd name="T28" fmla="*/ 5 w 97"/>
                <a:gd name="T29" fmla="*/ 27 h 117"/>
                <a:gd name="T30" fmla="*/ 3 w 97"/>
                <a:gd name="T31" fmla="*/ 24 h 117"/>
                <a:gd name="T32" fmla="*/ 1 w 97"/>
                <a:gd name="T33" fmla="*/ 20 h 117"/>
                <a:gd name="T34" fmla="*/ 0 w 97"/>
                <a:gd name="T35" fmla="*/ 16 h 117"/>
                <a:gd name="T36" fmla="*/ 0 w 97"/>
                <a:gd name="T37" fmla="*/ 11 h 117"/>
                <a:gd name="T38" fmla="*/ 0 w 97"/>
                <a:gd name="T39" fmla="*/ 6 h 117"/>
                <a:gd name="T40" fmla="*/ 3 w 97"/>
                <a:gd name="T41" fmla="*/ 0 h 117"/>
                <a:gd name="T42" fmla="*/ 3 w 97"/>
                <a:gd name="T43" fmla="*/ 3 h 117"/>
                <a:gd name="T44" fmla="*/ 4 w 97"/>
                <a:gd name="T45" fmla="*/ 6 h 117"/>
                <a:gd name="T46" fmla="*/ 5 w 97"/>
                <a:gd name="T47" fmla="*/ 9 h 117"/>
                <a:gd name="T48" fmla="*/ 8 w 97"/>
                <a:gd name="T49" fmla="*/ 12 h 117"/>
                <a:gd name="T50" fmla="*/ 11 w 97"/>
                <a:gd name="T51" fmla="*/ 14 h 117"/>
                <a:gd name="T52" fmla="*/ 14 w 97"/>
                <a:gd name="T53" fmla="*/ 15 h 117"/>
                <a:gd name="T54" fmla="*/ 19 w 97"/>
                <a:gd name="T55" fmla="*/ 15 h 117"/>
                <a:gd name="T56" fmla="*/ 24 w 97"/>
                <a:gd name="T57" fmla="*/ 12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7"/>
                <a:gd name="T88" fmla="*/ 0 h 117"/>
                <a:gd name="T89" fmla="*/ 97 w 97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7" h="117">
                  <a:moveTo>
                    <a:pt x="96" y="47"/>
                  </a:moveTo>
                  <a:lnTo>
                    <a:pt x="93" y="65"/>
                  </a:lnTo>
                  <a:lnTo>
                    <a:pt x="93" y="82"/>
                  </a:lnTo>
                  <a:lnTo>
                    <a:pt x="95" y="98"/>
                  </a:lnTo>
                  <a:lnTo>
                    <a:pt x="97" y="112"/>
                  </a:lnTo>
                  <a:lnTo>
                    <a:pt x="90" y="109"/>
                  </a:lnTo>
                  <a:lnTo>
                    <a:pt x="83" y="108"/>
                  </a:lnTo>
                  <a:lnTo>
                    <a:pt x="75" y="108"/>
                  </a:lnTo>
                  <a:lnTo>
                    <a:pt x="68" y="109"/>
                  </a:lnTo>
                  <a:lnTo>
                    <a:pt x="60" y="111"/>
                  </a:lnTo>
                  <a:lnTo>
                    <a:pt x="52" y="113"/>
                  </a:lnTo>
                  <a:lnTo>
                    <a:pt x="45" y="115"/>
                  </a:lnTo>
                  <a:lnTo>
                    <a:pt x="39" y="117"/>
                  </a:lnTo>
                  <a:lnTo>
                    <a:pt x="32" y="113"/>
                  </a:lnTo>
                  <a:lnTo>
                    <a:pt x="23" y="105"/>
                  </a:lnTo>
                  <a:lnTo>
                    <a:pt x="15" y="93"/>
                  </a:lnTo>
                  <a:lnTo>
                    <a:pt x="7" y="78"/>
                  </a:lnTo>
                  <a:lnTo>
                    <a:pt x="2" y="62"/>
                  </a:lnTo>
                  <a:lnTo>
                    <a:pt x="0" y="43"/>
                  </a:lnTo>
                  <a:lnTo>
                    <a:pt x="2" y="22"/>
                  </a:lnTo>
                  <a:lnTo>
                    <a:pt x="12" y="0"/>
                  </a:lnTo>
                  <a:lnTo>
                    <a:pt x="12" y="9"/>
                  </a:lnTo>
                  <a:lnTo>
                    <a:pt x="16" y="22"/>
                  </a:lnTo>
                  <a:lnTo>
                    <a:pt x="22" y="35"/>
                  </a:lnTo>
                  <a:lnTo>
                    <a:pt x="32" y="46"/>
                  </a:lnTo>
                  <a:lnTo>
                    <a:pt x="44" y="55"/>
                  </a:lnTo>
                  <a:lnTo>
                    <a:pt x="59" y="59"/>
                  </a:lnTo>
                  <a:lnTo>
                    <a:pt x="76" y="58"/>
                  </a:lnTo>
                  <a:lnTo>
                    <a:pt x="96" y="47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3" name="Freeform 134"/>
            <p:cNvSpPr>
              <a:spLocks/>
            </p:cNvSpPr>
            <p:nvPr/>
          </p:nvSpPr>
          <p:spPr bwMode="auto">
            <a:xfrm>
              <a:off x="2958" y="2081"/>
              <a:ext cx="33" cy="48"/>
            </a:xfrm>
            <a:custGeom>
              <a:avLst/>
              <a:gdLst>
                <a:gd name="T0" fmla="*/ 17 w 64"/>
                <a:gd name="T1" fmla="*/ 13 h 95"/>
                <a:gd name="T2" fmla="*/ 15 w 64"/>
                <a:gd name="T3" fmla="*/ 14 h 95"/>
                <a:gd name="T4" fmla="*/ 13 w 64"/>
                <a:gd name="T5" fmla="*/ 15 h 95"/>
                <a:gd name="T6" fmla="*/ 11 w 64"/>
                <a:gd name="T7" fmla="*/ 16 h 95"/>
                <a:gd name="T8" fmla="*/ 9 w 64"/>
                <a:gd name="T9" fmla="*/ 18 h 95"/>
                <a:gd name="T10" fmla="*/ 7 w 64"/>
                <a:gd name="T11" fmla="*/ 19 h 95"/>
                <a:gd name="T12" fmla="*/ 6 w 64"/>
                <a:gd name="T13" fmla="*/ 21 h 95"/>
                <a:gd name="T14" fmla="*/ 4 w 64"/>
                <a:gd name="T15" fmla="*/ 23 h 95"/>
                <a:gd name="T16" fmla="*/ 3 w 64"/>
                <a:gd name="T17" fmla="*/ 24 h 95"/>
                <a:gd name="T18" fmla="*/ 2 w 64"/>
                <a:gd name="T19" fmla="*/ 22 h 95"/>
                <a:gd name="T20" fmla="*/ 1 w 64"/>
                <a:gd name="T21" fmla="*/ 18 h 95"/>
                <a:gd name="T22" fmla="*/ 0 w 64"/>
                <a:gd name="T23" fmla="*/ 15 h 95"/>
                <a:gd name="T24" fmla="*/ 1 w 64"/>
                <a:gd name="T25" fmla="*/ 12 h 95"/>
                <a:gd name="T26" fmla="*/ 2 w 64"/>
                <a:gd name="T27" fmla="*/ 9 h 95"/>
                <a:gd name="T28" fmla="*/ 3 w 64"/>
                <a:gd name="T29" fmla="*/ 6 h 95"/>
                <a:gd name="T30" fmla="*/ 5 w 64"/>
                <a:gd name="T31" fmla="*/ 3 h 95"/>
                <a:gd name="T32" fmla="*/ 8 w 64"/>
                <a:gd name="T33" fmla="*/ 0 h 95"/>
                <a:gd name="T34" fmla="*/ 7 w 64"/>
                <a:gd name="T35" fmla="*/ 2 h 95"/>
                <a:gd name="T36" fmla="*/ 6 w 64"/>
                <a:gd name="T37" fmla="*/ 4 h 95"/>
                <a:gd name="T38" fmla="*/ 6 w 64"/>
                <a:gd name="T39" fmla="*/ 7 h 95"/>
                <a:gd name="T40" fmla="*/ 8 w 64"/>
                <a:gd name="T41" fmla="*/ 9 h 95"/>
                <a:gd name="T42" fmla="*/ 10 w 64"/>
                <a:gd name="T43" fmla="*/ 11 h 95"/>
                <a:gd name="T44" fmla="*/ 12 w 64"/>
                <a:gd name="T45" fmla="*/ 12 h 95"/>
                <a:gd name="T46" fmla="*/ 14 w 64"/>
                <a:gd name="T47" fmla="*/ 13 h 95"/>
                <a:gd name="T48" fmla="*/ 17 w 64"/>
                <a:gd name="T49" fmla="*/ 13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95"/>
                <a:gd name="T77" fmla="*/ 64 w 64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95">
                  <a:moveTo>
                    <a:pt x="64" y="51"/>
                  </a:moveTo>
                  <a:lnTo>
                    <a:pt x="56" y="55"/>
                  </a:lnTo>
                  <a:lnTo>
                    <a:pt x="48" y="60"/>
                  </a:lnTo>
                  <a:lnTo>
                    <a:pt x="41" y="64"/>
                  </a:lnTo>
                  <a:lnTo>
                    <a:pt x="34" y="70"/>
                  </a:lnTo>
                  <a:lnTo>
                    <a:pt x="28" y="76"/>
                  </a:lnTo>
                  <a:lnTo>
                    <a:pt x="21" y="82"/>
                  </a:lnTo>
                  <a:lnTo>
                    <a:pt x="16" y="89"/>
                  </a:lnTo>
                  <a:lnTo>
                    <a:pt x="11" y="95"/>
                  </a:lnTo>
                  <a:lnTo>
                    <a:pt x="5" y="85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6"/>
                  </a:lnTo>
                  <a:lnTo>
                    <a:pt x="6" y="33"/>
                  </a:lnTo>
                  <a:lnTo>
                    <a:pt x="11" y="21"/>
                  </a:lnTo>
                  <a:lnTo>
                    <a:pt x="20" y="9"/>
                  </a:lnTo>
                  <a:lnTo>
                    <a:pt x="31" y="0"/>
                  </a:lnTo>
                  <a:lnTo>
                    <a:pt x="25" y="8"/>
                  </a:lnTo>
                  <a:lnTo>
                    <a:pt x="23" y="16"/>
                  </a:lnTo>
                  <a:lnTo>
                    <a:pt x="24" y="25"/>
                  </a:lnTo>
                  <a:lnTo>
                    <a:pt x="29" y="33"/>
                  </a:lnTo>
                  <a:lnTo>
                    <a:pt x="36" y="41"/>
                  </a:lnTo>
                  <a:lnTo>
                    <a:pt x="44" y="47"/>
                  </a:lnTo>
                  <a:lnTo>
                    <a:pt x="54" y="51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4" name="Freeform 135"/>
            <p:cNvSpPr>
              <a:spLocks/>
            </p:cNvSpPr>
            <p:nvPr/>
          </p:nvSpPr>
          <p:spPr bwMode="auto">
            <a:xfrm>
              <a:off x="3021" y="2162"/>
              <a:ext cx="117" cy="128"/>
            </a:xfrm>
            <a:custGeom>
              <a:avLst/>
              <a:gdLst>
                <a:gd name="T0" fmla="*/ 41 w 235"/>
                <a:gd name="T1" fmla="*/ 35 h 257"/>
                <a:gd name="T2" fmla="*/ 44 w 235"/>
                <a:gd name="T3" fmla="*/ 36 h 257"/>
                <a:gd name="T4" fmla="*/ 46 w 235"/>
                <a:gd name="T5" fmla="*/ 36 h 257"/>
                <a:gd name="T6" fmla="*/ 48 w 235"/>
                <a:gd name="T7" fmla="*/ 37 h 257"/>
                <a:gd name="T8" fmla="*/ 51 w 235"/>
                <a:gd name="T9" fmla="*/ 38 h 257"/>
                <a:gd name="T10" fmla="*/ 53 w 235"/>
                <a:gd name="T11" fmla="*/ 40 h 257"/>
                <a:gd name="T12" fmla="*/ 54 w 235"/>
                <a:gd name="T13" fmla="*/ 42 h 257"/>
                <a:gd name="T14" fmla="*/ 56 w 235"/>
                <a:gd name="T15" fmla="*/ 44 h 257"/>
                <a:gd name="T16" fmla="*/ 57 w 235"/>
                <a:gd name="T17" fmla="*/ 46 h 257"/>
                <a:gd name="T18" fmla="*/ 58 w 235"/>
                <a:gd name="T19" fmla="*/ 50 h 257"/>
                <a:gd name="T20" fmla="*/ 58 w 235"/>
                <a:gd name="T21" fmla="*/ 54 h 257"/>
                <a:gd name="T22" fmla="*/ 58 w 235"/>
                <a:gd name="T23" fmla="*/ 58 h 257"/>
                <a:gd name="T24" fmla="*/ 56 w 235"/>
                <a:gd name="T25" fmla="*/ 61 h 257"/>
                <a:gd name="T26" fmla="*/ 49 w 235"/>
                <a:gd name="T27" fmla="*/ 64 h 257"/>
                <a:gd name="T28" fmla="*/ 42 w 235"/>
                <a:gd name="T29" fmla="*/ 63 h 257"/>
                <a:gd name="T30" fmla="*/ 37 w 235"/>
                <a:gd name="T31" fmla="*/ 60 h 257"/>
                <a:gd name="T32" fmla="*/ 33 w 235"/>
                <a:gd name="T33" fmla="*/ 55 h 257"/>
                <a:gd name="T34" fmla="*/ 31 w 235"/>
                <a:gd name="T35" fmla="*/ 49 h 257"/>
                <a:gd name="T36" fmla="*/ 31 w 235"/>
                <a:gd name="T37" fmla="*/ 44 h 257"/>
                <a:gd name="T38" fmla="*/ 32 w 235"/>
                <a:gd name="T39" fmla="*/ 39 h 257"/>
                <a:gd name="T40" fmla="*/ 36 w 235"/>
                <a:gd name="T41" fmla="*/ 36 h 257"/>
                <a:gd name="T42" fmla="*/ 27 w 235"/>
                <a:gd name="T43" fmla="*/ 37 h 257"/>
                <a:gd name="T44" fmla="*/ 19 w 235"/>
                <a:gd name="T45" fmla="*/ 36 h 257"/>
                <a:gd name="T46" fmla="*/ 13 w 235"/>
                <a:gd name="T47" fmla="*/ 32 h 257"/>
                <a:gd name="T48" fmla="*/ 7 w 235"/>
                <a:gd name="T49" fmla="*/ 28 h 257"/>
                <a:gd name="T50" fmla="*/ 3 w 235"/>
                <a:gd name="T51" fmla="*/ 22 h 257"/>
                <a:gd name="T52" fmla="*/ 1 w 235"/>
                <a:gd name="T53" fmla="*/ 17 h 257"/>
                <a:gd name="T54" fmla="*/ 0 w 235"/>
                <a:gd name="T55" fmla="*/ 12 h 257"/>
                <a:gd name="T56" fmla="*/ 0 w 235"/>
                <a:gd name="T57" fmla="*/ 9 h 257"/>
                <a:gd name="T58" fmla="*/ 1 w 235"/>
                <a:gd name="T59" fmla="*/ 7 h 257"/>
                <a:gd name="T60" fmla="*/ 2 w 235"/>
                <a:gd name="T61" fmla="*/ 6 h 257"/>
                <a:gd name="T62" fmla="*/ 3 w 235"/>
                <a:gd name="T63" fmla="*/ 5 h 257"/>
                <a:gd name="T64" fmla="*/ 4 w 235"/>
                <a:gd name="T65" fmla="*/ 4 h 257"/>
                <a:gd name="T66" fmla="*/ 5 w 235"/>
                <a:gd name="T67" fmla="*/ 3 h 257"/>
                <a:gd name="T68" fmla="*/ 7 w 235"/>
                <a:gd name="T69" fmla="*/ 2 h 257"/>
                <a:gd name="T70" fmla="*/ 8 w 235"/>
                <a:gd name="T71" fmla="*/ 2 h 257"/>
                <a:gd name="T72" fmla="*/ 9 w 235"/>
                <a:gd name="T73" fmla="*/ 1 h 257"/>
                <a:gd name="T74" fmla="*/ 12 w 235"/>
                <a:gd name="T75" fmla="*/ 0 h 257"/>
                <a:gd name="T76" fmla="*/ 15 w 235"/>
                <a:gd name="T77" fmla="*/ 0 h 257"/>
                <a:gd name="T78" fmla="*/ 18 w 235"/>
                <a:gd name="T79" fmla="*/ 0 h 257"/>
                <a:gd name="T80" fmla="*/ 21 w 235"/>
                <a:gd name="T81" fmla="*/ 0 h 257"/>
                <a:gd name="T82" fmla="*/ 24 w 235"/>
                <a:gd name="T83" fmla="*/ 1 h 257"/>
                <a:gd name="T84" fmla="*/ 27 w 235"/>
                <a:gd name="T85" fmla="*/ 2 h 257"/>
                <a:gd name="T86" fmla="*/ 30 w 235"/>
                <a:gd name="T87" fmla="*/ 3 h 257"/>
                <a:gd name="T88" fmla="*/ 32 w 235"/>
                <a:gd name="T89" fmla="*/ 5 h 257"/>
                <a:gd name="T90" fmla="*/ 31 w 235"/>
                <a:gd name="T91" fmla="*/ 9 h 257"/>
                <a:gd name="T92" fmla="*/ 31 w 235"/>
                <a:gd name="T93" fmla="*/ 12 h 257"/>
                <a:gd name="T94" fmla="*/ 31 w 235"/>
                <a:gd name="T95" fmla="*/ 16 h 257"/>
                <a:gd name="T96" fmla="*/ 31 w 235"/>
                <a:gd name="T97" fmla="*/ 20 h 257"/>
                <a:gd name="T98" fmla="*/ 32 w 235"/>
                <a:gd name="T99" fmla="*/ 24 h 257"/>
                <a:gd name="T100" fmla="*/ 35 w 235"/>
                <a:gd name="T101" fmla="*/ 27 h 257"/>
                <a:gd name="T102" fmla="*/ 38 w 235"/>
                <a:gd name="T103" fmla="*/ 31 h 257"/>
                <a:gd name="T104" fmla="*/ 42 w 235"/>
                <a:gd name="T105" fmla="*/ 34 h 257"/>
                <a:gd name="T106" fmla="*/ 41 w 235"/>
                <a:gd name="T107" fmla="*/ 34 h 257"/>
                <a:gd name="T108" fmla="*/ 41 w 235"/>
                <a:gd name="T109" fmla="*/ 34 h 257"/>
                <a:gd name="T110" fmla="*/ 41 w 235"/>
                <a:gd name="T111" fmla="*/ 35 h 257"/>
                <a:gd name="T112" fmla="*/ 41 w 235"/>
                <a:gd name="T113" fmla="*/ 35 h 2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5"/>
                <a:gd name="T172" fmla="*/ 0 h 257"/>
                <a:gd name="T173" fmla="*/ 235 w 235"/>
                <a:gd name="T174" fmla="*/ 257 h 2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5" h="257">
                  <a:moveTo>
                    <a:pt x="166" y="143"/>
                  </a:moveTo>
                  <a:lnTo>
                    <a:pt x="176" y="144"/>
                  </a:lnTo>
                  <a:lnTo>
                    <a:pt x="185" y="146"/>
                  </a:lnTo>
                  <a:lnTo>
                    <a:pt x="195" y="150"/>
                  </a:lnTo>
                  <a:lnTo>
                    <a:pt x="204" y="154"/>
                  </a:lnTo>
                  <a:lnTo>
                    <a:pt x="212" y="161"/>
                  </a:lnTo>
                  <a:lnTo>
                    <a:pt x="219" y="168"/>
                  </a:lnTo>
                  <a:lnTo>
                    <a:pt x="225" y="177"/>
                  </a:lnTo>
                  <a:lnTo>
                    <a:pt x="229" y="187"/>
                  </a:lnTo>
                  <a:lnTo>
                    <a:pt x="234" y="203"/>
                  </a:lnTo>
                  <a:lnTo>
                    <a:pt x="235" y="218"/>
                  </a:lnTo>
                  <a:lnTo>
                    <a:pt x="233" y="233"/>
                  </a:lnTo>
                  <a:lnTo>
                    <a:pt x="227" y="247"/>
                  </a:lnTo>
                  <a:lnTo>
                    <a:pt x="196" y="257"/>
                  </a:lnTo>
                  <a:lnTo>
                    <a:pt x="169" y="255"/>
                  </a:lnTo>
                  <a:lnTo>
                    <a:pt x="149" y="242"/>
                  </a:lnTo>
                  <a:lnTo>
                    <a:pt x="134" y="222"/>
                  </a:lnTo>
                  <a:lnTo>
                    <a:pt x="126" y="199"/>
                  </a:lnTo>
                  <a:lnTo>
                    <a:pt x="124" y="177"/>
                  </a:lnTo>
                  <a:lnTo>
                    <a:pt x="130" y="158"/>
                  </a:lnTo>
                  <a:lnTo>
                    <a:pt x="144" y="146"/>
                  </a:lnTo>
                  <a:lnTo>
                    <a:pt x="108" y="151"/>
                  </a:lnTo>
                  <a:lnTo>
                    <a:pt x="77" y="145"/>
                  </a:lnTo>
                  <a:lnTo>
                    <a:pt x="52" y="130"/>
                  </a:lnTo>
                  <a:lnTo>
                    <a:pt x="31" y="112"/>
                  </a:lnTo>
                  <a:lnTo>
                    <a:pt x="15" y="90"/>
                  </a:lnTo>
                  <a:lnTo>
                    <a:pt x="5" y="68"/>
                  </a:lnTo>
                  <a:lnTo>
                    <a:pt x="0" y="48"/>
                  </a:lnTo>
                  <a:lnTo>
                    <a:pt x="1" y="36"/>
                  </a:lnTo>
                  <a:lnTo>
                    <a:pt x="5" y="31"/>
                  </a:lnTo>
                  <a:lnTo>
                    <a:pt x="8" y="27"/>
                  </a:lnTo>
                  <a:lnTo>
                    <a:pt x="13" y="22"/>
                  </a:lnTo>
                  <a:lnTo>
                    <a:pt x="17" y="17"/>
                  </a:lnTo>
                  <a:lnTo>
                    <a:pt x="22" y="14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7" y="1"/>
                  </a:lnTo>
                  <a:lnTo>
                    <a:pt x="98" y="5"/>
                  </a:lnTo>
                  <a:lnTo>
                    <a:pt x="110" y="9"/>
                  </a:lnTo>
                  <a:lnTo>
                    <a:pt x="120" y="15"/>
                  </a:lnTo>
                  <a:lnTo>
                    <a:pt x="130" y="22"/>
                  </a:lnTo>
                  <a:lnTo>
                    <a:pt x="127" y="36"/>
                  </a:lnTo>
                  <a:lnTo>
                    <a:pt x="124" y="51"/>
                  </a:lnTo>
                  <a:lnTo>
                    <a:pt x="124" y="66"/>
                  </a:lnTo>
                  <a:lnTo>
                    <a:pt x="127" y="81"/>
                  </a:lnTo>
                  <a:lnTo>
                    <a:pt x="131" y="96"/>
                  </a:lnTo>
                  <a:lnTo>
                    <a:pt x="141" y="111"/>
                  </a:lnTo>
                  <a:lnTo>
                    <a:pt x="152" y="124"/>
                  </a:lnTo>
                  <a:lnTo>
                    <a:pt x="168" y="137"/>
                  </a:lnTo>
                  <a:lnTo>
                    <a:pt x="167" y="138"/>
                  </a:lnTo>
                  <a:lnTo>
                    <a:pt x="167" y="139"/>
                  </a:lnTo>
                  <a:lnTo>
                    <a:pt x="167" y="142"/>
                  </a:lnTo>
                  <a:lnTo>
                    <a:pt x="166" y="143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5" name="Freeform 136"/>
            <p:cNvSpPr>
              <a:spLocks/>
            </p:cNvSpPr>
            <p:nvPr/>
          </p:nvSpPr>
          <p:spPr bwMode="auto">
            <a:xfrm>
              <a:off x="2979" y="2202"/>
              <a:ext cx="62" cy="75"/>
            </a:xfrm>
            <a:custGeom>
              <a:avLst/>
              <a:gdLst>
                <a:gd name="T0" fmla="*/ 27 w 125"/>
                <a:gd name="T1" fmla="*/ 36 h 149"/>
                <a:gd name="T2" fmla="*/ 28 w 125"/>
                <a:gd name="T3" fmla="*/ 35 h 149"/>
                <a:gd name="T4" fmla="*/ 30 w 125"/>
                <a:gd name="T5" fmla="*/ 33 h 149"/>
                <a:gd name="T6" fmla="*/ 30 w 125"/>
                <a:gd name="T7" fmla="*/ 31 h 149"/>
                <a:gd name="T8" fmla="*/ 31 w 125"/>
                <a:gd name="T9" fmla="*/ 29 h 149"/>
                <a:gd name="T10" fmla="*/ 26 w 125"/>
                <a:gd name="T11" fmla="*/ 26 h 149"/>
                <a:gd name="T12" fmla="*/ 22 w 125"/>
                <a:gd name="T13" fmla="*/ 23 h 149"/>
                <a:gd name="T14" fmla="*/ 19 w 125"/>
                <a:gd name="T15" fmla="*/ 19 h 149"/>
                <a:gd name="T16" fmla="*/ 17 w 125"/>
                <a:gd name="T17" fmla="*/ 14 h 149"/>
                <a:gd name="T18" fmla="*/ 16 w 125"/>
                <a:gd name="T19" fmla="*/ 10 h 149"/>
                <a:gd name="T20" fmla="*/ 15 w 125"/>
                <a:gd name="T21" fmla="*/ 6 h 149"/>
                <a:gd name="T22" fmla="*/ 14 w 125"/>
                <a:gd name="T23" fmla="*/ 3 h 149"/>
                <a:gd name="T24" fmla="*/ 14 w 125"/>
                <a:gd name="T25" fmla="*/ 0 h 149"/>
                <a:gd name="T26" fmla="*/ 12 w 125"/>
                <a:gd name="T27" fmla="*/ 1 h 149"/>
                <a:gd name="T28" fmla="*/ 10 w 125"/>
                <a:gd name="T29" fmla="*/ 1 h 149"/>
                <a:gd name="T30" fmla="*/ 7 w 125"/>
                <a:gd name="T31" fmla="*/ 2 h 149"/>
                <a:gd name="T32" fmla="*/ 5 w 125"/>
                <a:gd name="T33" fmla="*/ 3 h 149"/>
                <a:gd name="T34" fmla="*/ 4 w 125"/>
                <a:gd name="T35" fmla="*/ 4 h 149"/>
                <a:gd name="T36" fmla="*/ 3 w 125"/>
                <a:gd name="T37" fmla="*/ 5 h 149"/>
                <a:gd name="T38" fmla="*/ 1 w 125"/>
                <a:gd name="T39" fmla="*/ 6 h 149"/>
                <a:gd name="T40" fmla="*/ 0 w 125"/>
                <a:gd name="T41" fmla="*/ 7 h 149"/>
                <a:gd name="T42" fmla="*/ 0 w 125"/>
                <a:gd name="T43" fmla="*/ 11 h 149"/>
                <a:gd name="T44" fmla="*/ 1 w 125"/>
                <a:gd name="T45" fmla="*/ 16 h 149"/>
                <a:gd name="T46" fmla="*/ 3 w 125"/>
                <a:gd name="T47" fmla="*/ 22 h 149"/>
                <a:gd name="T48" fmla="*/ 6 w 125"/>
                <a:gd name="T49" fmla="*/ 28 h 149"/>
                <a:gd name="T50" fmla="*/ 10 w 125"/>
                <a:gd name="T51" fmla="*/ 33 h 149"/>
                <a:gd name="T52" fmla="*/ 15 w 125"/>
                <a:gd name="T53" fmla="*/ 36 h 149"/>
                <a:gd name="T54" fmla="*/ 21 w 125"/>
                <a:gd name="T55" fmla="*/ 38 h 149"/>
                <a:gd name="T56" fmla="*/ 27 w 125"/>
                <a:gd name="T57" fmla="*/ 36 h 1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149"/>
                <a:gd name="T89" fmla="*/ 125 w 125"/>
                <a:gd name="T90" fmla="*/ 149 h 1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149">
                  <a:moveTo>
                    <a:pt x="109" y="144"/>
                  </a:moveTo>
                  <a:lnTo>
                    <a:pt x="114" y="137"/>
                  </a:lnTo>
                  <a:lnTo>
                    <a:pt x="120" y="130"/>
                  </a:lnTo>
                  <a:lnTo>
                    <a:pt x="123" y="123"/>
                  </a:lnTo>
                  <a:lnTo>
                    <a:pt x="125" y="116"/>
                  </a:lnTo>
                  <a:lnTo>
                    <a:pt x="106" y="104"/>
                  </a:lnTo>
                  <a:lnTo>
                    <a:pt x="91" y="89"/>
                  </a:lnTo>
                  <a:lnTo>
                    <a:pt x="79" y="73"/>
                  </a:lnTo>
                  <a:lnTo>
                    <a:pt x="71" y="56"/>
                  </a:lnTo>
                  <a:lnTo>
                    <a:pt x="65" y="39"/>
                  </a:lnTo>
                  <a:lnTo>
                    <a:pt x="60" y="23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8" y="13"/>
                  </a:lnTo>
                  <a:lnTo>
                    <a:pt x="12" y="17"/>
                  </a:lnTo>
                  <a:lnTo>
                    <a:pt x="6" y="23"/>
                  </a:lnTo>
                  <a:lnTo>
                    <a:pt x="2" y="27"/>
                  </a:lnTo>
                  <a:lnTo>
                    <a:pt x="0" y="42"/>
                  </a:lnTo>
                  <a:lnTo>
                    <a:pt x="5" y="63"/>
                  </a:lnTo>
                  <a:lnTo>
                    <a:pt x="13" y="86"/>
                  </a:lnTo>
                  <a:lnTo>
                    <a:pt x="27" y="109"/>
                  </a:lnTo>
                  <a:lnTo>
                    <a:pt x="43" y="130"/>
                  </a:lnTo>
                  <a:lnTo>
                    <a:pt x="63" y="144"/>
                  </a:lnTo>
                  <a:lnTo>
                    <a:pt x="84" y="149"/>
                  </a:lnTo>
                  <a:lnTo>
                    <a:pt x="109" y="144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6" name="Freeform 137"/>
            <p:cNvSpPr>
              <a:spLocks/>
            </p:cNvSpPr>
            <p:nvPr/>
          </p:nvSpPr>
          <p:spPr bwMode="auto">
            <a:xfrm>
              <a:off x="2977" y="2119"/>
              <a:ext cx="54" cy="61"/>
            </a:xfrm>
            <a:custGeom>
              <a:avLst/>
              <a:gdLst>
                <a:gd name="T0" fmla="*/ 18 w 107"/>
                <a:gd name="T1" fmla="*/ 31 h 121"/>
                <a:gd name="T2" fmla="*/ 19 w 107"/>
                <a:gd name="T3" fmla="*/ 29 h 121"/>
                <a:gd name="T4" fmla="*/ 20 w 107"/>
                <a:gd name="T5" fmla="*/ 28 h 121"/>
                <a:gd name="T6" fmla="*/ 22 w 107"/>
                <a:gd name="T7" fmla="*/ 27 h 121"/>
                <a:gd name="T8" fmla="*/ 23 w 107"/>
                <a:gd name="T9" fmla="*/ 26 h 121"/>
                <a:gd name="T10" fmla="*/ 24 w 107"/>
                <a:gd name="T11" fmla="*/ 25 h 121"/>
                <a:gd name="T12" fmla="*/ 25 w 107"/>
                <a:gd name="T13" fmla="*/ 24 h 121"/>
                <a:gd name="T14" fmla="*/ 26 w 107"/>
                <a:gd name="T15" fmla="*/ 23 h 121"/>
                <a:gd name="T16" fmla="*/ 27 w 107"/>
                <a:gd name="T17" fmla="*/ 23 h 121"/>
                <a:gd name="T18" fmla="*/ 25 w 107"/>
                <a:gd name="T19" fmla="*/ 21 h 121"/>
                <a:gd name="T20" fmla="*/ 22 w 107"/>
                <a:gd name="T21" fmla="*/ 18 h 121"/>
                <a:gd name="T22" fmla="*/ 20 w 107"/>
                <a:gd name="T23" fmla="*/ 16 h 121"/>
                <a:gd name="T24" fmla="*/ 19 w 107"/>
                <a:gd name="T25" fmla="*/ 12 h 121"/>
                <a:gd name="T26" fmla="*/ 18 w 107"/>
                <a:gd name="T27" fmla="*/ 9 h 121"/>
                <a:gd name="T28" fmla="*/ 17 w 107"/>
                <a:gd name="T29" fmla="*/ 6 h 121"/>
                <a:gd name="T30" fmla="*/ 17 w 107"/>
                <a:gd name="T31" fmla="*/ 3 h 121"/>
                <a:gd name="T32" fmla="*/ 17 w 107"/>
                <a:gd name="T33" fmla="*/ 1 h 121"/>
                <a:gd name="T34" fmla="*/ 15 w 107"/>
                <a:gd name="T35" fmla="*/ 1 h 121"/>
                <a:gd name="T36" fmla="*/ 14 w 107"/>
                <a:gd name="T37" fmla="*/ 1 h 121"/>
                <a:gd name="T38" fmla="*/ 12 w 107"/>
                <a:gd name="T39" fmla="*/ 1 h 121"/>
                <a:gd name="T40" fmla="*/ 11 w 107"/>
                <a:gd name="T41" fmla="*/ 0 h 121"/>
                <a:gd name="T42" fmla="*/ 10 w 107"/>
                <a:gd name="T43" fmla="*/ 0 h 121"/>
                <a:gd name="T44" fmla="*/ 8 w 107"/>
                <a:gd name="T45" fmla="*/ 0 h 121"/>
                <a:gd name="T46" fmla="*/ 7 w 107"/>
                <a:gd name="T47" fmla="*/ 1 h 121"/>
                <a:gd name="T48" fmla="*/ 6 w 107"/>
                <a:gd name="T49" fmla="*/ 1 h 121"/>
                <a:gd name="T50" fmla="*/ 3 w 107"/>
                <a:gd name="T51" fmla="*/ 4 h 121"/>
                <a:gd name="T52" fmla="*/ 1 w 107"/>
                <a:gd name="T53" fmla="*/ 9 h 121"/>
                <a:gd name="T54" fmla="*/ 0 w 107"/>
                <a:gd name="T55" fmla="*/ 13 h 121"/>
                <a:gd name="T56" fmla="*/ 1 w 107"/>
                <a:gd name="T57" fmla="*/ 18 h 121"/>
                <a:gd name="T58" fmla="*/ 3 w 107"/>
                <a:gd name="T59" fmla="*/ 23 h 121"/>
                <a:gd name="T60" fmla="*/ 7 w 107"/>
                <a:gd name="T61" fmla="*/ 26 h 121"/>
                <a:gd name="T62" fmla="*/ 12 w 107"/>
                <a:gd name="T63" fmla="*/ 29 h 121"/>
                <a:gd name="T64" fmla="*/ 18 w 107"/>
                <a:gd name="T65" fmla="*/ 31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21"/>
                <a:gd name="T101" fmla="*/ 107 w 107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21">
                  <a:moveTo>
                    <a:pt x="72" y="121"/>
                  </a:moveTo>
                  <a:lnTo>
                    <a:pt x="76" y="116"/>
                  </a:lnTo>
                  <a:lnTo>
                    <a:pt x="80" y="112"/>
                  </a:lnTo>
                  <a:lnTo>
                    <a:pt x="85" y="107"/>
                  </a:lnTo>
                  <a:lnTo>
                    <a:pt x="90" y="102"/>
                  </a:lnTo>
                  <a:lnTo>
                    <a:pt x="94" y="99"/>
                  </a:lnTo>
                  <a:lnTo>
                    <a:pt x="99" y="95"/>
                  </a:lnTo>
                  <a:lnTo>
                    <a:pt x="102" y="92"/>
                  </a:lnTo>
                  <a:lnTo>
                    <a:pt x="107" y="90"/>
                  </a:lnTo>
                  <a:lnTo>
                    <a:pt x="97" y="83"/>
                  </a:lnTo>
                  <a:lnTo>
                    <a:pt x="87" y="72"/>
                  </a:lnTo>
                  <a:lnTo>
                    <a:pt x="79" y="61"/>
                  </a:lnTo>
                  <a:lnTo>
                    <a:pt x="74" y="47"/>
                  </a:lnTo>
                  <a:lnTo>
                    <a:pt x="69" y="34"/>
                  </a:lnTo>
                  <a:lnTo>
                    <a:pt x="67" y="22"/>
                  </a:lnTo>
                  <a:lnTo>
                    <a:pt x="66" y="11"/>
                  </a:lnTo>
                  <a:lnTo>
                    <a:pt x="66" y="4"/>
                  </a:lnTo>
                  <a:lnTo>
                    <a:pt x="60" y="3"/>
                  </a:lnTo>
                  <a:lnTo>
                    <a:pt x="54" y="2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2" y="2"/>
                  </a:lnTo>
                  <a:lnTo>
                    <a:pt x="9" y="16"/>
                  </a:lnTo>
                  <a:lnTo>
                    <a:pt x="2" y="33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6" y="104"/>
                  </a:lnTo>
                  <a:lnTo>
                    <a:pt x="46" y="115"/>
                  </a:lnTo>
                  <a:lnTo>
                    <a:pt x="72" y="12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7" name="Freeform 138"/>
            <p:cNvSpPr>
              <a:spLocks/>
            </p:cNvSpPr>
            <p:nvPr/>
          </p:nvSpPr>
          <p:spPr bwMode="auto">
            <a:xfrm>
              <a:off x="3136" y="2232"/>
              <a:ext cx="123" cy="67"/>
            </a:xfrm>
            <a:custGeom>
              <a:avLst/>
              <a:gdLst>
                <a:gd name="T0" fmla="*/ 61 w 247"/>
                <a:gd name="T1" fmla="*/ 27 h 133"/>
                <a:gd name="T2" fmla="*/ 61 w 247"/>
                <a:gd name="T3" fmla="*/ 23 h 133"/>
                <a:gd name="T4" fmla="*/ 60 w 247"/>
                <a:gd name="T5" fmla="*/ 20 h 133"/>
                <a:gd name="T6" fmla="*/ 59 w 247"/>
                <a:gd name="T7" fmla="*/ 16 h 133"/>
                <a:gd name="T8" fmla="*/ 56 w 247"/>
                <a:gd name="T9" fmla="*/ 12 h 133"/>
                <a:gd name="T10" fmla="*/ 53 w 247"/>
                <a:gd name="T11" fmla="*/ 9 h 133"/>
                <a:gd name="T12" fmla="*/ 50 w 247"/>
                <a:gd name="T13" fmla="*/ 5 h 133"/>
                <a:gd name="T14" fmla="*/ 46 w 247"/>
                <a:gd name="T15" fmla="*/ 3 h 133"/>
                <a:gd name="T16" fmla="*/ 43 w 247"/>
                <a:gd name="T17" fmla="*/ 1 h 133"/>
                <a:gd name="T18" fmla="*/ 42 w 247"/>
                <a:gd name="T19" fmla="*/ 2 h 133"/>
                <a:gd name="T20" fmla="*/ 40 w 247"/>
                <a:gd name="T21" fmla="*/ 3 h 133"/>
                <a:gd name="T22" fmla="*/ 38 w 247"/>
                <a:gd name="T23" fmla="*/ 5 h 133"/>
                <a:gd name="T24" fmla="*/ 35 w 247"/>
                <a:gd name="T25" fmla="*/ 6 h 133"/>
                <a:gd name="T26" fmla="*/ 35 w 247"/>
                <a:gd name="T27" fmla="*/ 7 h 133"/>
                <a:gd name="T28" fmla="*/ 36 w 247"/>
                <a:gd name="T29" fmla="*/ 10 h 133"/>
                <a:gd name="T30" fmla="*/ 37 w 247"/>
                <a:gd name="T31" fmla="*/ 14 h 133"/>
                <a:gd name="T32" fmla="*/ 36 w 247"/>
                <a:gd name="T33" fmla="*/ 16 h 133"/>
                <a:gd name="T34" fmla="*/ 35 w 247"/>
                <a:gd name="T35" fmla="*/ 14 h 133"/>
                <a:gd name="T36" fmla="*/ 34 w 247"/>
                <a:gd name="T37" fmla="*/ 12 h 133"/>
                <a:gd name="T38" fmla="*/ 32 w 247"/>
                <a:gd name="T39" fmla="*/ 9 h 133"/>
                <a:gd name="T40" fmla="*/ 30 w 247"/>
                <a:gd name="T41" fmla="*/ 7 h 133"/>
                <a:gd name="T42" fmla="*/ 28 w 247"/>
                <a:gd name="T43" fmla="*/ 7 h 133"/>
                <a:gd name="T44" fmla="*/ 25 w 247"/>
                <a:gd name="T45" fmla="*/ 7 h 133"/>
                <a:gd name="T46" fmla="*/ 23 w 247"/>
                <a:gd name="T47" fmla="*/ 7 h 133"/>
                <a:gd name="T48" fmla="*/ 20 w 247"/>
                <a:gd name="T49" fmla="*/ 6 h 133"/>
                <a:gd name="T50" fmla="*/ 18 w 247"/>
                <a:gd name="T51" fmla="*/ 5 h 133"/>
                <a:gd name="T52" fmla="*/ 15 w 247"/>
                <a:gd name="T53" fmla="*/ 3 h 133"/>
                <a:gd name="T54" fmla="*/ 13 w 247"/>
                <a:gd name="T55" fmla="*/ 2 h 133"/>
                <a:gd name="T56" fmla="*/ 11 w 247"/>
                <a:gd name="T57" fmla="*/ 0 h 133"/>
                <a:gd name="T58" fmla="*/ 9 w 247"/>
                <a:gd name="T59" fmla="*/ 1 h 133"/>
                <a:gd name="T60" fmla="*/ 8 w 247"/>
                <a:gd name="T61" fmla="*/ 1 h 133"/>
                <a:gd name="T62" fmla="*/ 6 w 247"/>
                <a:gd name="T63" fmla="*/ 2 h 133"/>
                <a:gd name="T64" fmla="*/ 5 w 247"/>
                <a:gd name="T65" fmla="*/ 3 h 133"/>
                <a:gd name="T66" fmla="*/ 3 w 247"/>
                <a:gd name="T67" fmla="*/ 3 h 133"/>
                <a:gd name="T68" fmla="*/ 1 w 247"/>
                <a:gd name="T69" fmla="*/ 5 h 133"/>
                <a:gd name="T70" fmla="*/ 1 w 247"/>
                <a:gd name="T71" fmla="*/ 6 h 133"/>
                <a:gd name="T72" fmla="*/ 0 w 247"/>
                <a:gd name="T73" fmla="*/ 7 h 133"/>
                <a:gd name="T74" fmla="*/ 2 w 247"/>
                <a:gd name="T75" fmla="*/ 10 h 133"/>
                <a:gd name="T76" fmla="*/ 3 w 247"/>
                <a:gd name="T77" fmla="*/ 13 h 133"/>
                <a:gd name="T78" fmla="*/ 4 w 247"/>
                <a:gd name="T79" fmla="*/ 16 h 133"/>
                <a:gd name="T80" fmla="*/ 4 w 247"/>
                <a:gd name="T81" fmla="*/ 20 h 133"/>
                <a:gd name="T82" fmla="*/ 6 w 247"/>
                <a:gd name="T83" fmla="*/ 22 h 133"/>
                <a:gd name="T84" fmla="*/ 9 w 247"/>
                <a:gd name="T85" fmla="*/ 25 h 133"/>
                <a:gd name="T86" fmla="*/ 13 w 247"/>
                <a:gd name="T87" fmla="*/ 28 h 133"/>
                <a:gd name="T88" fmla="*/ 18 w 247"/>
                <a:gd name="T89" fmla="*/ 30 h 133"/>
                <a:gd name="T90" fmla="*/ 22 w 247"/>
                <a:gd name="T91" fmla="*/ 31 h 133"/>
                <a:gd name="T92" fmla="*/ 27 w 247"/>
                <a:gd name="T93" fmla="*/ 30 h 133"/>
                <a:gd name="T94" fmla="*/ 32 w 247"/>
                <a:gd name="T95" fmla="*/ 27 h 133"/>
                <a:gd name="T96" fmla="*/ 36 w 247"/>
                <a:gd name="T97" fmla="*/ 21 h 133"/>
                <a:gd name="T98" fmla="*/ 37 w 247"/>
                <a:gd name="T99" fmla="*/ 25 h 133"/>
                <a:gd name="T100" fmla="*/ 39 w 247"/>
                <a:gd name="T101" fmla="*/ 28 h 133"/>
                <a:gd name="T102" fmla="*/ 41 w 247"/>
                <a:gd name="T103" fmla="*/ 31 h 133"/>
                <a:gd name="T104" fmla="*/ 44 w 247"/>
                <a:gd name="T105" fmla="*/ 33 h 133"/>
                <a:gd name="T106" fmla="*/ 48 w 247"/>
                <a:gd name="T107" fmla="*/ 34 h 133"/>
                <a:gd name="T108" fmla="*/ 52 w 247"/>
                <a:gd name="T109" fmla="*/ 33 h 133"/>
                <a:gd name="T110" fmla="*/ 56 w 247"/>
                <a:gd name="T111" fmla="*/ 31 h 133"/>
                <a:gd name="T112" fmla="*/ 61 w 247"/>
                <a:gd name="T113" fmla="*/ 27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7"/>
                <a:gd name="T172" fmla="*/ 0 h 133"/>
                <a:gd name="T173" fmla="*/ 247 w 247"/>
                <a:gd name="T174" fmla="*/ 133 h 1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7" h="133">
                  <a:moveTo>
                    <a:pt x="244" y="106"/>
                  </a:moveTo>
                  <a:lnTo>
                    <a:pt x="247" y="92"/>
                  </a:lnTo>
                  <a:lnTo>
                    <a:pt x="243" y="77"/>
                  </a:lnTo>
                  <a:lnTo>
                    <a:pt x="236" y="62"/>
                  </a:lnTo>
                  <a:lnTo>
                    <a:pt x="227" y="47"/>
                  </a:lnTo>
                  <a:lnTo>
                    <a:pt x="214" y="33"/>
                  </a:lnTo>
                  <a:lnTo>
                    <a:pt x="201" y="20"/>
                  </a:lnTo>
                  <a:lnTo>
                    <a:pt x="187" y="9"/>
                  </a:lnTo>
                  <a:lnTo>
                    <a:pt x="174" y="1"/>
                  </a:lnTo>
                  <a:lnTo>
                    <a:pt x="168" y="6"/>
                  </a:lnTo>
                  <a:lnTo>
                    <a:pt x="161" y="12"/>
                  </a:lnTo>
                  <a:lnTo>
                    <a:pt x="153" y="17"/>
                  </a:lnTo>
                  <a:lnTo>
                    <a:pt x="142" y="23"/>
                  </a:lnTo>
                  <a:lnTo>
                    <a:pt x="143" y="27"/>
                  </a:lnTo>
                  <a:lnTo>
                    <a:pt x="145" y="39"/>
                  </a:lnTo>
                  <a:lnTo>
                    <a:pt x="148" y="53"/>
                  </a:lnTo>
                  <a:lnTo>
                    <a:pt x="145" y="64"/>
                  </a:lnTo>
                  <a:lnTo>
                    <a:pt x="143" y="55"/>
                  </a:lnTo>
                  <a:lnTo>
                    <a:pt x="138" y="46"/>
                  </a:lnTo>
                  <a:lnTo>
                    <a:pt x="131" y="36"/>
                  </a:lnTo>
                  <a:lnTo>
                    <a:pt x="122" y="27"/>
                  </a:lnTo>
                  <a:lnTo>
                    <a:pt x="113" y="28"/>
                  </a:lnTo>
                  <a:lnTo>
                    <a:pt x="103" y="27"/>
                  </a:lnTo>
                  <a:lnTo>
                    <a:pt x="92" y="25"/>
                  </a:lnTo>
                  <a:lnTo>
                    <a:pt x="82" y="21"/>
                  </a:lnTo>
                  <a:lnTo>
                    <a:pt x="73" y="17"/>
                  </a:lnTo>
                  <a:lnTo>
                    <a:pt x="62" y="12"/>
                  </a:lnTo>
                  <a:lnTo>
                    <a:pt x="54" y="6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4" y="2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3" y="12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0" y="26"/>
                  </a:lnTo>
                  <a:lnTo>
                    <a:pt x="8" y="38"/>
                  </a:lnTo>
                  <a:lnTo>
                    <a:pt x="14" y="50"/>
                  </a:lnTo>
                  <a:lnTo>
                    <a:pt x="18" y="64"/>
                  </a:lnTo>
                  <a:lnTo>
                    <a:pt x="19" y="77"/>
                  </a:lnTo>
                  <a:lnTo>
                    <a:pt x="26" y="87"/>
                  </a:lnTo>
                  <a:lnTo>
                    <a:pt x="38" y="99"/>
                  </a:lnTo>
                  <a:lnTo>
                    <a:pt x="53" y="109"/>
                  </a:lnTo>
                  <a:lnTo>
                    <a:pt x="72" y="117"/>
                  </a:lnTo>
                  <a:lnTo>
                    <a:pt x="90" y="121"/>
                  </a:lnTo>
                  <a:lnTo>
                    <a:pt x="110" y="117"/>
                  </a:lnTo>
                  <a:lnTo>
                    <a:pt x="128" y="106"/>
                  </a:lnTo>
                  <a:lnTo>
                    <a:pt x="144" y="84"/>
                  </a:lnTo>
                  <a:lnTo>
                    <a:pt x="149" y="97"/>
                  </a:lnTo>
                  <a:lnTo>
                    <a:pt x="157" y="110"/>
                  </a:lnTo>
                  <a:lnTo>
                    <a:pt x="167" y="122"/>
                  </a:lnTo>
                  <a:lnTo>
                    <a:pt x="179" y="129"/>
                  </a:lnTo>
                  <a:lnTo>
                    <a:pt x="194" y="133"/>
                  </a:lnTo>
                  <a:lnTo>
                    <a:pt x="209" y="131"/>
                  </a:lnTo>
                  <a:lnTo>
                    <a:pt x="226" y="122"/>
                  </a:lnTo>
                  <a:lnTo>
                    <a:pt x="244" y="10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8" name="Freeform 139"/>
            <p:cNvSpPr>
              <a:spLocks/>
            </p:cNvSpPr>
            <p:nvPr/>
          </p:nvSpPr>
          <p:spPr bwMode="auto">
            <a:xfrm>
              <a:off x="3095" y="2154"/>
              <a:ext cx="133" cy="74"/>
            </a:xfrm>
            <a:custGeom>
              <a:avLst/>
              <a:gdLst>
                <a:gd name="T0" fmla="*/ 67 w 264"/>
                <a:gd name="T1" fmla="*/ 28 h 147"/>
                <a:gd name="T2" fmla="*/ 67 w 264"/>
                <a:gd name="T3" fmla="*/ 22 h 147"/>
                <a:gd name="T4" fmla="*/ 65 w 264"/>
                <a:gd name="T5" fmla="*/ 17 h 147"/>
                <a:gd name="T6" fmla="*/ 62 w 264"/>
                <a:gd name="T7" fmla="*/ 13 h 147"/>
                <a:gd name="T8" fmla="*/ 61 w 264"/>
                <a:gd name="T9" fmla="*/ 11 h 147"/>
                <a:gd name="T10" fmla="*/ 60 w 264"/>
                <a:gd name="T11" fmla="*/ 10 h 147"/>
                <a:gd name="T12" fmla="*/ 58 w 264"/>
                <a:gd name="T13" fmla="*/ 8 h 147"/>
                <a:gd name="T14" fmla="*/ 54 w 264"/>
                <a:gd name="T15" fmla="*/ 6 h 147"/>
                <a:gd name="T16" fmla="*/ 51 w 264"/>
                <a:gd name="T17" fmla="*/ 5 h 147"/>
                <a:gd name="T18" fmla="*/ 47 w 264"/>
                <a:gd name="T19" fmla="*/ 4 h 147"/>
                <a:gd name="T20" fmla="*/ 42 w 264"/>
                <a:gd name="T21" fmla="*/ 4 h 147"/>
                <a:gd name="T22" fmla="*/ 37 w 264"/>
                <a:gd name="T23" fmla="*/ 6 h 147"/>
                <a:gd name="T24" fmla="*/ 32 w 264"/>
                <a:gd name="T25" fmla="*/ 9 h 147"/>
                <a:gd name="T26" fmla="*/ 30 w 264"/>
                <a:gd name="T27" fmla="*/ 7 h 147"/>
                <a:gd name="T28" fmla="*/ 27 w 264"/>
                <a:gd name="T29" fmla="*/ 5 h 147"/>
                <a:gd name="T30" fmla="*/ 24 w 264"/>
                <a:gd name="T31" fmla="*/ 3 h 147"/>
                <a:gd name="T32" fmla="*/ 20 w 264"/>
                <a:gd name="T33" fmla="*/ 1 h 147"/>
                <a:gd name="T34" fmla="*/ 16 w 264"/>
                <a:gd name="T35" fmla="*/ 0 h 147"/>
                <a:gd name="T36" fmla="*/ 11 w 264"/>
                <a:gd name="T37" fmla="*/ 1 h 147"/>
                <a:gd name="T38" fmla="*/ 7 w 264"/>
                <a:gd name="T39" fmla="*/ 2 h 147"/>
                <a:gd name="T40" fmla="*/ 2 w 264"/>
                <a:gd name="T41" fmla="*/ 6 h 147"/>
                <a:gd name="T42" fmla="*/ 1 w 264"/>
                <a:gd name="T43" fmla="*/ 9 h 147"/>
                <a:gd name="T44" fmla="*/ 0 w 264"/>
                <a:gd name="T45" fmla="*/ 13 h 147"/>
                <a:gd name="T46" fmla="*/ 1 w 264"/>
                <a:gd name="T47" fmla="*/ 18 h 147"/>
                <a:gd name="T48" fmla="*/ 3 w 264"/>
                <a:gd name="T49" fmla="*/ 23 h 147"/>
                <a:gd name="T50" fmla="*/ 7 w 264"/>
                <a:gd name="T51" fmla="*/ 26 h 147"/>
                <a:gd name="T52" fmla="*/ 12 w 264"/>
                <a:gd name="T53" fmla="*/ 28 h 147"/>
                <a:gd name="T54" fmla="*/ 19 w 264"/>
                <a:gd name="T55" fmla="*/ 28 h 147"/>
                <a:gd name="T56" fmla="*/ 28 w 264"/>
                <a:gd name="T57" fmla="*/ 25 h 147"/>
                <a:gd name="T58" fmla="*/ 29 w 264"/>
                <a:gd name="T59" fmla="*/ 28 h 147"/>
                <a:gd name="T60" fmla="*/ 32 w 264"/>
                <a:gd name="T61" fmla="*/ 31 h 147"/>
                <a:gd name="T62" fmla="*/ 37 w 264"/>
                <a:gd name="T63" fmla="*/ 34 h 147"/>
                <a:gd name="T64" fmla="*/ 43 w 264"/>
                <a:gd name="T65" fmla="*/ 36 h 147"/>
                <a:gd name="T66" fmla="*/ 49 w 264"/>
                <a:gd name="T67" fmla="*/ 37 h 147"/>
                <a:gd name="T68" fmla="*/ 56 w 264"/>
                <a:gd name="T69" fmla="*/ 37 h 147"/>
                <a:gd name="T70" fmla="*/ 62 w 264"/>
                <a:gd name="T71" fmla="*/ 34 h 147"/>
                <a:gd name="T72" fmla="*/ 67 w 264"/>
                <a:gd name="T73" fmla="*/ 29 h 147"/>
                <a:gd name="T74" fmla="*/ 67 w 264"/>
                <a:gd name="T75" fmla="*/ 28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4"/>
                <a:gd name="T115" fmla="*/ 0 h 147"/>
                <a:gd name="T116" fmla="*/ 264 w 264"/>
                <a:gd name="T117" fmla="*/ 147 h 1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4" h="147">
                  <a:moveTo>
                    <a:pt x="263" y="109"/>
                  </a:moveTo>
                  <a:lnTo>
                    <a:pt x="263" y="85"/>
                  </a:lnTo>
                  <a:lnTo>
                    <a:pt x="256" y="66"/>
                  </a:lnTo>
                  <a:lnTo>
                    <a:pt x="247" y="51"/>
                  </a:lnTo>
                  <a:lnTo>
                    <a:pt x="240" y="43"/>
                  </a:lnTo>
                  <a:lnTo>
                    <a:pt x="236" y="38"/>
                  </a:lnTo>
                  <a:lnTo>
                    <a:pt x="228" y="31"/>
                  </a:lnTo>
                  <a:lnTo>
                    <a:pt x="215" y="24"/>
                  </a:lnTo>
                  <a:lnTo>
                    <a:pt x="201" y="18"/>
                  </a:lnTo>
                  <a:lnTo>
                    <a:pt x="185" y="16"/>
                  </a:lnTo>
                  <a:lnTo>
                    <a:pt x="167" y="16"/>
                  </a:lnTo>
                  <a:lnTo>
                    <a:pt x="147" y="23"/>
                  </a:lnTo>
                  <a:lnTo>
                    <a:pt x="127" y="36"/>
                  </a:lnTo>
                  <a:lnTo>
                    <a:pt x="119" y="28"/>
                  </a:lnTo>
                  <a:lnTo>
                    <a:pt x="108" y="18"/>
                  </a:lnTo>
                  <a:lnTo>
                    <a:pt x="94" y="9"/>
                  </a:lnTo>
                  <a:lnTo>
                    <a:pt x="79" y="2"/>
                  </a:lnTo>
                  <a:lnTo>
                    <a:pt x="62" y="0"/>
                  </a:lnTo>
                  <a:lnTo>
                    <a:pt x="44" y="1"/>
                  </a:lnTo>
                  <a:lnTo>
                    <a:pt x="25" y="8"/>
                  </a:lnTo>
                  <a:lnTo>
                    <a:pt x="6" y="22"/>
                  </a:lnTo>
                  <a:lnTo>
                    <a:pt x="1" y="35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5" y="104"/>
                  </a:lnTo>
                  <a:lnTo>
                    <a:pt x="45" y="112"/>
                  </a:lnTo>
                  <a:lnTo>
                    <a:pt x="73" y="111"/>
                  </a:lnTo>
                  <a:lnTo>
                    <a:pt x="110" y="98"/>
                  </a:lnTo>
                  <a:lnTo>
                    <a:pt x="115" y="109"/>
                  </a:lnTo>
                  <a:lnTo>
                    <a:pt x="127" y="122"/>
                  </a:lnTo>
                  <a:lnTo>
                    <a:pt x="146" y="135"/>
                  </a:lnTo>
                  <a:lnTo>
                    <a:pt x="169" y="144"/>
                  </a:lnTo>
                  <a:lnTo>
                    <a:pt x="194" y="147"/>
                  </a:lnTo>
                  <a:lnTo>
                    <a:pt x="220" y="145"/>
                  </a:lnTo>
                  <a:lnTo>
                    <a:pt x="244" y="135"/>
                  </a:lnTo>
                  <a:lnTo>
                    <a:pt x="264" y="114"/>
                  </a:lnTo>
                  <a:lnTo>
                    <a:pt x="263" y="109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49" name="Freeform 140"/>
            <p:cNvSpPr>
              <a:spLocks/>
            </p:cNvSpPr>
            <p:nvPr/>
          </p:nvSpPr>
          <p:spPr bwMode="auto">
            <a:xfrm>
              <a:off x="3078" y="2083"/>
              <a:ext cx="191" cy="86"/>
            </a:xfrm>
            <a:custGeom>
              <a:avLst/>
              <a:gdLst>
                <a:gd name="T0" fmla="*/ 95 w 383"/>
                <a:gd name="T1" fmla="*/ 26 h 172"/>
                <a:gd name="T2" fmla="*/ 93 w 383"/>
                <a:gd name="T3" fmla="*/ 22 h 172"/>
                <a:gd name="T4" fmla="*/ 90 w 383"/>
                <a:gd name="T5" fmla="*/ 18 h 172"/>
                <a:gd name="T6" fmla="*/ 86 w 383"/>
                <a:gd name="T7" fmla="*/ 14 h 172"/>
                <a:gd name="T8" fmla="*/ 81 w 383"/>
                <a:gd name="T9" fmla="*/ 13 h 172"/>
                <a:gd name="T10" fmla="*/ 76 w 383"/>
                <a:gd name="T11" fmla="*/ 12 h 172"/>
                <a:gd name="T12" fmla="*/ 71 w 383"/>
                <a:gd name="T13" fmla="*/ 12 h 172"/>
                <a:gd name="T14" fmla="*/ 66 w 383"/>
                <a:gd name="T15" fmla="*/ 15 h 172"/>
                <a:gd name="T16" fmla="*/ 63 w 383"/>
                <a:gd name="T17" fmla="*/ 15 h 172"/>
                <a:gd name="T18" fmla="*/ 61 w 383"/>
                <a:gd name="T19" fmla="*/ 11 h 172"/>
                <a:gd name="T20" fmla="*/ 58 w 383"/>
                <a:gd name="T21" fmla="*/ 6 h 172"/>
                <a:gd name="T22" fmla="*/ 55 w 383"/>
                <a:gd name="T23" fmla="*/ 3 h 172"/>
                <a:gd name="T24" fmla="*/ 50 w 383"/>
                <a:gd name="T25" fmla="*/ 1 h 172"/>
                <a:gd name="T26" fmla="*/ 44 w 383"/>
                <a:gd name="T27" fmla="*/ 0 h 172"/>
                <a:gd name="T28" fmla="*/ 37 w 383"/>
                <a:gd name="T29" fmla="*/ 1 h 172"/>
                <a:gd name="T30" fmla="*/ 31 w 383"/>
                <a:gd name="T31" fmla="*/ 5 h 172"/>
                <a:gd name="T32" fmla="*/ 28 w 383"/>
                <a:gd name="T33" fmla="*/ 5 h 172"/>
                <a:gd name="T34" fmla="*/ 21 w 383"/>
                <a:gd name="T35" fmla="*/ 3 h 172"/>
                <a:gd name="T36" fmla="*/ 12 w 383"/>
                <a:gd name="T37" fmla="*/ 3 h 172"/>
                <a:gd name="T38" fmla="*/ 3 w 383"/>
                <a:gd name="T39" fmla="*/ 7 h 172"/>
                <a:gd name="T40" fmla="*/ 0 w 383"/>
                <a:gd name="T41" fmla="*/ 14 h 172"/>
                <a:gd name="T42" fmla="*/ 3 w 383"/>
                <a:gd name="T43" fmla="*/ 21 h 172"/>
                <a:gd name="T44" fmla="*/ 9 w 383"/>
                <a:gd name="T45" fmla="*/ 24 h 172"/>
                <a:gd name="T46" fmla="*/ 20 w 383"/>
                <a:gd name="T47" fmla="*/ 25 h 172"/>
                <a:gd name="T48" fmla="*/ 27 w 383"/>
                <a:gd name="T49" fmla="*/ 19 h 172"/>
                <a:gd name="T50" fmla="*/ 29 w 383"/>
                <a:gd name="T51" fmla="*/ 13 h 172"/>
                <a:gd name="T52" fmla="*/ 30 w 383"/>
                <a:gd name="T53" fmla="*/ 18 h 172"/>
                <a:gd name="T54" fmla="*/ 34 w 383"/>
                <a:gd name="T55" fmla="*/ 26 h 172"/>
                <a:gd name="T56" fmla="*/ 41 w 383"/>
                <a:gd name="T57" fmla="*/ 33 h 172"/>
                <a:gd name="T58" fmla="*/ 52 w 383"/>
                <a:gd name="T59" fmla="*/ 33 h 172"/>
                <a:gd name="T60" fmla="*/ 61 w 383"/>
                <a:gd name="T61" fmla="*/ 26 h 172"/>
                <a:gd name="T62" fmla="*/ 62 w 383"/>
                <a:gd name="T63" fmla="*/ 22 h 172"/>
                <a:gd name="T64" fmla="*/ 64 w 383"/>
                <a:gd name="T65" fmla="*/ 25 h 172"/>
                <a:gd name="T66" fmla="*/ 72 w 383"/>
                <a:gd name="T67" fmla="*/ 37 h 172"/>
                <a:gd name="T68" fmla="*/ 83 w 383"/>
                <a:gd name="T69" fmla="*/ 43 h 172"/>
                <a:gd name="T70" fmla="*/ 93 w 383"/>
                <a:gd name="T71" fmla="*/ 38 h 1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3"/>
                <a:gd name="T109" fmla="*/ 0 h 172"/>
                <a:gd name="T110" fmla="*/ 383 w 383"/>
                <a:gd name="T111" fmla="*/ 172 h 1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3" h="172">
                  <a:moveTo>
                    <a:pt x="383" y="112"/>
                  </a:moveTo>
                  <a:lnTo>
                    <a:pt x="381" y="104"/>
                  </a:lnTo>
                  <a:lnTo>
                    <a:pt x="377" y="96"/>
                  </a:lnTo>
                  <a:lnTo>
                    <a:pt x="373" y="88"/>
                  </a:lnTo>
                  <a:lnTo>
                    <a:pt x="368" y="80"/>
                  </a:lnTo>
                  <a:lnTo>
                    <a:pt x="363" y="72"/>
                  </a:lnTo>
                  <a:lnTo>
                    <a:pt x="356" y="65"/>
                  </a:lnTo>
                  <a:lnTo>
                    <a:pt x="346" y="59"/>
                  </a:lnTo>
                  <a:lnTo>
                    <a:pt x="335" y="54"/>
                  </a:lnTo>
                  <a:lnTo>
                    <a:pt x="327" y="52"/>
                  </a:lnTo>
                  <a:lnTo>
                    <a:pt x="317" y="50"/>
                  </a:lnTo>
                  <a:lnTo>
                    <a:pt x="307" y="49"/>
                  </a:lnTo>
                  <a:lnTo>
                    <a:pt x="297" y="49"/>
                  </a:lnTo>
                  <a:lnTo>
                    <a:pt x="287" y="51"/>
                  </a:lnTo>
                  <a:lnTo>
                    <a:pt x="275" y="56"/>
                  </a:lnTo>
                  <a:lnTo>
                    <a:pt x="265" y="63"/>
                  </a:lnTo>
                  <a:lnTo>
                    <a:pt x="254" y="74"/>
                  </a:lnTo>
                  <a:lnTo>
                    <a:pt x="252" y="63"/>
                  </a:lnTo>
                  <a:lnTo>
                    <a:pt x="249" y="52"/>
                  </a:lnTo>
                  <a:lnTo>
                    <a:pt x="245" y="42"/>
                  </a:lnTo>
                  <a:lnTo>
                    <a:pt x="241" y="33"/>
                  </a:lnTo>
                  <a:lnTo>
                    <a:pt x="235" y="25"/>
                  </a:lnTo>
                  <a:lnTo>
                    <a:pt x="229" y="16"/>
                  </a:lnTo>
                  <a:lnTo>
                    <a:pt x="221" y="10"/>
                  </a:lnTo>
                  <a:lnTo>
                    <a:pt x="211" y="5"/>
                  </a:lnTo>
                  <a:lnTo>
                    <a:pt x="201" y="1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162" y="1"/>
                  </a:lnTo>
                  <a:lnTo>
                    <a:pt x="149" y="6"/>
                  </a:lnTo>
                  <a:lnTo>
                    <a:pt x="136" y="12"/>
                  </a:lnTo>
                  <a:lnTo>
                    <a:pt x="126" y="21"/>
                  </a:lnTo>
                  <a:lnTo>
                    <a:pt x="119" y="34"/>
                  </a:lnTo>
                  <a:lnTo>
                    <a:pt x="112" y="23"/>
                  </a:lnTo>
                  <a:lnTo>
                    <a:pt x="100" y="15"/>
                  </a:lnTo>
                  <a:lnTo>
                    <a:pt x="85" y="10"/>
                  </a:lnTo>
                  <a:lnTo>
                    <a:pt x="68" y="8"/>
                  </a:lnTo>
                  <a:lnTo>
                    <a:pt x="50" y="11"/>
                  </a:lnTo>
                  <a:lnTo>
                    <a:pt x="31" y="18"/>
                  </a:lnTo>
                  <a:lnTo>
                    <a:pt x="15" y="29"/>
                  </a:lnTo>
                  <a:lnTo>
                    <a:pt x="1" y="46"/>
                  </a:lnTo>
                  <a:lnTo>
                    <a:pt x="0" y="57"/>
                  </a:lnTo>
                  <a:lnTo>
                    <a:pt x="4" y="68"/>
                  </a:lnTo>
                  <a:lnTo>
                    <a:pt x="12" y="81"/>
                  </a:lnTo>
                  <a:lnTo>
                    <a:pt x="23" y="91"/>
                  </a:lnTo>
                  <a:lnTo>
                    <a:pt x="39" y="99"/>
                  </a:lnTo>
                  <a:lnTo>
                    <a:pt x="59" y="103"/>
                  </a:lnTo>
                  <a:lnTo>
                    <a:pt x="83" y="101"/>
                  </a:lnTo>
                  <a:lnTo>
                    <a:pt x="111" y="90"/>
                  </a:lnTo>
                  <a:lnTo>
                    <a:pt x="111" y="75"/>
                  </a:lnTo>
                  <a:lnTo>
                    <a:pt x="113" y="63"/>
                  </a:lnTo>
                  <a:lnTo>
                    <a:pt x="116" y="54"/>
                  </a:lnTo>
                  <a:lnTo>
                    <a:pt x="117" y="51"/>
                  </a:lnTo>
                  <a:lnTo>
                    <a:pt x="123" y="71"/>
                  </a:lnTo>
                  <a:lnTo>
                    <a:pt x="130" y="89"/>
                  </a:lnTo>
                  <a:lnTo>
                    <a:pt x="138" y="106"/>
                  </a:lnTo>
                  <a:lnTo>
                    <a:pt x="150" y="120"/>
                  </a:lnTo>
                  <a:lnTo>
                    <a:pt x="165" y="129"/>
                  </a:lnTo>
                  <a:lnTo>
                    <a:pt x="184" y="134"/>
                  </a:lnTo>
                  <a:lnTo>
                    <a:pt x="210" y="130"/>
                  </a:lnTo>
                  <a:lnTo>
                    <a:pt x="243" y="119"/>
                  </a:lnTo>
                  <a:lnTo>
                    <a:pt x="244" y="105"/>
                  </a:lnTo>
                  <a:lnTo>
                    <a:pt x="246" y="94"/>
                  </a:lnTo>
                  <a:lnTo>
                    <a:pt x="249" y="86"/>
                  </a:lnTo>
                  <a:lnTo>
                    <a:pt x="250" y="83"/>
                  </a:lnTo>
                  <a:lnTo>
                    <a:pt x="257" y="103"/>
                  </a:lnTo>
                  <a:lnTo>
                    <a:pt x="270" y="126"/>
                  </a:lnTo>
                  <a:lnTo>
                    <a:pt x="290" y="147"/>
                  </a:lnTo>
                  <a:lnTo>
                    <a:pt x="312" y="163"/>
                  </a:lnTo>
                  <a:lnTo>
                    <a:pt x="335" y="172"/>
                  </a:lnTo>
                  <a:lnTo>
                    <a:pt x="356" y="168"/>
                  </a:lnTo>
                  <a:lnTo>
                    <a:pt x="373" y="150"/>
                  </a:lnTo>
                  <a:lnTo>
                    <a:pt x="383" y="11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0" name="Freeform 141"/>
            <p:cNvSpPr>
              <a:spLocks/>
            </p:cNvSpPr>
            <p:nvPr/>
          </p:nvSpPr>
          <p:spPr bwMode="auto">
            <a:xfrm>
              <a:off x="3240" y="2183"/>
              <a:ext cx="46" cy="61"/>
            </a:xfrm>
            <a:custGeom>
              <a:avLst/>
              <a:gdLst>
                <a:gd name="T0" fmla="*/ 18 w 92"/>
                <a:gd name="T1" fmla="*/ 31 h 122"/>
                <a:gd name="T2" fmla="*/ 21 w 92"/>
                <a:gd name="T3" fmla="*/ 28 h 122"/>
                <a:gd name="T4" fmla="*/ 22 w 92"/>
                <a:gd name="T5" fmla="*/ 24 h 122"/>
                <a:gd name="T6" fmla="*/ 23 w 92"/>
                <a:gd name="T7" fmla="*/ 20 h 122"/>
                <a:gd name="T8" fmla="*/ 23 w 92"/>
                <a:gd name="T9" fmla="*/ 15 h 122"/>
                <a:gd name="T10" fmla="*/ 22 w 92"/>
                <a:gd name="T11" fmla="*/ 12 h 122"/>
                <a:gd name="T12" fmla="*/ 20 w 92"/>
                <a:gd name="T13" fmla="*/ 9 h 122"/>
                <a:gd name="T14" fmla="*/ 18 w 92"/>
                <a:gd name="T15" fmla="*/ 6 h 122"/>
                <a:gd name="T16" fmla="*/ 15 w 92"/>
                <a:gd name="T17" fmla="*/ 4 h 122"/>
                <a:gd name="T18" fmla="*/ 12 w 92"/>
                <a:gd name="T19" fmla="*/ 2 h 122"/>
                <a:gd name="T20" fmla="*/ 10 w 92"/>
                <a:gd name="T21" fmla="*/ 1 h 122"/>
                <a:gd name="T22" fmla="*/ 6 w 92"/>
                <a:gd name="T23" fmla="*/ 0 h 122"/>
                <a:gd name="T24" fmla="*/ 3 w 92"/>
                <a:gd name="T25" fmla="*/ 0 h 122"/>
                <a:gd name="T26" fmla="*/ 1 w 92"/>
                <a:gd name="T27" fmla="*/ 3 h 122"/>
                <a:gd name="T28" fmla="*/ 1 w 92"/>
                <a:gd name="T29" fmla="*/ 7 h 122"/>
                <a:gd name="T30" fmla="*/ 0 w 92"/>
                <a:gd name="T31" fmla="*/ 13 h 122"/>
                <a:gd name="T32" fmla="*/ 1 w 92"/>
                <a:gd name="T33" fmla="*/ 19 h 122"/>
                <a:gd name="T34" fmla="*/ 3 w 92"/>
                <a:gd name="T35" fmla="*/ 24 h 122"/>
                <a:gd name="T36" fmla="*/ 6 w 92"/>
                <a:gd name="T37" fmla="*/ 28 h 122"/>
                <a:gd name="T38" fmla="*/ 12 w 92"/>
                <a:gd name="T39" fmla="*/ 31 h 122"/>
                <a:gd name="T40" fmla="*/ 18 w 92"/>
                <a:gd name="T41" fmla="*/ 31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22"/>
                <a:gd name="T65" fmla="*/ 92 w 92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22">
                  <a:moveTo>
                    <a:pt x="72" y="122"/>
                  </a:moveTo>
                  <a:lnTo>
                    <a:pt x="81" y="110"/>
                  </a:lnTo>
                  <a:lnTo>
                    <a:pt x="88" y="95"/>
                  </a:lnTo>
                  <a:lnTo>
                    <a:pt x="92" y="78"/>
                  </a:lnTo>
                  <a:lnTo>
                    <a:pt x="91" y="60"/>
                  </a:lnTo>
                  <a:lnTo>
                    <a:pt x="86" y="46"/>
                  </a:lnTo>
                  <a:lnTo>
                    <a:pt x="80" y="33"/>
                  </a:lnTo>
                  <a:lnTo>
                    <a:pt x="72" y="23"/>
                  </a:lnTo>
                  <a:lnTo>
                    <a:pt x="63" y="14"/>
                  </a:lnTo>
                  <a:lnTo>
                    <a:pt x="51" y="7"/>
                  </a:lnTo>
                  <a:lnTo>
                    <a:pt x="40" y="2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5" y="11"/>
                  </a:lnTo>
                  <a:lnTo>
                    <a:pt x="1" y="28"/>
                  </a:lnTo>
                  <a:lnTo>
                    <a:pt x="0" y="50"/>
                  </a:lnTo>
                  <a:lnTo>
                    <a:pt x="3" y="73"/>
                  </a:lnTo>
                  <a:lnTo>
                    <a:pt x="11" y="94"/>
                  </a:lnTo>
                  <a:lnTo>
                    <a:pt x="26" y="111"/>
                  </a:lnTo>
                  <a:lnTo>
                    <a:pt x="46" y="122"/>
                  </a:lnTo>
                  <a:lnTo>
                    <a:pt x="72" y="12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1" name="Freeform 142"/>
            <p:cNvSpPr>
              <a:spLocks/>
            </p:cNvSpPr>
            <p:nvPr/>
          </p:nvSpPr>
          <p:spPr bwMode="auto">
            <a:xfrm>
              <a:off x="3022" y="2076"/>
              <a:ext cx="68" cy="54"/>
            </a:xfrm>
            <a:custGeom>
              <a:avLst/>
              <a:gdLst>
                <a:gd name="T0" fmla="*/ 22 w 134"/>
                <a:gd name="T1" fmla="*/ 24 h 108"/>
                <a:gd name="T2" fmla="*/ 22 w 134"/>
                <a:gd name="T3" fmla="*/ 22 h 108"/>
                <a:gd name="T4" fmla="*/ 23 w 134"/>
                <a:gd name="T5" fmla="*/ 19 h 108"/>
                <a:gd name="T6" fmla="*/ 24 w 134"/>
                <a:gd name="T7" fmla="*/ 16 h 108"/>
                <a:gd name="T8" fmla="*/ 26 w 134"/>
                <a:gd name="T9" fmla="*/ 14 h 108"/>
                <a:gd name="T10" fmla="*/ 28 w 134"/>
                <a:gd name="T11" fmla="*/ 11 h 108"/>
                <a:gd name="T12" fmla="*/ 29 w 134"/>
                <a:gd name="T13" fmla="*/ 9 h 108"/>
                <a:gd name="T14" fmla="*/ 32 w 134"/>
                <a:gd name="T15" fmla="*/ 7 h 108"/>
                <a:gd name="T16" fmla="*/ 35 w 134"/>
                <a:gd name="T17" fmla="*/ 5 h 108"/>
                <a:gd name="T18" fmla="*/ 32 w 134"/>
                <a:gd name="T19" fmla="*/ 3 h 108"/>
                <a:gd name="T20" fmla="*/ 29 w 134"/>
                <a:gd name="T21" fmla="*/ 2 h 108"/>
                <a:gd name="T22" fmla="*/ 25 w 134"/>
                <a:gd name="T23" fmla="*/ 1 h 108"/>
                <a:gd name="T24" fmla="*/ 20 w 134"/>
                <a:gd name="T25" fmla="*/ 0 h 108"/>
                <a:gd name="T26" fmla="*/ 15 w 134"/>
                <a:gd name="T27" fmla="*/ 1 h 108"/>
                <a:gd name="T28" fmla="*/ 10 w 134"/>
                <a:gd name="T29" fmla="*/ 2 h 108"/>
                <a:gd name="T30" fmla="*/ 5 w 134"/>
                <a:gd name="T31" fmla="*/ 5 h 108"/>
                <a:gd name="T32" fmla="*/ 1 w 134"/>
                <a:gd name="T33" fmla="*/ 11 h 108"/>
                <a:gd name="T34" fmla="*/ 1 w 134"/>
                <a:gd name="T35" fmla="*/ 11 h 108"/>
                <a:gd name="T36" fmla="*/ 1 w 134"/>
                <a:gd name="T37" fmla="*/ 11 h 108"/>
                <a:gd name="T38" fmla="*/ 1 w 134"/>
                <a:gd name="T39" fmla="*/ 12 h 108"/>
                <a:gd name="T40" fmla="*/ 0 w 134"/>
                <a:gd name="T41" fmla="*/ 13 h 108"/>
                <a:gd name="T42" fmla="*/ 0 w 134"/>
                <a:gd name="T43" fmla="*/ 14 h 108"/>
                <a:gd name="T44" fmla="*/ 1 w 134"/>
                <a:gd name="T45" fmla="*/ 18 h 108"/>
                <a:gd name="T46" fmla="*/ 3 w 134"/>
                <a:gd name="T47" fmla="*/ 21 h 108"/>
                <a:gd name="T48" fmla="*/ 5 w 134"/>
                <a:gd name="T49" fmla="*/ 24 h 108"/>
                <a:gd name="T50" fmla="*/ 8 w 134"/>
                <a:gd name="T51" fmla="*/ 26 h 108"/>
                <a:gd name="T52" fmla="*/ 12 w 134"/>
                <a:gd name="T53" fmla="*/ 27 h 108"/>
                <a:gd name="T54" fmla="*/ 16 w 134"/>
                <a:gd name="T55" fmla="*/ 27 h 108"/>
                <a:gd name="T56" fmla="*/ 22 w 134"/>
                <a:gd name="T57" fmla="*/ 24 h 1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"/>
                <a:gd name="T88" fmla="*/ 0 h 108"/>
                <a:gd name="T89" fmla="*/ 134 w 134"/>
                <a:gd name="T90" fmla="*/ 108 h 1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" h="108">
                  <a:moveTo>
                    <a:pt x="84" y="96"/>
                  </a:moveTo>
                  <a:lnTo>
                    <a:pt x="87" y="86"/>
                  </a:lnTo>
                  <a:lnTo>
                    <a:pt x="91" y="74"/>
                  </a:lnTo>
                  <a:lnTo>
                    <a:pt x="95" y="64"/>
                  </a:lnTo>
                  <a:lnTo>
                    <a:pt x="101" y="54"/>
                  </a:lnTo>
                  <a:lnTo>
                    <a:pt x="108" y="43"/>
                  </a:lnTo>
                  <a:lnTo>
                    <a:pt x="115" y="34"/>
                  </a:lnTo>
                  <a:lnTo>
                    <a:pt x="124" y="26"/>
                  </a:lnTo>
                  <a:lnTo>
                    <a:pt x="134" y="19"/>
                  </a:lnTo>
                  <a:lnTo>
                    <a:pt x="125" y="13"/>
                  </a:lnTo>
                  <a:lnTo>
                    <a:pt x="112" y="6"/>
                  </a:lnTo>
                  <a:lnTo>
                    <a:pt x="96" y="2"/>
                  </a:lnTo>
                  <a:lnTo>
                    <a:pt x="78" y="0"/>
                  </a:lnTo>
                  <a:lnTo>
                    <a:pt x="58" y="1"/>
                  </a:lnTo>
                  <a:lnTo>
                    <a:pt x="39" y="8"/>
                  </a:lnTo>
                  <a:lnTo>
                    <a:pt x="20" y="20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4" y="71"/>
                  </a:lnTo>
                  <a:lnTo>
                    <a:pt x="10" y="84"/>
                  </a:lnTo>
                  <a:lnTo>
                    <a:pt x="20" y="95"/>
                  </a:lnTo>
                  <a:lnTo>
                    <a:pt x="32" y="104"/>
                  </a:lnTo>
                  <a:lnTo>
                    <a:pt x="47" y="108"/>
                  </a:lnTo>
                  <a:lnTo>
                    <a:pt x="64" y="107"/>
                  </a:lnTo>
                  <a:lnTo>
                    <a:pt x="84" y="9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2" name="Freeform 143"/>
            <p:cNvSpPr>
              <a:spLocks/>
            </p:cNvSpPr>
            <p:nvPr/>
          </p:nvSpPr>
          <p:spPr bwMode="auto">
            <a:xfrm>
              <a:off x="2970" y="2076"/>
              <a:ext cx="40" cy="31"/>
            </a:xfrm>
            <a:custGeom>
              <a:avLst/>
              <a:gdLst>
                <a:gd name="T0" fmla="*/ 10 w 81"/>
                <a:gd name="T1" fmla="*/ 16 h 61"/>
                <a:gd name="T2" fmla="*/ 11 w 81"/>
                <a:gd name="T3" fmla="*/ 15 h 61"/>
                <a:gd name="T4" fmla="*/ 13 w 81"/>
                <a:gd name="T5" fmla="*/ 14 h 61"/>
                <a:gd name="T6" fmla="*/ 14 w 81"/>
                <a:gd name="T7" fmla="*/ 13 h 61"/>
                <a:gd name="T8" fmla="*/ 15 w 81"/>
                <a:gd name="T9" fmla="*/ 13 h 61"/>
                <a:gd name="T10" fmla="*/ 17 w 81"/>
                <a:gd name="T11" fmla="*/ 13 h 61"/>
                <a:gd name="T12" fmla="*/ 18 w 81"/>
                <a:gd name="T13" fmla="*/ 13 h 61"/>
                <a:gd name="T14" fmla="*/ 19 w 81"/>
                <a:gd name="T15" fmla="*/ 12 h 61"/>
                <a:gd name="T16" fmla="*/ 20 w 81"/>
                <a:gd name="T17" fmla="*/ 12 h 61"/>
                <a:gd name="T18" fmla="*/ 19 w 81"/>
                <a:gd name="T19" fmla="*/ 11 h 61"/>
                <a:gd name="T20" fmla="*/ 18 w 81"/>
                <a:gd name="T21" fmla="*/ 8 h 61"/>
                <a:gd name="T22" fmla="*/ 16 w 81"/>
                <a:gd name="T23" fmla="*/ 4 h 61"/>
                <a:gd name="T24" fmla="*/ 15 w 81"/>
                <a:gd name="T25" fmla="*/ 1 h 61"/>
                <a:gd name="T26" fmla="*/ 13 w 81"/>
                <a:gd name="T27" fmla="*/ 1 h 61"/>
                <a:gd name="T28" fmla="*/ 11 w 81"/>
                <a:gd name="T29" fmla="*/ 0 h 61"/>
                <a:gd name="T30" fmla="*/ 9 w 81"/>
                <a:gd name="T31" fmla="*/ 1 h 61"/>
                <a:gd name="T32" fmla="*/ 7 w 81"/>
                <a:gd name="T33" fmla="*/ 1 h 61"/>
                <a:gd name="T34" fmla="*/ 6 w 81"/>
                <a:gd name="T35" fmla="*/ 1 h 61"/>
                <a:gd name="T36" fmla="*/ 4 w 81"/>
                <a:gd name="T37" fmla="*/ 1 h 61"/>
                <a:gd name="T38" fmla="*/ 3 w 81"/>
                <a:gd name="T39" fmla="*/ 2 h 61"/>
                <a:gd name="T40" fmla="*/ 2 w 81"/>
                <a:gd name="T41" fmla="*/ 3 h 61"/>
                <a:gd name="T42" fmla="*/ 0 w 81"/>
                <a:gd name="T43" fmla="*/ 5 h 61"/>
                <a:gd name="T44" fmla="*/ 0 w 81"/>
                <a:gd name="T45" fmla="*/ 7 h 61"/>
                <a:gd name="T46" fmla="*/ 0 w 81"/>
                <a:gd name="T47" fmla="*/ 9 h 61"/>
                <a:gd name="T48" fmla="*/ 1 w 81"/>
                <a:gd name="T49" fmla="*/ 11 h 61"/>
                <a:gd name="T50" fmla="*/ 3 w 81"/>
                <a:gd name="T51" fmla="*/ 13 h 61"/>
                <a:gd name="T52" fmla="*/ 5 w 81"/>
                <a:gd name="T53" fmla="*/ 15 h 61"/>
                <a:gd name="T54" fmla="*/ 7 w 81"/>
                <a:gd name="T55" fmla="*/ 16 h 61"/>
                <a:gd name="T56" fmla="*/ 10 w 81"/>
                <a:gd name="T57" fmla="*/ 16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61"/>
                <a:gd name="T89" fmla="*/ 81 w 8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61">
                  <a:moveTo>
                    <a:pt x="41" y="61"/>
                  </a:moveTo>
                  <a:lnTo>
                    <a:pt x="47" y="58"/>
                  </a:lnTo>
                  <a:lnTo>
                    <a:pt x="53" y="55"/>
                  </a:lnTo>
                  <a:lnTo>
                    <a:pt x="58" y="52"/>
                  </a:lnTo>
                  <a:lnTo>
                    <a:pt x="63" y="51"/>
                  </a:lnTo>
                  <a:lnTo>
                    <a:pt x="68" y="50"/>
                  </a:lnTo>
                  <a:lnTo>
                    <a:pt x="72" y="49"/>
                  </a:lnTo>
                  <a:lnTo>
                    <a:pt x="76" y="48"/>
                  </a:lnTo>
                  <a:lnTo>
                    <a:pt x="81" y="48"/>
                  </a:lnTo>
                  <a:lnTo>
                    <a:pt x="78" y="43"/>
                  </a:lnTo>
                  <a:lnTo>
                    <a:pt x="74" y="31"/>
                  </a:lnTo>
                  <a:lnTo>
                    <a:pt x="67" y="16"/>
                  </a:lnTo>
                  <a:lnTo>
                    <a:pt x="60" y="2"/>
                  </a:lnTo>
                  <a:lnTo>
                    <a:pt x="52" y="1"/>
                  </a:lnTo>
                  <a:lnTo>
                    <a:pt x="45" y="0"/>
                  </a:lnTo>
                  <a:lnTo>
                    <a:pt x="38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3" y="8"/>
                  </a:lnTo>
                  <a:lnTo>
                    <a:pt x="8" y="10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1" y="35"/>
                  </a:lnTo>
                  <a:lnTo>
                    <a:pt x="6" y="43"/>
                  </a:lnTo>
                  <a:lnTo>
                    <a:pt x="13" y="51"/>
                  </a:lnTo>
                  <a:lnTo>
                    <a:pt x="21" y="57"/>
                  </a:lnTo>
                  <a:lnTo>
                    <a:pt x="31" y="61"/>
                  </a:lnTo>
                  <a:lnTo>
                    <a:pt x="41" y="6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3" name="Freeform 144"/>
            <p:cNvSpPr>
              <a:spLocks/>
            </p:cNvSpPr>
            <p:nvPr/>
          </p:nvSpPr>
          <p:spPr bwMode="auto">
            <a:xfrm>
              <a:off x="3048" y="2012"/>
              <a:ext cx="203" cy="84"/>
            </a:xfrm>
            <a:custGeom>
              <a:avLst/>
              <a:gdLst>
                <a:gd name="T0" fmla="*/ 101 w 408"/>
                <a:gd name="T1" fmla="*/ 36 h 167"/>
                <a:gd name="T2" fmla="*/ 100 w 408"/>
                <a:gd name="T3" fmla="*/ 29 h 167"/>
                <a:gd name="T4" fmla="*/ 97 w 408"/>
                <a:gd name="T5" fmla="*/ 23 h 167"/>
                <a:gd name="T6" fmla="*/ 94 w 408"/>
                <a:gd name="T7" fmla="*/ 19 h 167"/>
                <a:gd name="T8" fmla="*/ 89 w 408"/>
                <a:gd name="T9" fmla="*/ 17 h 167"/>
                <a:gd name="T10" fmla="*/ 83 w 408"/>
                <a:gd name="T11" fmla="*/ 16 h 167"/>
                <a:gd name="T12" fmla="*/ 78 w 408"/>
                <a:gd name="T13" fmla="*/ 17 h 167"/>
                <a:gd name="T14" fmla="*/ 73 w 408"/>
                <a:gd name="T15" fmla="*/ 20 h 167"/>
                <a:gd name="T16" fmla="*/ 71 w 408"/>
                <a:gd name="T17" fmla="*/ 21 h 167"/>
                <a:gd name="T18" fmla="*/ 69 w 408"/>
                <a:gd name="T19" fmla="*/ 16 h 167"/>
                <a:gd name="T20" fmla="*/ 64 w 408"/>
                <a:gd name="T21" fmla="*/ 7 h 167"/>
                <a:gd name="T22" fmla="*/ 59 w 408"/>
                <a:gd name="T23" fmla="*/ 2 h 167"/>
                <a:gd name="T24" fmla="*/ 54 w 408"/>
                <a:gd name="T25" fmla="*/ 0 h 167"/>
                <a:gd name="T26" fmla="*/ 47 w 408"/>
                <a:gd name="T27" fmla="*/ 1 h 167"/>
                <a:gd name="T28" fmla="*/ 40 w 408"/>
                <a:gd name="T29" fmla="*/ 3 h 167"/>
                <a:gd name="T30" fmla="*/ 36 w 408"/>
                <a:gd name="T31" fmla="*/ 8 h 167"/>
                <a:gd name="T32" fmla="*/ 34 w 408"/>
                <a:gd name="T33" fmla="*/ 14 h 167"/>
                <a:gd name="T34" fmla="*/ 33 w 408"/>
                <a:gd name="T35" fmla="*/ 20 h 167"/>
                <a:gd name="T36" fmla="*/ 33 w 408"/>
                <a:gd name="T37" fmla="*/ 21 h 167"/>
                <a:gd name="T38" fmla="*/ 30 w 408"/>
                <a:gd name="T39" fmla="*/ 16 h 167"/>
                <a:gd name="T40" fmla="*/ 29 w 408"/>
                <a:gd name="T41" fmla="*/ 13 h 167"/>
                <a:gd name="T42" fmla="*/ 28 w 408"/>
                <a:gd name="T43" fmla="*/ 12 h 167"/>
                <a:gd name="T44" fmla="*/ 26 w 408"/>
                <a:gd name="T45" fmla="*/ 11 h 167"/>
                <a:gd name="T46" fmla="*/ 21 w 408"/>
                <a:gd name="T47" fmla="*/ 10 h 167"/>
                <a:gd name="T48" fmla="*/ 15 w 408"/>
                <a:gd name="T49" fmla="*/ 10 h 167"/>
                <a:gd name="T50" fmla="*/ 10 w 408"/>
                <a:gd name="T51" fmla="*/ 10 h 167"/>
                <a:gd name="T52" fmla="*/ 6 w 408"/>
                <a:gd name="T53" fmla="*/ 12 h 167"/>
                <a:gd name="T54" fmla="*/ 2 w 408"/>
                <a:gd name="T55" fmla="*/ 15 h 167"/>
                <a:gd name="T56" fmla="*/ 0 w 408"/>
                <a:gd name="T57" fmla="*/ 20 h 167"/>
                <a:gd name="T58" fmla="*/ 5 w 408"/>
                <a:gd name="T59" fmla="*/ 25 h 167"/>
                <a:gd name="T60" fmla="*/ 16 w 408"/>
                <a:gd name="T61" fmla="*/ 28 h 167"/>
                <a:gd name="T62" fmla="*/ 28 w 408"/>
                <a:gd name="T63" fmla="*/ 26 h 167"/>
                <a:gd name="T64" fmla="*/ 34 w 408"/>
                <a:gd name="T65" fmla="*/ 25 h 167"/>
                <a:gd name="T66" fmla="*/ 36 w 408"/>
                <a:gd name="T67" fmla="*/ 27 h 167"/>
                <a:gd name="T68" fmla="*/ 39 w 408"/>
                <a:gd name="T69" fmla="*/ 28 h 167"/>
                <a:gd name="T70" fmla="*/ 48 w 408"/>
                <a:gd name="T71" fmla="*/ 30 h 167"/>
                <a:gd name="T72" fmla="*/ 57 w 408"/>
                <a:gd name="T73" fmla="*/ 30 h 167"/>
                <a:gd name="T74" fmla="*/ 66 w 408"/>
                <a:gd name="T75" fmla="*/ 27 h 167"/>
                <a:gd name="T76" fmla="*/ 72 w 408"/>
                <a:gd name="T77" fmla="*/ 28 h 167"/>
                <a:gd name="T78" fmla="*/ 77 w 408"/>
                <a:gd name="T79" fmla="*/ 35 h 167"/>
                <a:gd name="T80" fmla="*/ 84 w 408"/>
                <a:gd name="T81" fmla="*/ 41 h 167"/>
                <a:gd name="T82" fmla="*/ 95 w 408"/>
                <a:gd name="T83" fmla="*/ 42 h 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8"/>
                <a:gd name="T127" fmla="*/ 0 h 167"/>
                <a:gd name="T128" fmla="*/ 408 w 408"/>
                <a:gd name="T129" fmla="*/ 167 h 1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8" h="167">
                  <a:moveTo>
                    <a:pt x="406" y="155"/>
                  </a:moveTo>
                  <a:lnTo>
                    <a:pt x="408" y="141"/>
                  </a:lnTo>
                  <a:lnTo>
                    <a:pt x="406" y="128"/>
                  </a:lnTo>
                  <a:lnTo>
                    <a:pt x="403" y="115"/>
                  </a:lnTo>
                  <a:lnTo>
                    <a:pt x="398" y="102"/>
                  </a:lnTo>
                  <a:lnTo>
                    <a:pt x="391" y="92"/>
                  </a:lnTo>
                  <a:lnTo>
                    <a:pt x="385" y="83"/>
                  </a:lnTo>
                  <a:lnTo>
                    <a:pt x="378" y="76"/>
                  </a:lnTo>
                  <a:lnTo>
                    <a:pt x="372" y="71"/>
                  </a:lnTo>
                  <a:lnTo>
                    <a:pt x="360" y="65"/>
                  </a:lnTo>
                  <a:lnTo>
                    <a:pt x="348" y="63"/>
                  </a:lnTo>
                  <a:lnTo>
                    <a:pt x="336" y="62"/>
                  </a:lnTo>
                  <a:lnTo>
                    <a:pt x="326" y="63"/>
                  </a:lnTo>
                  <a:lnTo>
                    <a:pt x="314" y="66"/>
                  </a:lnTo>
                  <a:lnTo>
                    <a:pt x="305" y="71"/>
                  </a:lnTo>
                  <a:lnTo>
                    <a:pt x="295" y="77"/>
                  </a:lnTo>
                  <a:lnTo>
                    <a:pt x="287" y="84"/>
                  </a:lnTo>
                  <a:lnTo>
                    <a:pt x="287" y="83"/>
                  </a:lnTo>
                  <a:lnTo>
                    <a:pt x="286" y="76"/>
                  </a:lnTo>
                  <a:lnTo>
                    <a:pt x="280" y="62"/>
                  </a:lnTo>
                  <a:lnTo>
                    <a:pt x="268" y="39"/>
                  </a:lnTo>
                  <a:lnTo>
                    <a:pt x="260" y="25"/>
                  </a:lnTo>
                  <a:lnTo>
                    <a:pt x="251" y="15"/>
                  </a:lnTo>
                  <a:lnTo>
                    <a:pt x="240" y="7"/>
                  </a:lnTo>
                  <a:lnTo>
                    <a:pt x="229" y="2"/>
                  </a:lnTo>
                  <a:lnTo>
                    <a:pt x="217" y="0"/>
                  </a:lnTo>
                  <a:lnTo>
                    <a:pt x="203" y="0"/>
                  </a:lnTo>
                  <a:lnTo>
                    <a:pt x="190" y="1"/>
                  </a:lnTo>
                  <a:lnTo>
                    <a:pt x="175" y="4"/>
                  </a:lnTo>
                  <a:lnTo>
                    <a:pt x="163" y="10"/>
                  </a:lnTo>
                  <a:lnTo>
                    <a:pt x="152" y="19"/>
                  </a:lnTo>
                  <a:lnTo>
                    <a:pt x="144" y="31"/>
                  </a:lnTo>
                  <a:lnTo>
                    <a:pt x="140" y="42"/>
                  </a:lnTo>
                  <a:lnTo>
                    <a:pt x="136" y="55"/>
                  </a:lnTo>
                  <a:lnTo>
                    <a:pt x="135" y="68"/>
                  </a:lnTo>
                  <a:lnTo>
                    <a:pt x="135" y="78"/>
                  </a:lnTo>
                  <a:lnTo>
                    <a:pt x="136" y="86"/>
                  </a:lnTo>
                  <a:lnTo>
                    <a:pt x="134" y="83"/>
                  </a:lnTo>
                  <a:lnTo>
                    <a:pt x="127" y="72"/>
                  </a:lnTo>
                  <a:lnTo>
                    <a:pt x="121" y="61"/>
                  </a:lnTo>
                  <a:lnTo>
                    <a:pt x="118" y="49"/>
                  </a:lnTo>
                  <a:lnTo>
                    <a:pt x="116" y="47"/>
                  </a:lnTo>
                  <a:lnTo>
                    <a:pt x="114" y="46"/>
                  </a:lnTo>
                  <a:lnTo>
                    <a:pt x="110" y="43"/>
                  </a:lnTo>
                  <a:lnTo>
                    <a:pt x="104" y="41"/>
                  </a:lnTo>
                  <a:lnTo>
                    <a:pt x="96" y="39"/>
                  </a:lnTo>
                  <a:lnTo>
                    <a:pt x="85" y="38"/>
                  </a:lnTo>
                  <a:lnTo>
                    <a:pt x="73" y="37"/>
                  </a:lnTo>
                  <a:lnTo>
                    <a:pt x="62" y="37"/>
                  </a:lnTo>
                  <a:lnTo>
                    <a:pt x="52" y="38"/>
                  </a:lnTo>
                  <a:lnTo>
                    <a:pt x="43" y="40"/>
                  </a:lnTo>
                  <a:lnTo>
                    <a:pt x="34" y="43"/>
                  </a:lnTo>
                  <a:lnTo>
                    <a:pt x="24" y="47"/>
                  </a:lnTo>
                  <a:lnTo>
                    <a:pt x="16" y="51"/>
                  </a:lnTo>
                  <a:lnTo>
                    <a:pt x="8" y="57"/>
                  </a:lnTo>
                  <a:lnTo>
                    <a:pt x="0" y="64"/>
                  </a:lnTo>
                  <a:lnTo>
                    <a:pt x="0" y="77"/>
                  </a:lnTo>
                  <a:lnTo>
                    <a:pt x="7" y="88"/>
                  </a:lnTo>
                  <a:lnTo>
                    <a:pt x="22" y="99"/>
                  </a:lnTo>
                  <a:lnTo>
                    <a:pt x="42" y="106"/>
                  </a:lnTo>
                  <a:lnTo>
                    <a:pt x="64" y="109"/>
                  </a:lnTo>
                  <a:lnTo>
                    <a:pt x="88" y="109"/>
                  </a:lnTo>
                  <a:lnTo>
                    <a:pt x="112" y="103"/>
                  </a:lnTo>
                  <a:lnTo>
                    <a:pt x="134" y="93"/>
                  </a:lnTo>
                  <a:lnTo>
                    <a:pt x="137" y="98"/>
                  </a:lnTo>
                  <a:lnTo>
                    <a:pt x="141" y="102"/>
                  </a:lnTo>
                  <a:lnTo>
                    <a:pt x="144" y="106"/>
                  </a:lnTo>
                  <a:lnTo>
                    <a:pt x="145" y="107"/>
                  </a:lnTo>
                  <a:lnTo>
                    <a:pt x="159" y="111"/>
                  </a:lnTo>
                  <a:lnTo>
                    <a:pt x="175" y="115"/>
                  </a:lnTo>
                  <a:lnTo>
                    <a:pt x="192" y="117"/>
                  </a:lnTo>
                  <a:lnTo>
                    <a:pt x="212" y="118"/>
                  </a:lnTo>
                  <a:lnTo>
                    <a:pt x="230" y="117"/>
                  </a:lnTo>
                  <a:lnTo>
                    <a:pt x="250" y="113"/>
                  </a:lnTo>
                  <a:lnTo>
                    <a:pt x="268" y="106"/>
                  </a:lnTo>
                  <a:lnTo>
                    <a:pt x="286" y="95"/>
                  </a:lnTo>
                  <a:lnTo>
                    <a:pt x="291" y="109"/>
                  </a:lnTo>
                  <a:lnTo>
                    <a:pt x="299" y="124"/>
                  </a:lnTo>
                  <a:lnTo>
                    <a:pt x="310" y="139"/>
                  </a:lnTo>
                  <a:lnTo>
                    <a:pt x="324" y="153"/>
                  </a:lnTo>
                  <a:lnTo>
                    <a:pt x="340" y="162"/>
                  </a:lnTo>
                  <a:lnTo>
                    <a:pt x="358" y="167"/>
                  </a:lnTo>
                  <a:lnTo>
                    <a:pt x="381" y="166"/>
                  </a:lnTo>
                  <a:lnTo>
                    <a:pt x="406" y="155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4" name="Freeform 145"/>
            <p:cNvSpPr>
              <a:spLocks/>
            </p:cNvSpPr>
            <p:nvPr/>
          </p:nvSpPr>
          <p:spPr bwMode="auto">
            <a:xfrm>
              <a:off x="3142" y="2018"/>
              <a:ext cx="32" cy="24"/>
            </a:xfrm>
            <a:custGeom>
              <a:avLst/>
              <a:gdLst>
                <a:gd name="T0" fmla="*/ 1 w 64"/>
                <a:gd name="T1" fmla="*/ 1 h 50"/>
                <a:gd name="T2" fmla="*/ 0 w 64"/>
                <a:gd name="T3" fmla="*/ 4 h 50"/>
                <a:gd name="T4" fmla="*/ 1 w 64"/>
                <a:gd name="T5" fmla="*/ 5 h 50"/>
                <a:gd name="T6" fmla="*/ 3 w 64"/>
                <a:gd name="T7" fmla="*/ 6 h 50"/>
                <a:gd name="T8" fmla="*/ 7 w 64"/>
                <a:gd name="T9" fmla="*/ 7 h 50"/>
                <a:gd name="T10" fmla="*/ 9 w 64"/>
                <a:gd name="T11" fmla="*/ 9 h 50"/>
                <a:gd name="T12" fmla="*/ 11 w 64"/>
                <a:gd name="T13" fmla="*/ 11 h 50"/>
                <a:gd name="T14" fmla="*/ 13 w 64"/>
                <a:gd name="T15" fmla="*/ 12 h 50"/>
                <a:gd name="T16" fmla="*/ 15 w 64"/>
                <a:gd name="T17" fmla="*/ 11 h 50"/>
                <a:gd name="T18" fmla="*/ 16 w 64"/>
                <a:gd name="T19" fmla="*/ 9 h 50"/>
                <a:gd name="T20" fmla="*/ 15 w 64"/>
                <a:gd name="T21" fmla="*/ 6 h 50"/>
                <a:gd name="T22" fmla="*/ 13 w 64"/>
                <a:gd name="T23" fmla="*/ 3 h 50"/>
                <a:gd name="T24" fmla="*/ 10 w 64"/>
                <a:gd name="T25" fmla="*/ 1 h 50"/>
                <a:gd name="T26" fmla="*/ 9 w 64"/>
                <a:gd name="T27" fmla="*/ 1 h 50"/>
                <a:gd name="T28" fmla="*/ 7 w 64"/>
                <a:gd name="T29" fmla="*/ 0 h 50"/>
                <a:gd name="T30" fmla="*/ 6 w 64"/>
                <a:gd name="T31" fmla="*/ 0 h 50"/>
                <a:gd name="T32" fmla="*/ 4 w 64"/>
                <a:gd name="T33" fmla="*/ 0 h 50"/>
                <a:gd name="T34" fmla="*/ 3 w 64"/>
                <a:gd name="T35" fmla="*/ 0 h 50"/>
                <a:gd name="T36" fmla="*/ 2 w 64"/>
                <a:gd name="T37" fmla="*/ 0 h 50"/>
                <a:gd name="T38" fmla="*/ 1 w 64"/>
                <a:gd name="T39" fmla="*/ 0 h 50"/>
                <a:gd name="T40" fmla="*/ 1 w 64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50"/>
                <a:gd name="T65" fmla="*/ 64 w 64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50">
                  <a:moveTo>
                    <a:pt x="1" y="7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7"/>
                  </a:lnTo>
                  <a:lnTo>
                    <a:pt x="28" y="32"/>
                  </a:lnTo>
                  <a:lnTo>
                    <a:pt x="39" y="39"/>
                  </a:lnTo>
                  <a:lnTo>
                    <a:pt x="46" y="46"/>
                  </a:lnTo>
                  <a:lnTo>
                    <a:pt x="53" y="50"/>
                  </a:lnTo>
                  <a:lnTo>
                    <a:pt x="60" y="48"/>
                  </a:lnTo>
                  <a:lnTo>
                    <a:pt x="64" y="39"/>
                  </a:lnTo>
                  <a:lnTo>
                    <a:pt x="62" y="27"/>
                  </a:lnTo>
                  <a:lnTo>
                    <a:pt x="54" y="15"/>
                  </a:lnTo>
                  <a:lnTo>
                    <a:pt x="43" y="7"/>
                  </a:lnTo>
                  <a:lnTo>
                    <a:pt x="36" y="5"/>
                  </a:lnTo>
                  <a:lnTo>
                    <a:pt x="30" y="3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5" name="Freeform 146"/>
            <p:cNvSpPr>
              <a:spLocks/>
            </p:cNvSpPr>
            <p:nvPr/>
          </p:nvSpPr>
          <p:spPr bwMode="auto">
            <a:xfrm>
              <a:off x="3162" y="2089"/>
              <a:ext cx="32" cy="26"/>
            </a:xfrm>
            <a:custGeom>
              <a:avLst/>
              <a:gdLst>
                <a:gd name="T0" fmla="*/ 0 w 65"/>
                <a:gd name="T1" fmla="*/ 2 h 51"/>
                <a:gd name="T2" fmla="*/ 0 w 65"/>
                <a:gd name="T3" fmla="*/ 4 h 51"/>
                <a:gd name="T4" fmla="*/ 1 w 65"/>
                <a:gd name="T5" fmla="*/ 6 h 51"/>
                <a:gd name="T6" fmla="*/ 3 w 65"/>
                <a:gd name="T7" fmla="*/ 7 h 51"/>
                <a:gd name="T8" fmla="*/ 6 w 65"/>
                <a:gd name="T9" fmla="*/ 8 h 51"/>
                <a:gd name="T10" fmla="*/ 9 w 65"/>
                <a:gd name="T11" fmla="*/ 10 h 51"/>
                <a:gd name="T12" fmla="*/ 11 w 65"/>
                <a:gd name="T13" fmla="*/ 12 h 51"/>
                <a:gd name="T14" fmla="*/ 13 w 65"/>
                <a:gd name="T15" fmla="*/ 13 h 51"/>
                <a:gd name="T16" fmla="*/ 15 w 65"/>
                <a:gd name="T17" fmla="*/ 12 h 51"/>
                <a:gd name="T18" fmla="*/ 16 w 65"/>
                <a:gd name="T19" fmla="*/ 10 h 51"/>
                <a:gd name="T20" fmla="*/ 15 w 65"/>
                <a:gd name="T21" fmla="*/ 7 h 51"/>
                <a:gd name="T22" fmla="*/ 13 w 65"/>
                <a:gd name="T23" fmla="*/ 4 h 51"/>
                <a:gd name="T24" fmla="*/ 10 w 65"/>
                <a:gd name="T25" fmla="*/ 2 h 51"/>
                <a:gd name="T26" fmla="*/ 9 w 65"/>
                <a:gd name="T27" fmla="*/ 2 h 51"/>
                <a:gd name="T28" fmla="*/ 7 w 65"/>
                <a:gd name="T29" fmla="*/ 1 h 51"/>
                <a:gd name="T30" fmla="*/ 6 w 65"/>
                <a:gd name="T31" fmla="*/ 1 h 51"/>
                <a:gd name="T32" fmla="*/ 4 w 65"/>
                <a:gd name="T33" fmla="*/ 1 h 51"/>
                <a:gd name="T34" fmla="*/ 3 w 65"/>
                <a:gd name="T35" fmla="*/ 0 h 51"/>
                <a:gd name="T36" fmla="*/ 2 w 65"/>
                <a:gd name="T37" fmla="*/ 1 h 51"/>
                <a:gd name="T38" fmla="*/ 1 w 65"/>
                <a:gd name="T39" fmla="*/ 1 h 51"/>
                <a:gd name="T40" fmla="*/ 0 w 65"/>
                <a:gd name="T41" fmla="*/ 2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1" y="8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6"/>
                  </a:lnTo>
                  <a:lnTo>
                    <a:pt x="27" y="32"/>
                  </a:lnTo>
                  <a:lnTo>
                    <a:pt x="38" y="40"/>
                  </a:lnTo>
                  <a:lnTo>
                    <a:pt x="46" y="47"/>
                  </a:lnTo>
                  <a:lnTo>
                    <a:pt x="53" y="51"/>
                  </a:lnTo>
                  <a:lnTo>
                    <a:pt x="60" y="48"/>
                  </a:lnTo>
                  <a:lnTo>
                    <a:pt x="65" y="39"/>
                  </a:lnTo>
                  <a:lnTo>
                    <a:pt x="62" y="28"/>
                  </a:lnTo>
                  <a:lnTo>
                    <a:pt x="54" y="16"/>
                  </a:lnTo>
                  <a:lnTo>
                    <a:pt x="43" y="8"/>
                  </a:lnTo>
                  <a:lnTo>
                    <a:pt x="36" y="6"/>
                  </a:lnTo>
                  <a:lnTo>
                    <a:pt x="30" y="3"/>
                  </a:lnTo>
                  <a:lnTo>
                    <a:pt x="24" y="2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6" name="Freeform 147"/>
            <p:cNvSpPr>
              <a:spLocks/>
            </p:cNvSpPr>
            <p:nvPr/>
          </p:nvSpPr>
          <p:spPr bwMode="auto">
            <a:xfrm>
              <a:off x="3103" y="2092"/>
              <a:ext cx="28" cy="24"/>
            </a:xfrm>
            <a:custGeom>
              <a:avLst/>
              <a:gdLst>
                <a:gd name="T0" fmla="*/ 1 w 56"/>
                <a:gd name="T1" fmla="*/ 3 h 48"/>
                <a:gd name="T2" fmla="*/ 0 w 56"/>
                <a:gd name="T3" fmla="*/ 5 h 48"/>
                <a:gd name="T4" fmla="*/ 1 w 56"/>
                <a:gd name="T5" fmla="*/ 5 h 48"/>
                <a:gd name="T6" fmla="*/ 3 w 56"/>
                <a:gd name="T7" fmla="*/ 6 h 48"/>
                <a:gd name="T8" fmla="*/ 6 w 56"/>
                <a:gd name="T9" fmla="*/ 7 h 48"/>
                <a:gd name="T10" fmla="*/ 9 w 56"/>
                <a:gd name="T11" fmla="*/ 9 h 48"/>
                <a:gd name="T12" fmla="*/ 11 w 56"/>
                <a:gd name="T13" fmla="*/ 11 h 48"/>
                <a:gd name="T14" fmla="*/ 12 w 56"/>
                <a:gd name="T15" fmla="*/ 12 h 48"/>
                <a:gd name="T16" fmla="*/ 14 w 56"/>
                <a:gd name="T17" fmla="*/ 12 h 48"/>
                <a:gd name="T18" fmla="*/ 14 w 56"/>
                <a:gd name="T19" fmla="*/ 9 h 48"/>
                <a:gd name="T20" fmla="*/ 14 w 56"/>
                <a:gd name="T21" fmla="*/ 6 h 48"/>
                <a:gd name="T22" fmla="*/ 12 w 56"/>
                <a:gd name="T23" fmla="*/ 3 h 48"/>
                <a:gd name="T24" fmla="*/ 9 w 56"/>
                <a:gd name="T25" fmla="*/ 2 h 48"/>
                <a:gd name="T26" fmla="*/ 6 w 56"/>
                <a:gd name="T27" fmla="*/ 1 h 48"/>
                <a:gd name="T28" fmla="*/ 4 w 56"/>
                <a:gd name="T29" fmla="*/ 0 h 48"/>
                <a:gd name="T30" fmla="*/ 2 w 56"/>
                <a:gd name="T31" fmla="*/ 1 h 48"/>
                <a:gd name="T32" fmla="*/ 1 w 56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8"/>
                <a:gd name="T53" fmla="*/ 56 w 5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8">
                  <a:moveTo>
                    <a:pt x="2" y="9"/>
                  </a:moveTo>
                  <a:lnTo>
                    <a:pt x="0" y="17"/>
                  </a:lnTo>
                  <a:lnTo>
                    <a:pt x="3" y="20"/>
                  </a:lnTo>
                  <a:lnTo>
                    <a:pt x="11" y="24"/>
                  </a:lnTo>
                  <a:lnTo>
                    <a:pt x="24" y="28"/>
                  </a:lnTo>
                  <a:lnTo>
                    <a:pt x="34" y="36"/>
                  </a:lnTo>
                  <a:lnTo>
                    <a:pt x="41" y="43"/>
                  </a:lnTo>
                  <a:lnTo>
                    <a:pt x="46" y="48"/>
                  </a:lnTo>
                  <a:lnTo>
                    <a:pt x="53" y="46"/>
                  </a:lnTo>
                  <a:lnTo>
                    <a:pt x="56" y="36"/>
                  </a:lnTo>
                  <a:lnTo>
                    <a:pt x="54" y="25"/>
                  </a:lnTo>
                  <a:lnTo>
                    <a:pt x="46" y="13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7" name="Freeform 148"/>
            <p:cNvSpPr>
              <a:spLocks/>
            </p:cNvSpPr>
            <p:nvPr/>
          </p:nvSpPr>
          <p:spPr bwMode="auto">
            <a:xfrm>
              <a:off x="3075" y="2033"/>
              <a:ext cx="29" cy="24"/>
            </a:xfrm>
            <a:custGeom>
              <a:avLst/>
              <a:gdLst>
                <a:gd name="T0" fmla="*/ 1 w 57"/>
                <a:gd name="T1" fmla="*/ 3 h 48"/>
                <a:gd name="T2" fmla="*/ 0 w 57"/>
                <a:gd name="T3" fmla="*/ 5 h 48"/>
                <a:gd name="T4" fmla="*/ 1 w 57"/>
                <a:gd name="T5" fmla="*/ 6 h 48"/>
                <a:gd name="T6" fmla="*/ 3 w 57"/>
                <a:gd name="T7" fmla="*/ 6 h 48"/>
                <a:gd name="T8" fmla="*/ 6 w 57"/>
                <a:gd name="T9" fmla="*/ 7 h 48"/>
                <a:gd name="T10" fmla="*/ 9 w 57"/>
                <a:gd name="T11" fmla="*/ 10 h 48"/>
                <a:gd name="T12" fmla="*/ 11 w 57"/>
                <a:gd name="T13" fmla="*/ 11 h 48"/>
                <a:gd name="T14" fmla="*/ 12 w 57"/>
                <a:gd name="T15" fmla="*/ 12 h 48"/>
                <a:gd name="T16" fmla="*/ 13 w 57"/>
                <a:gd name="T17" fmla="*/ 12 h 48"/>
                <a:gd name="T18" fmla="*/ 15 w 57"/>
                <a:gd name="T19" fmla="*/ 10 h 48"/>
                <a:gd name="T20" fmla="*/ 14 w 57"/>
                <a:gd name="T21" fmla="*/ 6 h 48"/>
                <a:gd name="T22" fmla="*/ 12 w 57"/>
                <a:gd name="T23" fmla="*/ 3 h 48"/>
                <a:gd name="T24" fmla="*/ 9 w 57"/>
                <a:gd name="T25" fmla="*/ 2 h 48"/>
                <a:gd name="T26" fmla="*/ 6 w 57"/>
                <a:gd name="T27" fmla="*/ 1 h 48"/>
                <a:gd name="T28" fmla="*/ 4 w 57"/>
                <a:gd name="T29" fmla="*/ 0 h 48"/>
                <a:gd name="T30" fmla="*/ 2 w 57"/>
                <a:gd name="T31" fmla="*/ 1 h 48"/>
                <a:gd name="T32" fmla="*/ 1 w 57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48"/>
                <a:gd name="T53" fmla="*/ 57 w 57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48">
                  <a:moveTo>
                    <a:pt x="2" y="9"/>
                  </a:moveTo>
                  <a:lnTo>
                    <a:pt x="0" y="17"/>
                  </a:lnTo>
                  <a:lnTo>
                    <a:pt x="3" y="21"/>
                  </a:lnTo>
                  <a:lnTo>
                    <a:pt x="11" y="24"/>
                  </a:lnTo>
                  <a:lnTo>
                    <a:pt x="24" y="29"/>
                  </a:lnTo>
                  <a:lnTo>
                    <a:pt x="34" y="37"/>
                  </a:lnTo>
                  <a:lnTo>
                    <a:pt x="41" y="44"/>
                  </a:lnTo>
                  <a:lnTo>
                    <a:pt x="46" y="48"/>
                  </a:lnTo>
                  <a:lnTo>
                    <a:pt x="52" y="46"/>
                  </a:lnTo>
                  <a:lnTo>
                    <a:pt x="57" y="37"/>
                  </a:lnTo>
                  <a:lnTo>
                    <a:pt x="55" y="25"/>
                  </a:lnTo>
                  <a:lnTo>
                    <a:pt x="47" y="14"/>
                  </a:lnTo>
                  <a:lnTo>
                    <a:pt x="35" y="6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8" name="Freeform 149"/>
            <p:cNvSpPr>
              <a:spLocks/>
            </p:cNvSpPr>
            <p:nvPr/>
          </p:nvSpPr>
          <p:spPr bwMode="auto">
            <a:xfrm>
              <a:off x="3187" y="2172"/>
              <a:ext cx="30" cy="29"/>
            </a:xfrm>
            <a:custGeom>
              <a:avLst/>
              <a:gdLst>
                <a:gd name="T0" fmla="*/ 1 w 60"/>
                <a:gd name="T1" fmla="*/ 3 h 58"/>
                <a:gd name="T2" fmla="*/ 0 w 60"/>
                <a:gd name="T3" fmla="*/ 5 h 58"/>
                <a:gd name="T4" fmla="*/ 1 w 60"/>
                <a:gd name="T5" fmla="*/ 7 h 58"/>
                <a:gd name="T6" fmla="*/ 4 w 60"/>
                <a:gd name="T7" fmla="*/ 9 h 58"/>
                <a:gd name="T8" fmla="*/ 7 w 60"/>
                <a:gd name="T9" fmla="*/ 10 h 58"/>
                <a:gd name="T10" fmla="*/ 10 w 60"/>
                <a:gd name="T11" fmla="*/ 12 h 58"/>
                <a:gd name="T12" fmla="*/ 11 w 60"/>
                <a:gd name="T13" fmla="*/ 14 h 58"/>
                <a:gd name="T14" fmla="*/ 12 w 60"/>
                <a:gd name="T15" fmla="*/ 15 h 58"/>
                <a:gd name="T16" fmla="*/ 14 w 60"/>
                <a:gd name="T17" fmla="*/ 14 h 58"/>
                <a:gd name="T18" fmla="*/ 15 w 60"/>
                <a:gd name="T19" fmla="*/ 12 h 58"/>
                <a:gd name="T20" fmla="*/ 14 w 60"/>
                <a:gd name="T21" fmla="*/ 7 h 58"/>
                <a:gd name="T22" fmla="*/ 12 w 60"/>
                <a:gd name="T23" fmla="*/ 4 h 58"/>
                <a:gd name="T24" fmla="*/ 9 w 60"/>
                <a:gd name="T25" fmla="*/ 2 h 58"/>
                <a:gd name="T26" fmla="*/ 6 w 60"/>
                <a:gd name="T27" fmla="*/ 1 h 58"/>
                <a:gd name="T28" fmla="*/ 4 w 60"/>
                <a:gd name="T29" fmla="*/ 0 h 58"/>
                <a:gd name="T30" fmla="*/ 2 w 60"/>
                <a:gd name="T31" fmla="*/ 1 h 58"/>
                <a:gd name="T32" fmla="*/ 1 w 60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8"/>
                <a:gd name="T53" fmla="*/ 60 w 6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8">
                  <a:moveTo>
                    <a:pt x="1" y="9"/>
                  </a:moveTo>
                  <a:lnTo>
                    <a:pt x="0" y="18"/>
                  </a:lnTo>
                  <a:lnTo>
                    <a:pt x="4" y="26"/>
                  </a:lnTo>
                  <a:lnTo>
                    <a:pt x="14" y="33"/>
                  </a:lnTo>
                  <a:lnTo>
                    <a:pt x="26" y="40"/>
                  </a:lnTo>
                  <a:lnTo>
                    <a:pt x="37" y="47"/>
                  </a:lnTo>
                  <a:lnTo>
                    <a:pt x="43" y="54"/>
                  </a:lnTo>
                  <a:lnTo>
                    <a:pt x="48" y="58"/>
                  </a:lnTo>
                  <a:lnTo>
                    <a:pt x="55" y="56"/>
                  </a:lnTo>
                  <a:lnTo>
                    <a:pt x="60" y="46"/>
                  </a:lnTo>
                  <a:lnTo>
                    <a:pt x="55" y="30"/>
                  </a:lnTo>
                  <a:lnTo>
                    <a:pt x="47" y="15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7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59" name="Freeform 150"/>
            <p:cNvSpPr>
              <a:spLocks/>
            </p:cNvSpPr>
            <p:nvPr/>
          </p:nvSpPr>
          <p:spPr bwMode="auto">
            <a:xfrm>
              <a:off x="3232" y="2116"/>
              <a:ext cx="24" cy="20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4 h 39"/>
                <a:gd name="T4" fmla="*/ 1 w 49"/>
                <a:gd name="T5" fmla="*/ 5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8 h 39"/>
                <a:gd name="T12" fmla="*/ 8 w 49"/>
                <a:gd name="T13" fmla="*/ 9 h 39"/>
                <a:gd name="T14" fmla="*/ 10 w 49"/>
                <a:gd name="T15" fmla="*/ 10 h 39"/>
                <a:gd name="T16" fmla="*/ 11 w 49"/>
                <a:gd name="T17" fmla="*/ 10 h 39"/>
                <a:gd name="T18" fmla="*/ 12 w 49"/>
                <a:gd name="T19" fmla="*/ 8 h 39"/>
                <a:gd name="T20" fmla="*/ 11 w 49"/>
                <a:gd name="T21" fmla="*/ 6 h 39"/>
                <a:gd name="T22" fmla="*/ 10 w 49"/>
                <a:gd name="T23" fmla="*/ 3 h 39"/>
                <a:gd name="T24" fmla="*/ 7 w 49"/>
                <a:gd name="T25" fmla="*/ 2 h 39"/>
                <a:gd name="T26" fmla="*/ 5 w 49"/>
                <a:gd name="T27" fmla="*/ 1 h 39"/>
                <a:gd name="T28" fmla="*/ 3 w 49"/>
                <a:gd name="T29" fmla="*/ 0 h 39"/>
                <a:gd name="T30" fmla="*/ 1 w 49"/>
                <a:gd name="T31" fmla="*/ 1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7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0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40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40" y="11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0" name="Freeform 151"/>
            <p:cNvSpPr>
              <a:spLocks/>
            </p:cNvSpPr>
            <p:nvPr/>
          </p:nvSpPr>
          <p:spPr bwMode="auto">
            <a:xfrm>
              <a:off x="3048" y="2083"/>
              <a:ext cx="24" cy="19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3 h 39"/>
                <a:gd name="T4" fmla="*/ 1 w 49"/>
                <a:gd name="T5" fmla="*/ 4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7 h 39"/>
                <a:gd name="T12" fmla="*/ 8 w 49"/>
                <a:gd name="T13" fmla="*/ 9 h 39"/>
                <a:gd name="T14" fmla="*/ 9 w 49"/>
                <a:gd name="T15" fmla="*/ 9 h 39"/>
                <a:gd name="T16" fmla="*/ 11 w 49"/>
                <a:gd name="T17" fmla="*/ 9 h 39"/>
                <a:gd name="T18" fmla="*/ 12 w 49"/>
                <a:gd name="T19" fmla="*/ 7 h 39"/>
                <a:gd name="T20" fmla="*/ 11 w 49"/>
                <a:gd name="T21" fmla="*/ 5 h 39"/>
                <a:gd name="T22" fmla="*/ 9 w 49"/>
                <a:gd name="T23" fmla="*/ 3 h 39"/>
                <a:gd name="T24" fmla="*/ 7 w 49"/>
                <a:gd name="T25" fmla="*/ 1 h 39"/>
                <a:gd name="T26" fmla="*/ 5 w 49"/>
                <a:gd name="T27" fmla="*/ 0 h 39"/>
                <a:gd name="T28" fmla="*/ 3 w 49"/>
                <a:gd name="T29" fmla="*/ 0 h 39"/>
                <a:gd name="T30" fmla="*/ 1 w 49"/>
                <a:gd name="T31" fmla="*/ 0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8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1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39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39" y="12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1" name="Freeform 152"/>
            <p:cNvSpPr>
              <a:spLocks/>
            </p:cNvSpPr>
            <p:nvPr/>
          </p:nvSpPr>
          <p:spPr bwMode="auto">
            <a:xfrm>
              <a:off x="3213" y="2051"/>
              <a:ext cx="24" cy="20"/>
            </a:xfrm>
            <a:custGeom>
              <a:avLst/>
              <a:gdLst>
                <a:gd name="T0" fmla="*/ 1 w 48"/>
                <a:gd name="T1" fmla="*/ 2 h 40"/>
                <a:gd name="T2" fmla="*/ 0 w 48"/>
                <a:gd name="T3" fmla="*/ 3 h 40"/>
                <a:gd name="T4" fmla="*/ 1 w 48"/>
                <a:gd name="T5" fmla="*/ 5 h 40"/>
                <a:gd name="T6" fmla="*/ 3 w 48"/>
                <a:gd name="T7" fmla="*/ 5 h 40"/>
                <a:gd name="T8" fmla="*/ 5 w 48"/>
                <a:gd name="T9" fmla="*/ 6 h 40"/>
                <a:gd name="T10" fmla="*/ 7 w 48"/>
                <a:gd name="T11" fmla="*/ 7 h 40"/>
                <a:gd name="T12" fmla="*/ 9 w 48"/>
                <a:gd name="T13" fmla="*/ 10 h 40"/>
                <a:gd name="T14" fmla="*/ 10 w 48"/>
                <a:gd name="T15" fmla="*/ 10 h 40"/>
                <a:gd name="T16" fmla="*/ 12 w 48"/>
                <a:gd name="T17" fmla="*/ 10 h 40"/>
                <a:gd name="T18" fmla="*/ 12 w 48"/>
                <a:gd name="T19" fmla="*/ 7 h 40"/>
                <a:gd name="T20" fmla="*/ 12 w 48"/>
                <a:gd name="T21" fmla="*/ 5 h 40"/>
                <a:gd name="T22" fmla="*/ 10 w 48"/>
                <a:gd name="T23" fmla="*/ 3 h 40"/>
                <a:gd name="T24" fmla="*/ 7 w 48"/>
                <a:gd name="T25" fmla="*/ 1 h 40"/>
                <a:gd name="T26" fmla="*/ 5 w 48"/>
                <a:gd name="T27" fmla="*/ 1 h 40"/>
                <a:gd name="T28" fmla="*/ 3 w 48"/>
                <a:gd name="T29" fmla="*/ 0 h 40"/>
                <a:gd name="T30" fmla="*/ 2 w 48"/>
                <a:gd name="T31" fmla="*/ 1 h 40"/>
                <a:gd name="T32" fmla="*/ 1 w 48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" y="8"/>
                  </a:moveTo>
                  <a:lnTo>
                    <a:pt x="0" y="15"/>
                  </a:lnTo>
                  <a:lnTo>
                    <a:pt x="3" y="17"/>
                  </a:lnTo>
                  <a:lnTo>
                    <a:pt x="10" y="21"/>
                  </a:lnTo>
                  <a:lnTo>
                    <a:pt x="20" y="24"/>
                  </a:lnTo>
                  <a:lnTo>
                    <a:pt x="30" y="31"/>
                  </a:lnTo>
                  <a:lnTo>
                    <a:pt x="34" y="37"/>
                  </a:lnTo>
                  <a:lnTo>
                    <a:pt x="39" y="40"/>
                  </a:lnTo>
                  <a:lnTo>
                    <a:pt x="45" y="39"/>
                  </a:lnTo>
                  <a:lnTo>
                    <a:pt x="48" y="31"/>
                  </a:lnTo>
                  <a:lnTo>
                    <a:pt x="46" y="21"/>
                  </a:lnTo>
                  <a:lnTo>
                    <a:pt x="39" y="11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2" name="Freeform 153"/>
            <p:cNvSpPr>
              <a:spLocks/>
            </p:cNvSpPr>
            <p:nvPr/>
          </p:nvSpPr>
          <p:spPr bwMode="auto">
            <a:xfrm>
              <a:off x="3252" y="2191"/>
              <a:ext cx="25" cy="19"/>
            </a:xfrm>
            <a:custGeom>
              <a:avLst/>
              <a:gdLst>
                <a:gd name="T0" fmla="*/ 1 w 48"/>
                <a:gd name="T1" fmla="*/ 1 h 38"/>
                <a:gd name="T2" fmla="*/ 0 w 48"/>
                <a:gd name="T3" fmla="*/ 3 h 38"/>
                <a:gd name="T4" fmla="*/ 1 w 48"/>
                <a:gd name="T5" fmla="*/ 4 h 38"/>
                <a:gd name="T6" fmla="*/ 3 w 48"/>
                <a:gd name="T7" fmla="*/ 5 h 38"/>
                <a:gd name="T8" fmla="*/ 6 w 48"/>
                <a:gd name="T9" fmla="*/ 5 h 38"/>
                <a:gd name="T10" fmla="*/ 8 w 48"/>
                <a:gd name="T11" fmla="*/ 7 h 38"/>
                <a:gd name="T12" fmla="*/ 9 w 48"/>
                <a:gd name="T13" fmla="*/ 9 h 38"/>
                <a:gd name="T14" fmla="*/ 10 w 48"/>
                <a:gd name="T15" fmla="*/ 10 h 38"/>
                <a:gd name="T16" fmla="*/ 12 w 48"/>
                <a:gd name="T17" fmla="*/ 10 h 38"/>
                <a:gd name="T18" fmla="*/ 13 w 48"/>
                <a:gd name="T19" fmla="*/ 7 h 38"/>
                <a:gd name="T20" fmla="*/ 13 w 48"/>
                <a:gd name="T21" fmla="*/ 5 h 38"/>
                <a:gd name="T22" fmla="*/ 10 w 48"/>
                <a:gd name="T23" fmla="*/ 2 h 38"/>
                <a:gd name="T24" fmla="*/ 8 w 48"/>
                <a:gd name="T25" fmla="*/ 1 h 38"/>
                <a:gd name="T26" fmla="*/ 5 w 48"/>
                <a:gd name="T27" fmla="*/ 1 h 38"/>
                <a:gd name="T28" fmla="*/ 4 w 48"/>
                <a:gd name="T29" fmla="*/ 0 h 38"/>
                <a:gd name="T30" fmla="*/ 2 w 48"/>
                <a:gd name="T31" fmla="*/ 1 h 38"/>
                <a:gd name="T32" fmla="*/ 1 w 48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8"/>
                <a:gd name="T53" fmla="*/ 48 w 4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8">
                  <a:moveTo>
                    <a:pt x="2" y="7"/>
                  </a:moveTo>
                  <a:lnTo>
                    <a:pt x="0" y="12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23"/>
                  </a:lnTo>
                  <a:lnTo>
                    <a:pt x="30" y="29"/>
                  </a:lnTo>
                  <a:lnTo>
                    <a:pt x="34" y="34"/>
                  </a:lnTo>
                  <a:lnTo>
                    <a:pt x="39" y="38"/>
                  </a:lnTo>
                  <a:lnTo>
                    <a:pt x="45" y="37"/>
                  </a:lnTo>
                  <a:lnTo>
                    <a:pt x="48" y="30"/>
                  </a:lnTo>
                  <a:lnTo>
                    <a:pt x="46" y="19"/>
                  </a:lnTo>
                  <a:lnTo>
                    <a:pt x="39" y="10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3363" name="Freeform 154"/>
            <p:cNvSpPr>
              <a:spLocks/>
            </p:cNvSpPr>
            <p:nvPr/>
          </p:nvSpPr>
          <p:spPr bwMode="auto">
            <a:xfrm>
              <a:off x="3129" y="2166"/>
              <a:ext cx="27" cy="24"/>
            </a:xfrm>
            <a:custGeom>
              <a:avLst/>
              <a:gdLst>
                <a:gd name="T0" fmla="*/ 12 w 54"/>
                <a:gd name="T1" fmla="*/ 12 h 48"/>
                <a:gd name="T2" fmla="*/ 11 w 54"/>
                <a:gd name="T3" fmla="*/ 12 h 48"/>
                <a:gd name="T4" fmla="*/ 9 w 54"/>
                <a:gd name="T5" fmla="*/ 10 h 48"/>
                <a:gd name="T6" fmla="*/ 8 w 54"/>
                <a:gd name="T7" fmla="*/ 9 h 48"/>
                <a:gd name="T8" fmla="*/ 7 w 54"/>
                <a:gd name="T9" fmla="*/ 7 h 48"/>
                <a:gd name="T10" fmla="*/ 3 w 54"/>
                <a:gd name="T11" fmla="*/ 6 h 48"/>
                <a:gd name="T12" fmla="*/ 1 w 54"/>
                <a:gd name="T13" fmla="*/ 6 h 48"/>
                <a:gd name="T14" fmla="*/ 0 w 54"/>
                <a:gd name="T15" fmla="*/ 5 h 48"/>
                <a:gd name="T16" fmla="*/ 1 w 54"/>
                <a:gd name="T17" fmla="*/ 3 h 48"/>
                <a:gd name="T18" fmla="*/ 1 w 54"/>
                <a:gd name="T19" fmla="*/ 2 h 48"/>
                <a:gd name="T20" fmla="*/ 2 w 54"/>
                <a:gd name="T21" fmla="*/ 1 h 48"/>
                <a:gd name="T22" fmla="*/ 3 w 54"/>
                <a:gd name="T23" fmla="*/ 1 h 48"/>
                <a:gd name="T24" fmla="*/ 3 w 54"/>
                <a:gd name="T25" fmla="*/ 0 h 48"/>
                <a:gd name="T26" fmla="*/ 5 w 54"/>
                <a:gd name="T27" fmla="*/ 1 h 48"/>
                <a:gd name="T28" fmla="*/ 6 w 54"/>
                <a:gd name="T29" fmla="*/ 1 h 48"/>
                <a:gd name="T30" fmla="*/ 7 w 54"/>
                <a:gd name="T31" fmla="*/ 1 h 48"/>
                <a:gd name="T32" fmla="*/ 9 w 54"/>
                <a:gd name="T33" fmla="*/ 2 h 48"/>
                <a:gd name="T34" fmla="*/ 11 w 54"/>
                <a:gd name="T35" fmla="*/ 2 h 48"/>
                <a:gd name="T36" fmla="*/ 12 w 54"/>
                <a:gd name="T37" fmla="*/ 3 h 48"/>
                <a:gd name="T38" fmla="*/ 13 w 54"/>
                <a:gd name="T39" fmla="*/ 3 h 48"/>
                <a:gd name="T40" fmla="*/ 14 w 54"/>
                <a:gd name="T41" fmla="*/ 5 h 48"/>
                <a:gd name="T42" fmla="*/ 13 w 54"/>
                <a:gd name="T43" fmla="*/ 6 h 48"/>
                <a:gd name="T44" fmla="*/ 12 w 54"/>
                <a:gd name="T45" fmla="*/ 9 h 48"/>
                <a:gd name="T46" fmla="*/ 12 w 54"/>
                <a:gd name="T47" fmla="*/ 11 h 48"/>
                <a:gd name="T48" fmla="*/ 12 w 54"/>
                <a:gd name="T49" fmla="*/ 12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5" y="48"/>
                  </a:moveTo>
                  <a:lnTo>
                    <a:pt x="41" y="45"/>
                  </a:lnTo>
                  <a:lnTo>
                    <a:pt x="36" y="40"/>
                  </a:lnTo>
                  <a:lnTo>
                    <a:pt x="32" y="36"/>
                  </a:lnTo>
                  <a:lnTo>
                    <a:pt x="25" y="31"/>
                  </a:lnTo>
                  <a:lnTo>
                    <a:pt x="11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30" y="3"/>
                  </a:lnTo>
                  <a:lnTo>
                    <a:pt x="36" y="6"/>
                  </a:lnTo>
                  <a:lnTo>
                    <a:pt x="41" y="8"/>
                  </a:lnTo>
                  <a:lnTo>
                    <a:pt x="46" y="12"/>
                  </a:lnTo>
                  <a:lnTo>
                    <a:pt x="50" y="15"/>
                  </a:lnTo>
                  <a:lnTo>
                    <a:pt x="54" y="20"/>
                  </a:lnTo>
                  <a:lnTo>
                    <a:pt x="49" y="25"/>
                  </a:lnTo>
                  <a:lnTo>
                    <a:pt x="46" y="33"/>
                  </a:lnTo>
                  <a:lnTo>
                    <a:pt x="45" y="43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</p:grpSp>
      <p:pic>
        <p:nvPicPr>
          <p:cNvPr id="89" name="Picture 158" descr="UL00045"/>
          <p:cNvPicPr>
            <a:picLocks noChangeAspect="1" noChangeArrowheads="1"/>
          </p:cNvPicPr>
          <p:nvPr/>
        </p:nvPicPr>
        <p:blipFill>
          <a:blip r:embed="rId7"/>
          <a:srcRect l="50026" t="62228"/>
          <a:stretch>
            <a:fillRect/>
          </a:stretch>
        </p:blipFill>
        <p:spPr bwMode="auto">
          <a:xfrm>
            <a:off x="5334000" y="3505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1" name="Group 118"/>
          <p:cNvGrpSpPr>
            <a:grpSpLocks noChangeAspect="1"/>
          </p:cNvGrpSpPr>
          <p:nvPr/>
        </p:nvGrpSpPr>
        <p:grpSpPr bwMode="auto">
          <a:xfrm>
            <a:off x="4191000" y="2209800"/>
            <a:ext cx="433388" cy="444500"/>
            <a:chOff x="2928" y="1968"/>
            <a:chExt cx="367" cy="376"/>
          </a:xfrm>
        </p:grpSpPr>
        <p:sp>
          <p:nvSpPr>
            <p:cNvPr id="92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2928" y="1968"/>
              <a:ext cx="367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20"/>
            <p:cNvSpPr>
              <a:spLocks/>
            </p:cNvSpPr>
            <p:nvPr/>
          </p:nvSpPr>
          <p:spPr bwMode="auto">
            <a:xfrm>
              <a:off x="2946" y="1971"/>
              <a:ext cx="347" cy="349"/>
            </a:xfrm>
            <a:custGeom>
              <a:avLst/>
              <a:gdLst>
                <a:gd name="T0" fmla="*/ 30 w 692"/>
                <a:gd name="T1" fmla="*/ 24 h 699"/>
                <a:gd name="T2" fmla="*/ 30 w 692"/>
                <a:gd name="T3" fmla="*/ 14 h 699"/>
                <a:gd name="T4" fmla="*/ 24 w 692"/>
                <a:gd name="T5" fmla="*/ 13 h 699"/>
                <a:gd name="T6" fmla="*/ 23 w 692"/>
                <a:gd name="T7" fmla="*/ 40 h 699"/>
                <a:gd name="T8" fmla="*/ 18 w 692"/>
                <a:gd name="T9" fmla="*/ 50 h 699"/>
                <a:gd name="T10" fmla="*/ 5 w 692"/>
                <a:gd name="T11" fmla="*/ 62 h 699"/>
                <a:gd name="T12" fmla="*/ 7 w 692"/>
                <a:gd name="T13" fmla="*/ 81 h 699"/>
                <a:gd name="T14" fmla="*/ 0 w 692"/>
                <a:gd name="T15" fmla="*/ 96 h 699"/>
                <a:gd name="T16" fmla="*/ 6 w 692"/>
                <a:gd name="T17" fmla="*/ 113 h 699"/>
                <a:gd name="T18" fmla="*/ 15 w 692"/>
                <a:gd name="T19" fmla="*/ 120 h 699"/>
                <a:gd name="T20" fmla="*/ 9 w 692"/>
                <a:gd name="T21" fmla="*/ 131 h 699"/>
                <a:gd name="T22" fmla="*/ 12 w 692"/>
                <a:gd name="T23" fmla="*/ 147 h 699"/>
                <a:gd name="T24" fmla="*/ 26 w 692"/>
                <a:gd name="T25" fmla="*/ 160 h 699"/>
                <a:gd name="T26" fmla="*/ 43 w 692"/>
                <a:gd name="T27" fmla="*/ 157 h 699"/>
                <a:gd name="T28" fmla="*/ 52 w 692"/>
                <a:gd name="T29" fmla="*/ 145 h 699"/>
                <a:gd name="T30" fmla="*/ 58 w 692"/>
                <a:gd name="T31" fmla="*/ 146 h 699"/>
                <a:gd name="T32" fmla="*/ 60 w 692"/>
                <a:gd name="T33" fmla="*/ 155 h 699"/>
                <a:gd name="T34" fmla="*/ 74 w 692"/>
                <a:gd name="T35" fmla="*/ 167 h 699"/>
                <a:gd name="T36" fmla="*/ 94 w 692"/>
                <a:gd name="T37" fmla="*/ 162 h 699"/>
                <a:gd name="T38" fmla="*/ 101 w 692"/>
                <a:gd name="T39" fmla="*/ 171 h 699"/>
                <a:gd name="T40" fmla="*/ 117 w 692"/>
                <a:gd name="T41" fmla="*/ 174 h 699"/>
                <a:gd name="T42" fmla="*/ 130 w 692"/>
                <a:gd name="T43" fmla="*/ 169 h 699"/>
                <a:gd name="T44" fmla="*/ 141 w 692"/>
                <a:gd name="T45" fmla="*/ 171 h 699"/>
                <a:gd name="T46" fmla="*/ 152 w 692"/>
                <a:gd name="T47" fmla="*/ 168 h 699"/>
                <a:gd name="T48" fmla="*/ 157 w 692"/>
                <a:gd name="T49" fmla="*/ 162 h 699"/>
                <a:gd name="T50" fmla="*/ 159 w 692"/>
                <a:gd name="T51" fmla="*/ 153 h 699"/>
                <a:gd name="T52" fmla="*/ 155 w 692"/>
                <a:gd name="T53" fmla="*/ 144 h 699"/>
                <a:gd name="T54" fmla="*/ 165 w 692"/>
                <a:gd name="T55" fmla="*/ 141 h 699"/>
                <a:gd name="T56" fmla="*/ 173 w 692"/>
                <a:gd name="T57" fmla="*/ 131 h 699"/>
                <a:gd name="T58" fmla="*/ 174 w 692"/>
                <a:gd name="T59" fmla="*/ 118 h 699"/>
                <a:gd name="T60" fmla="*/ 169 w 692"/>
                <a:gd name="T61" fmla="*/ 109 h 699"/>
                <a:gd name="T62" fmla="*/ 163 w 692"/>
                <a:gd name="T63" fmla="*/ 104 h 699"/>
                <a:gd name="T64" fmla="*/ 165 w 692"/>
                <a:gd name="T65" fmla="*/ 92 h 699"/>
                <a:gd name="T66" fmla="*/ 161 w 692"/>
                <a:gd name="T67" fmla="*/ 75 h 699"/>
                <a:gd name="T68" fmla="*/ 157 w 692"/>
                <a:gd name="T69" fmla="*/ 70 h 699"/>
                <a:gd name="T70" fmla="*/ 153 w 692"/>
                <a:gd name="T71" fmla="*/ 68 h 699"/>
                <a:gd name="T72" fmla="*/ 155 w 692"/>
                <a:gd name="T73" fmla="*/ 62 h 699"/>
                <a:gd name="T74" fmla="*/ 156 w 692"/>
                <a:gd name="T75" fmla="*/ 51 h 699"/>
                <a:gd name="T76" fmla="*/ 150 w 692"/>
                <a:gd name="T77" fmla="*/ 40 h 699"/>
                <a:gd name="T78" fmla="*/ 140 w 692"/>
                <a:gd name="T79" fmla="*/ 34 h 699"/>
                <a:gd name="T80" fmla="*/ 131 w 692"/>
                <a:gd name="T81" fmla="*/ 34 h 699"/>
                <a:gd name="T82" fmla="*/ 124 w 692"/>
                <a:gd name="T83" fmla="*/ 34 h 699"/>
                <a:gd name="T84" fmla="*/ 119 w 692"/>
                <a:gd name="T85" fmla="*/ 25 h 699"/>
                <a:gd name="T86" fmla="*/ 110 w 692"/>
                <a:gd name="T87" fmla="*/ 18 h 699"/>
                <a:gd name="T88" fmla="*/ 100 w 692"/>
                <a:gd name="T89" fmla="*/ 17 h 699"/>
                <a:gd name="T90" fmla="*/ 90 w 692"/>
                <a:gd name="T91" fmla="*/ 21 h 699"/>
                <a:gd name="T92" fmla="*/ 83 w 692"/>
                <a:gd name="T93" fmla="*/ 30 h 699"/>
                <a:gd name="T94" fmla="*/ 77 w 692"/>
                <a:gd name="T95" fmla="*/ 28 h 699"/>
                <a:gd name="T96" fmla="*/ 79 w 692"/>
                <a:gd name="T97" fmla="*/ 24 h 699"/>
                <a:gd name="T98" fmla="*/ 84 w 692"/>
                <a:gd name="T99" fmla="*/ 17 h 699"/>
                <a:gd name="T100" fmla="*/ 86 w 692"/>
                <a:gd name="T101" fmla="*/ 13 h 699"/>
                <a:gd name="T102" fmla="*/ 80 w 692"/>
                <a:gd name="T103" fmla="*/ 8 h 699"/>
                <a:gd name="T104" fmla="*/ 81 w 692"/>
                <a:gd name="T105" fmla="*/ 3 h 699"/>
                <a:gd name="T106" fmla="*/ 79 w 692"/>
                <a:gd name="T107" fmla="*/ 0 h 699"/>
                <a:gd name="T108" fmla="*/ 68 w 692"/>
                <a:gd name="T109" fmla="*/ 2 h 699"/>
                <a:gd name="T110" fmla="*/ 58 w 692"/>
                <a:gd name="T111" fmla="*/ 8 h 699"/>
                <a:gd name="T112" fmla="*/ 55 w 692"/>
                <a:gd name="T113" fmla="*/ 7 h 699"/>
                <a:gd name="T114" fmla="*/ 52 w 692"/>
                <a:gd name="T115" fmla="*/ 7 h 699"/>
                <a:gd name="T116" fmla="*/ 41 w 692"/>
                <a:gd name="T117" fmla="*/ 14 h 699"/>
                <a:gd name="T118" fmla="*/ 32 w 692"/>
                <a:gd name="T119" fmla="*/ 27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2"/>
                <a:gd name="T181" fmla="*/ 0 h 699"/>
                <a:gd name="T182" fmla="*/ 692 w 692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2" h="699">
                  <a:moveTo>
                    <a:pt x="121" y="136"/>
                  </a:moveTo>
                  <a:lnTo>
                    <a:pt x="118" y="118"/>
                  </a:lnTo>
                  <a:lnTo>
                    <a:pt x="117" y="98"/>
                  </a:lnTo>
                  <a:lnTo>
                    <a:pt x="119" y="79"/>
                  </a:lnTo>
                  <a:lnTo>
                    <a:pt x="124" y="64"/>
                  </a:lnTo>
                  <a:lnTo>
                    <a:pt x="117" y="57"/>
                  </a:lnTo>
                  <a:lnTo>
                    <a:pt x="109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8" y="80"/>
                  </a:lnTo>
                  <a:lnTo>
                    <a:pt x="86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8" y="199"/>
                  </a:lnTo>
                  <a:lnTo>
                    <a:pt x="70" y="202"/>
                  </a:lnTo>
                  <a:lnTo>
                    <a:pt x="50" y="213"/>
                  </a:lnTo>
                  <a:lnTo>
                    <a:pt x="32" y="229"/>
                  </a:lnTo>
                  <a:lnTo>
                    <a:pt x="19" y="249"/>
                  </a:lnTo>
                  <a:lnTo>
                    <a:pt x="12" y="273"/>
                  </a:lnTo>
                  <a:lnTo>
                    <a:pt x="15" y="298"/>
                  </a:lnTo>
                  <a:lnTo>
                    <a:pt x="27" y="327"/>
                  </a:lnTo>
                  <a:lnTo>
                    <a:pt x="12" y="342"/>
                  </a:lnTo>
                  <a:lnTo>
                    <a:pt x="3" y="363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0" y="433"/>
                  </a:lnTo>
                  <a:lnTo>
                    <a:pt x="24" y="452"/>
                  </a:lnTo>
                  <a:lnTo>
                    <a:pt x="44" y="466"/>
                  </a:lnTo>
                  <a:lnTo>
                    <a:pt x="70" y="474"/>
                  </a:lnTo>
                  <a:lnTo>
                    <a:pt x="60" y="482"/>
                  </a:lnTo>
                  <a:lnTo>
                    <a:pt x="50" y="494"/>
                  </a:lnTo>
                  <a:lnTo>
                    <a:pt x="41" y="509"/>
                  </a:lnTo>
                  <a:lnTo>
                    <a:pt x="35" y="525"/>
                  </a:lnTo>
                  <a:lnTo>
                    <a:pt x="33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0" y="630"/>
                  </a:lnTo>
                  <a:lnTo>
                    <a:pt x="102" y="640"/>
                  </a:lnTo>
                  <a:lnTo>
                    <a:pt x="126" y="642"/>
                  </a:lnTo>
                  <a:lnTo>
                    <a:pt x="148" y="639"/>
                  </a:lnTo>
                  <a:lnTo>
                    <a:pt x="169" y="630"/>
                  </a:lnTo>
                  <a:lnTo>
                    <a:pt x="186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1" y="587"/>
                  </a:lnTo>
                  <a:lnTo>
                    <a:pt x="235" y="587"/>
                  </a:lnTo>
                  <a:lnTo>
                    <a:pt x="233" y="604"/>
                  </a:lnTo>
                  <a:lnTo>
                    <a:pt x="240" y="623"/>
                  </a:lnTo>
                  <a:lnTo>
                    <a:pt x="254" y="641"/>
                  </a:lnTo>
                  <a:lnTo>
                    <a:pt x="272" y="656"/>
                  </a:lnTo>
                  <a:lnTo>
                    <a:pt x="295" y="668"/>
                  </a:lnTo>
                  <a:lnTo>
                    <a:pt x="321" y="671"/>
                  </a:lnTo>
                  <a:lnTo>
                    <a:pt x="347" y="665"/>
                  </a:lnTo>
                  <a:lnTo>
                    <a:pt x="373" y="648"/>
                  </a:lnTo>
                  <a:lnTo>
                    <a:pt x="377" y="662"/>
                  </a:lnTo>
                  <a:lnTo>
                    <a:pt x="388" y="676"/>
                  </a:lnTo>
                  <a:lnTo>
                    <a:pt x="402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6" y="686"/>
                  </a:lnTo>
                  <a:lnTo>
                    <a:pt x="508" y="667"/>
                  </a:lnTo>
                  <a:lnTo>
                    <a:pt x="518" y="678"/>
                  </a:lnTo>
                  <a:lnTo>
                    <a:pt x="530" y="684"/>
                  </a:lnTo>
                  <a:lnTo>
                    <a:pt x="545" y="687"/>
                  </a:lnTo>
                  <a:lnTo>
                    <a:pt x="561" y="687"/>
                  </a:lnTo>
                  <a:lnTo>
                    <a:pt x="577" y="685"/>
                  </a:lnTo>
                  <a:lnTo>
                    <a:pt x="591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0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1" y="577"/>
                  </a:lnTo>
                  <a:lnTo>
                    <a:pt x="645" y="573"/>
                  </a:lnTo>
                  <a:lnTo>
                    <a:pt x="658" y="566"/>
                  </a:lnTo>
                  <a:lnTo>
                    <a:pt x="669" y="556"/>
                  </a:lnTo>
                  <a:lnTo>
                    <a:pt x="680" y="542"/>
                  </a:lnTo>
                  <a:lnTo>
                    <a:pt x="688" y="526"/>
                  </a:lnTo>
                  <a:lnTo>
                    <a:pt x="692" y="508"/>
                  </a:lnTo>
                  <a:lnTo>
                    <a:pt x="692" y="488"/>
                  </a:lnTo>
                  <a:lnTo>
                    <a:pt x="690" y="474"/>
                  </a:lnTo>
                  <a:lnTo>
                    <a:pt x="685" y="462"/>
                  </a:lnTo>
                  <a:lnTo>
                    <a:pt x="680" y="449"/>
                  </a:lnTo>
                  <a:lnTo>
                    <a:pt x="673" y="439"/>
                  </a:lnTo>
                  <a:lnTo>
                    <a:pt x="665" y="430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8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2" y="303"/>
                  </a:lnTo>
                  <a:lnTo>
                    <a:pt x="636" y="295"/>
                  </a:lnTo>
                  <a:lnTo>
                    <a:pt x="630" y="288"/>
                  </a:lnTo>
                  <a:lnTo>
                    <a:pt x="625" y="282"/>
                  </a:lnTo>
                  <a:lnTo>
                    <a:pt x="620" y="277"/>
                  </a:lnTo>
                  <a:lnTo>
                    <a:pt x="614" y="275"/>
                  </a:lnTo>
                  <a:lnTo>
                    <a:pt x="610" y="273"/>
                  </a:lnTo>
                  <a:lnTo>
                    <a:pt x="605" y="272"/>
                  </a:lnTo>
                  <a:lnTo>
                    <a:pt x="612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1" y="221"/>
                  </a:lnTo>
                  <a:lnTo>
                    <a:pt x="620" y="205"/>
                  </a:lnTo>
                  <a:lnTo>
                    <a:pt x="615" y="189"/>
                  </a:lnTo>
                  <a:lnTo>
                    <a:pt x="607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69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1" y="132"/>
                  </a:lnTo>
                  <a:lnTo>
                    <a:pt x="520" y="136"/>
                  </a:lnTo>
                  <a:lnTo>
                    <a:pt x="508" y="140"/>
                  </a:lnTo>
                  <a:lnTo>
                    <a:pt x="497" y="147"/>
                  </a:lnTo>
                  <a:lnTo>
                    <a:pt x="492" y="136"/>
                  </a:lnTo>
                  <a:lnTo>
                    <a:pt x="486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2" y="90"/>
                  </a:lnTo>
                  <a:lnTo>
                    <a:pt x="451" y="82"/>
                  </a:lnTo>
                  <a:lnTo>
                    <a:pt x="439" y="75"/>
                  </a:lnTo>
                  <a:lnTo>
                    <a:pt x="425" y="70"/>
                  </a:lnTo>
                  <a:lnTo>
                    <a:pt x="411" y="69"/>
                  </a:lnTo>
                  <a:lnTo>
                    <a:pt x="396" y="69"/>
                  </a:lnTo>
                  <a:lnTo>
                    <a:pt x="382" y="71"/>
                  </a:lnTo>
                  <a:lnTo>
                    <a:pt x="369" y="76"/>
                  </a:lnTo>
                  <a:lnTo>
                    <a:pt x="356" y="84"/>
                  </a:lnTo>
                  <a:lnTo>
                    <a:pt x="346" y="93"/>
                  </a:lnTo>
                  <a:lnTo>
                    <a:pt x="336" y="106"/>
                  </a:lnTo>
                  <a:lnTo>
                    <a:pt x="329" y="122"/>
                  </a:lnTo>
                  <a:lnTo>
                    <a:pt x="321" y="118"/>
                  </a:lnTo>
                  <a:lnTo>
                    <a:pt x="314" y="115"/>
                  </a:lnTo>
                  <a:lnTo>
                    <a:pt x="307" y="114"/>
                  </a:lnTo>
                  <a:lnTo>
                    <a:pt x="305" y="113"/>
                  </a:lnTo>
                  <a:lnTo>
                    <a:pt x="309" y="107"/>
                  </a:lnTo>
                  <a:lnTo>
                    <a:pt x="316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3" y="71"/>
                  </a:lnTo>
                  <a:lnTo>
                    <a:pt x="338" y="63"/>
                  </a:lnTo>
                  <a:lnTo>
                    <a:pt x="340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18" y="34"/>
                  </a:lnTo>
                  <a:lnTo>
                    <a:pt x="316" y="33"/>
                  </a:lnTo>
                  <a:lnTo>
                    <a:pt x="322" y="24"/>
                  </a:lnTo>
                  <a:lnTo>
                    <a:pt x="324" y="14"/>
                  </a:lnTo>
                  <a:lnTo>
                    <a:pt x="323" y="4"/>
                  </a:lnTo>
                  <a:lnTo>
                    <a:pt x="323" y="1"/>
                  </a:lnTo>
                  <a:lnTo>
                    <a:pt x="313" y="0"/>
                  </a:lnTo>
                  <a:lnTo>
                    <a:pt x="300" y="1"/>
                  </a:lnTo>
                  <a:lnTo>
                    <a:pt x="286" y="3"/>
                  </a:lnTo>
                  <a:lnTo>
                    <a:pt x="271" y="9"/>
                  </a:lnTo>
                  <a:lnTo>
                    <a:pt x="258" y="16"/>
                  </a:lnTo>
                  <a:lnTo>
                    <a:pt x="243" y="25"/>
                  </a:lnTo>
                  <a:lnTo>
                    <a:pt x="230" y="35"/>
                  </a:lnTo>
                  <a:lnTo>
                    <a:pt x="220" y="47"/>
                  </a:lnTo>
                  <a:lnTo>
                    <a:pt x="218" y="38"/>
                  </a:lnTo>
                  <a:lnTo>
                    <a:pt x="217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79" y="47"/>
                  </a:lnTo>
                  <a:lnTo>
                    <a:pt x="164" y="58"/>
                  </a:lnTo>
                  <a:lnTo>
                    <a:pt x="149" y="73"/>
                  </a:lnTo>
                  <a:lnTo>
                    <a:pt x="137" y="91"/>
                  </a:lnTo>
                  <a:lnTo>
                    <a:pt x="126" y="111"/>
                  </a:lnTo>
                  <a:lnTo>
                    <a:pt x="121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94" name="Freeform 121"/>
            <p:cNvSpPr>
              <a:spLocks/>
            </p:cNvSpPr>
            <p:nvPr/>
          </p:nvSpPr>
          <p:spPr bwMode="auto">
            <a:xfrm>
              <a:off x="2940" y="1978"/>
              <a:ext cx="346" cy="350"/>
            </a:xfrm>
            <a:custGeom>
              <a:avLst/>
              <a:gdLst>
                <a:gd name="T0" fmla="*/ 29 w 693"/>
                <a:gd name="T1" fmla="*/ 25 h 699"/>
                <a:gd name="T2" fmla="*/ 29 w 693"/>
                <a:gd name="T3" fmla="*/ 15 h 699"/>
                <a:gd name="T4" fmla="*/ 23 w 693"/>
                <a:gd name="T5" fmla="*/ 14 h 699"/>
                <a:gd name="T6" fmla="*/ 23 w 693"/>
                <a:gd name="T7" fmla="*/ 40 h 699"/>
                <a:gd name="T8" fmla="*/ 17 w 693"/>
                <a:gd name="T9" fmla="*/ 51 h 699"/>
                <a:gd name="T10" fmla="*/ 5 w 693"/>
                <a:gd name="T11" fmla="*/ 62 h 699"/>
                <a:gd name="T12" fmla="*/ 7 w 693"/>
                <a:gd name="T13" fmla="*/ 82 h 699"/>
                <a:gd name="T14" fmla="*/ 0 w 693"/>
                <a:gd name="T15" fmla="*/ 97 h 699"/>
                <a:gd name="T16" fmla="*/ 6 w 693"/>
                <a:gd name="T17" fmla="*/ 113 h 699"/>
                <a:gd name="T18" fmla="*/ 15 w 693"/>
                <a:gd name="T19" fmla="*/ 121 h 699"/>
                <a:gd name="T20" fmla="*/ 9 w 693"/>
                <a:gd name="T21" fmla="*/ 132 h 699"/>
                <a:gd name="T22" fmla="*/ 11 w 693"/>
                <a:gd name="T23" fmla="*/ 147 h 699"/>
                <a:gd name="T24" fmla="*/ 25 w 693"/>
                <a:gd name="T25" fmla="*/ 160 h 699"/>
                <a:gd name="T26" fmla="*/ 42 w 693"/>
                <a:gd name="T27" fmla="*/ 158 h 699"/>
                <a:gd name="T28" fmla="*/ 51 w 693"/>
                <a:gd name="T29" fmla="*/ 145 h 699"/>
                <a:gd name="T30" fmla="*/ 58 w 693"/>
                <a:gd name="T31" fmla="*/ 147 h 699"/>
                <a:gd name="T32" fmla="*/ 60 w 693"/>
                <a:gd name="T33" fmla="*/ 156 h 699"/>
                <a:gd name="T34" fmla="*/ 74 w 693"/>
                <a:gd name="T35" fmla="*/ 167 h 699"/>
                <a:gd name="T36" fmla="*/ 93 w 693"/>
                <a:gd name="T37" fmla="*/ 162 h 699"/>
                <a:gd name="T38" fmla="*/ 101 w 693"/>
                <a:gd name="T39" fmla="*/ 172 h 699"/>
                <a:gd name="T40" fmla="*/ 116 w 693"/>
                <a:gd name="T41" fmla="*/ 174 h 699"/>
                <a:gd name="T42" fmla="*/ 129 w 693"/>
                <a:gd name="T43" fmla="*/ 170 h 699"/>
                <a:gd name="T44" fmla="*/ 140 w 693"/>
                <a:gd name="T45" fmla="*/ 172 h 699"/>
                <a:gd name="T46" fmla="*/ 151 w 693"/>
                <a:gd name="T47" fmla="*/ 169 h 699"/>
                <a:gd name="T48" fmla="*/ 156 w 693"/>
                <a:gd name="T49" fmla="*/ 163 h 699"/>
                <a:gd name="T50" fmla="*/ 158 w 693"/>
                <a:gd name="T51" fmla="*/ 154 h 699"/>
                <a:gd name="T52" fmla="*/ 154 w 693"/>
                <a:gd name="T53" fmla="*/ 144 h 699"/>
                <a:gd name="T54" fmla="*/ 164 w 693"/>
                <a:gd name="T55" fmla="*/ 142 h 699"/>
                <a:gd name="T56" fmla="*/ 172 w 693"/>
                <a:gd name="T57" fmla="*/ 132 h 699"/>
                <a:gd name="T58" fmla="*/ 172 w 693"/>
                <a:gd name="T59" fmla="*/ 119 h 699"/>
                <a:gd name="T60" fmla="*/ 168 w 693"/>
                <a:gd name="T61" fmla="*/ 110 h 699"/>
                <a:gd name="T62" fmla="*/ 162 w 693"/>
                <a:gd name="T63" fmla="*/ 105 h 699"/>
                <a:gd name="T64" fmla="*/ 164 w 693"/>
                <a:gd name="T65" fmla="*/ 93 h 699"/>
                <a:gd name="T66" fmla="*/ 160 w 693"/>
                <a:gd name="T67" fmla="*/ 76 h 699"/>
                <a:gd name="T68" fmla="*/ 156 w 693"/>
                <a:gd name="T69" fmla="*/ 71 h 699"/>
                <a:gd name="T70" fmla="*/ 152 w 693"/>
                <a:gd name="T71" fmla="*/ 69 h 699"/>
                <a:gd name="T72" fmla="*/ 154 w 693"/>
                <a:gd name="T73" fmla="*/ 63 h 699"/>
                <a:gd name="T74" fmla="*/ 155 w 693"/>
                <a:gd name="T75" fmla="*/ 52 h 699"/>
                <a:gd name="T76" fmla="*/ 149 w 693"/>
                <a:gd name="T77" fmla="*/ 40 h 699"/>
                <a:gd name="T78" fmla="*/ 139 w 693"/>
                <a:gd name="T79" fmla="*/ 34 h 699"/>
                <a:gd name="T80" fmla="*/ 130 w 693"/>
                <a:gd name="T81" fmla="*/ 34 h 699"/>
                <a:gd name="T82" fmla="*/ 123 w 693"/>
                <a:gd name="T83" fmla="*/ 34 h 699"/>
                <a:gd name="T84" fmla="*/ 118 w 693"/>
                <a:gd name="T85" fmla="*/ 25 h 699"/>
                <a:gd name="T86" fmla="*/ 110 w 693"/>
                <a:gd name="T87" fmla="*/ 19 h 699"/>
                <a:gd name="T88" fmla="*/ 99 w 693"/>
                <a:gd name="T89" fmla="*/ 18 h 699"/>
                <a:gd name="T90" fmla="*/ 89 w 693"/>
                <a:gd name="T91" fmla="*/ 21 h 699"/>
                <a:gd name="T92" fmla="*/ 82 w 693"/>
                <a:gd name="T93" fmla="*/ 31 h 699"/>
                <a:gd name="T94" fmla="*/ 77 w 693"/>
                <a:gd name="T95" fmla="*/ 29 h 699"/>
                <a:gd name="T96" fmla="*/ 79 w 693"/>
                <a:gd name="T97" fmla="*/ 25 h 699"/>
                <a:gd name="T98" fmla="*/ 83 w 693"/>
                <a:gd name="T99" fmla="*/ 18 h 699"/>
                <a:gd name="T100" fmla="*/ 85 w 693"/>
                <a:gd name="T101" fmla="*/ 13 h 699"/>
                <a:gd name="T102" fmla="*/ 80 w 693"/>
                <a:gd name="T103" fmla="*/ 9 h 699"/>
                <a:gd name="T104" fmla="*/ 81 w 693"/>
                <a:gd name="T105" fmla="*/ 4 h 699"/>
                <a:gd name="T106" fmla="*/ 78 w 693"/>
                <a:gd name="T107" fmla="*/ 0 h 699"/>
                <a:gd name="T108" fmla="*/ 68 w 693"/>
                <a:gd name="T109" fmla="*/ 3 h 699"/>
                <a:gd name="T110" fmla="*/ 57 w 693"/>
                <a:gd name="T111" fmla="*/ 9 h 699"/>
                <a:gd name="T112" fmla="*/ 54 w 693"/>
                <a:gd name="T113" fmla="*/ 8 h 699"/>
                <a:gd name="T114" fmla="*/ 51 w 693"/>
                <a:gd name="T115" fmla="*/ 8 h 699"/>
                <a:gd name="T116" fmla="*/ 41 w 693"/>
                <a:gd name="T117" fmla="*/ 15 h 699"/>
                <a:gd name="T118" fmla="*/ 32 w 693"/>
                <a:gd name="T119" fmla="*/ 28 h 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699"/>
                <a:gd name="T182" fmla="*/ 693 w 693"/>
                <a:gd name="T183" fmla="*/ 699 h 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699">
                  <a:moveTo>
                    <a:pt x="122" y="136"/>
                  </a:moveTo>
                  <a:lnTo>
                    <a:pt x="119" y="118"/>
                  </a:lnTo>
                  <a:lnTo>
                    <a:pt x="119" y="98"/>
                  </a:lnTo>
                  <a:lnTo>
                    <a:pt x="121" y="79"/>
                  </a:lnTo>
                  <a:lnTo>
                    <a:pt x="126" y="64"/>
                  </a:lnTo>
                  <a:lnTo>
                    <a:pt x="119" y="57"/>
                  </a:lnTo>
                  <a:lnTo>
                    <a:pt x="111" y="54"/>
                  </a:lnTo>
                  <a:lnTo>
                    <a:pt x="101" y="54"/>
                  </a:lnTo>
                  <a:lnTo>
                    <a:pt x="94" y="55"/>
                  </a:lnTo>
                  <a:lnTo>
                    <a:pt x="89" y="80"/>
                  </a:lnTo>
                  <a:lnTo>
                    <a:pt x="88" y="117"/>
                  </a:lnTo>
                  <a:lnTo>
                    <a:pt x="92" y="160"/>
                  </a:lnTo>
                  <a:lnTo>
                    <a:pt x="106" y="201"/>
                  </a:lnTo>
                  <a:lnTo>
                    <a:pt x="89" y="199"/>
                  </a:lnTo>
                  <a:lnTo>
                    <a:pt x="70" y="202"/>
                  </a:lnTo>
                  <a:lnTo>
                    <a:pt x="51" y="213"/>
                  </a:lnTo>
                  <a:lnTo>
                    <a:pt x="32" y="229"/>
                  </a:lnTo>
                  <a:lnTo>
                    <a:pt x="20" y="248"/>
                  </a:lnTo>
                  <a:lnTo>
                    <a:pt x="13" y="273"/>
                  </a:lnTo>
                  <a:lnTo>
                    <a:pt x="15" y="298"/>
                  </a:lnTo>
                  <a:lnTo>
                    <a:pt x="28" y="327"/>
                  </a:lnTo>
                  <a:lnTo>
                    <a:pt x="13" y="342"/>
                  </a:lnTo>
                  <a:lnTo>
                    <a:pt x="4" y="362"/>
                  </a:lnTo>
                  <a:lnTo>
                    <a:pt x="0" y="386"/>
                  </a:lnTo>
                  <a:lnTo>
                    <a:pt x="2" y="410"/>
                  </a:lnTo>
                  <a:lnTo>
                    <a:pt x="11" y="433"/>
                  </a:lnTo>
                  <a:lnTo>
                    <a:pt x="25" y="452"/>
                  </a:lnTo>
                  <a:lnTo>
                    <a:pt x="45" y="466"/>
                  </a:lnTo>
                  <a:lnTo>
                    <a:pt x="71" y="474"/>
                  </a:lnTo>
                  <a:lnTo>
                    <a:pt x="61" y="482"/>
                  </a:lnTo>
                  <a:lnTo>
                    <a:pt x="51" y="494"/>
                  </a:lnTo>
                  <a:lnTo>
                    <a:pt x="43" y="509"/>
                  </a:lnTo>
                  <a:lnTo>
                    <a:pt x="37" y="525"/>
                  </a:lnTo>
                  <a:lnTo>
                    <a:pt x="35" y="544"/>
                  </a:lnTo>
                  <a:lnTo>
                    <a:pt x="37" y="565"/>
                  </a:lnTo>
                  <a:lnTo>
                    <a:pt x="45" y="588"/>
                  </a:lnTo>
                  <a:lnTo>
                    <a:pt x="60" y="611"/>
                  </a:lnTo>
                  <a:lnTo>
                    <a:pt x="81" y="630"/>
                  </a:lnTo>
                  <a:lnTo>
                    <a:pt x="103" y="640"/>
                  </a:lnTo>
                  <a:lnTo>
                    <a:pt x="127" y="642"/>
                  </a:lnTo>
                  <a:lnTo>
                    <a:pt x="149" y="639"/>
                  </a:lnTo>
                  <a:lnTo>
                    <a:pt x="169" y="630"/>
                  </a:lnTo>
                  <a:lnTo>
                    <a:pt x="187" y="616"/>
                  </a:lnTo>
                  <a:lnTo>
                    <a:pt x="199" y="599"/>
                  </a:lnTo>
                  <a:lnTo>
                    <a:pt x="205" y="580"/>
                  </a:lnTo>
                  <a:lnTo>
                    <a:pt x="213" y="584"/>
                  </a:lnTo>
                  <a:lnTo>
                    <a:pt x="223" y="585"/>
                  </a:lnTo>
                  <a:lnTo>
                    <a:pt x="233" y="587"/>
                  </a:lnTo>
                  <a:lnTo>
                    <a:pt x="236" y="587"/>
                  </a:lnTo>
                  <a:lnTo>
                    <a:pt x="234" y="604"/>
                  </a:lnTo>
                  <a:lnTo>
                    <a:pt x="241" y="623"/>
                  </a:lnTo>
                  <a:lnTo>
                    <a:pt x="254" y="641"/>
                  </a:lnTo>
                  <a:lnTo>
                    <a:pt x="273" y="656"/>
                  </a:lnTo>
                  <a:lnTo>
                    <a:pt x="296" y="668"/>
                  </a:lnTo>
                  <a:lnTo>
                    <a:pt x="321" y="671"/>
                  </a:lnTo>
                  <a:lnTo>
                    <a:pt x="348" y="665"/>
                  </a:lnTo>
                  <a:lnTo>
                    <a:pt x="374" y="648"/>
                  </a:lnTo>
                  <a:lnTo>
                    <a:pt x="379" y="662"/>
                  </a:lnTo>
                  <a:lnTo>
                    <a:pt x="389" y="676"/>
                  </a:lnTo>
                  <a:lnTo>
                    <a:pt x="404" y="687"/>
                  </a:lnTo>
                  <a:lnTo>
                    <a:pt x="422" y="695"/>
                  </a:lnTo>
                  <a:lnTo>
                    <a:pt x="443" y="699"/>
                  </a:lnTo>
                  <a:lnTo>
                    <a:pt x="465" y="696"/>
                  </a:lnTo>
                  <a:lnTo>
                    <a:pt x="487" y="686"/>
                  </a:lnTo>
                  <a:lnTo>
                    <a:pt x="509" y="667"/>
                  </a:lnTo>
                  <a:lnTo>
                    <a:pt x="518" y="678"/>
                  </a:lnTo>
                  <a:lnTo>
                    <a:pt x="531" y="684"/>
                  </a:lnTo>
                  <a:lnTo>
                    <a:pt x="545" y="687"/>
                  </a:lnTo>
                  <a:lnTo>
                    <a:pt x="562" y="687"/>
                  </a:lnTo>
                  <a:lnTo>
                    <a:pt x="578" y="685"/>
                  </a:lnTo>
                  <a:lnTo>
                    <a:pt x="592" y="680"/>
                  </a:lnTo>
                  <a:lnTo>
                    <a:pt x="604" y="673"/>
                  </a:lnTo>
                  <a:lnTo>
                    <a:pt x="613" y="667"/>
                  </a:lnTo>
                  <a:lnTo>
                    <a:pt x="620" y="658"/>
                  </a:lnTo>
                  <a:lnTo>
                    <a:pt x="626" y="649"/>
                  </a:lnTo>
                  <a:lnTo>
                    <a:pt x="631" y="639"/>
                  </a:lnTo>
                  <a:lnTo>
                    <a:pt x="634" y="627"/>
                  </a:lnTo>
                  <a:lnTo>
                    <a:pt x="635" y="615"/>
                  </a:lnTo>
                  <a:lnTo>
                    <a:pt x="633" y="602"/>
                  </a:lnTo>
                  <a:lnTo>
                    <a:pt x="628" y="589"/>
                  </a:lnTo>
                  <a:lnTo>
                    <a:pt x="619" y="576"/>
                  </a:lnTo>
                  <a:lnTo>
                    <a:pt x="632" y="577"/>
                  </a:lnTo>
                  <a:lnTo>
                    <a:pt x="646" y="573"/>
                  </a:lnTo>
                  <a:lnTo>
                    <a:pt x="658" y="566"/>
                  </a:lnTo>
                  <a:lnTo>
                    <a:pt x="671" y="556"/>
                  </a:lnTo>
                  <a:lnTo>
                    <a:pt x="681" y="542"/>
                  </a:lnTo>
                  <a:lnTo>
                    <a:pt x="688" y="526"/>
                  </a:lnTo>
                  <a:lnTo>
                    <a:pt x="693" y="508"/>
                  </a:lnTo>
                  <a:lnTo>
                    <a:pt x="693" y="488"/>
                  </a:lnTo>
                  <a:lnTo>
                    <a:pt x="690" y="474"/>
                  </a:lnTo>
                  <a:lnTo>
                    <a:pt x="686" y="460"/>
                  </a:lnTo>
                  <a:lnTo>
                    <a:pt x="681" y="449"/>
                  </a:lnTo>
                  <a:lnTo>
                    <a:pt x="674" y="438"/>
                  </a:lnTo>
                  <a:lnTo>
                    <a:pt x="666" y="429"/>
                  </a:lnTo>
                  <a:lnTo>
                    <a:pt x="657" y="422"/>
                  </a:lnTo>
                  <a:lnTo>
                    <a:pt x="648" y="418"/>
                  </a:lnTo>
                  <a:lnTo>
                    <a:pt x="639" y="415"/>
                  </a:lnTo>
                  <a:lnTo>
                    <a:pt x="652" y="398"/>
                  </a:lnTo>
                  <a:lnTo>
                    <a:pt x="659" y="371"/>
                  </a:lnTo>
                  <a:lnTo>
                    <a:pt x="658" y="339"/>
                  </a:lnTo>
                  <a:lnTo>
                    <a:pt x="649" y="313"/>
                  </a:lnTo>
                  <a:lnTo>
                    <a:pt x="643" y="304"/>
                  </a:lnTo>
                  <a:lnTo>
                    <a:pt x="636" y="295"/>
                  </a:lnTo>
                  <a:lnTo>
                    <a:pt x="631" y="288"/>
                  </a:lnTo>
                  <a:lnTo>
                    <a:pt x="626" y="282"/>
                  </a:lnTo>
                  <a:lnTo>
                    <a:pt x="620" y="278"/>
                  </a:lnTo>
                  <a:lnTo>
                    <a:pt x="616" y="275"/>
                  </a:lnTo>
                  <a:lnTo>
                    <a:pt x="611" y="273"/>
                  </a:lnTo>
                  <a:lnTo>
                    <a:pt x="606" y="272"/>
                  </a:lnTo>
                  <a:lnTo>
                    <a:pt x="613" y="262"/>
                  </a:lnTo>
                  <a:lnTo>
                    <a:pt x="618" y="251"/>
                  </a:lnTo>
                  <a:lnTo>
                    <a:pt x="621" y="237"/>
                  </a:lnTo>
                  <a:lnTo>
                    <a:pt x="623" y="221"/>
                  </a:lnTo>
                  <a:lnTo>
                    <a:pt x="620" y="205"/>
                  </a:lnTo>
                  <a:lnTo>
                    <a:pt x="616" y="189"/>
                  </a:lnTo>
                  <a:lnTo>
                    <a:pt x="608" y="174"/>
                  </a:lnTo>
                  <a:lnTo>
                    <a:pt x="596" y="160"/>
                  </a:lnTo>
                  <a:lnTo>
                    <a:pt x="582" y="148"/>
                  </a:lnTo>
                  <a:lnTo>
                    <a:pt x="570" y="140"/>
                  </a:lnTo>
                  <a:lnTo>
                    <a:pt x="557" y="136"/>
                  </a:lnTo>
                  <a:lnTo>
                    <a:pt x="544" y="132"/>
                  </a:lnTo>
                  <a:lnTo>
                    <a:pt x="532" y="132"/>
                  </a:lnTo>
                  <a:lnTo>
                    <a:pt x="520" y="136"/>
                  </a:lnTo>
                  <a:lnTo>
                    <a:pt x="509" y="140"/>
                  </a:lnTo>
                  <a:lnTo>
                    <a:pt x="497" y="147"/>
                  </a:lnTo>
                  <a:lnTo>
                    <a:pt x="493" y="136"/>
                  </a:lnTo>
                  <a:lnTo>
                    <a:pt x="487" y="123"/>
                  </a:lnTo>
                  <a:lnTo>
                    <a:pt x="480" y="111"/>
                  </a:lnTo>
                  <a:lnTo>
                    <a:pt x="472" y="100"/>
                  </a:lnTo>
                  <a:lnTo>
                    <a:pt x="463" y="90"/>
                  </a:lnTo>
                  <a:lnTo>
                    <a:pt x="451" y="81"/>
                  </a:lnTo>
                  <a:lnTo>
                    <a:pt x="440" y="75"/>
                  </a:lnTo>
                  <a:lnTo>
                    <a:pt x="426" y="70"/>
                  </a:lnTo>
                  <a:lnTo>
                    <a:pt x="411" y="69"/>
                  </a:lnTo>
                  <a:lnTo>
                    <a:pt x="397" y="69"/>
                  </a:lnTo>
                  <a:lnTo>
                    <a:pt x="383" y="71"/>
                  </a:lnTo>
                  <a:lnTo>
                    <a:pt x="369" y="76"/>
                  </a:lnTo>
                  <a:lnTo>
                    <a:pt x="358" y="84"/>
                  </a:lnTo>
                  <a:lnTo>
                    <a:pt x="346" y="93"/>
                  </a:lnTo>
                  <a:lnTo>
                    <a:pt x="337" y="106"/>
                  </a:lnTo>
                  <a:lnTo>
                    <a:pt x="329" y="122"/>
                  </a:lnTo>
                  <a:lnTo>
                    <a:pt x="322" y="118"/>
                  </a:lnTo>
                  <a:lnTo>
                    <a:pt x="314" y="115"/>
                  </a:lnTo>
                  <a:lnTo>
                    <a:pt x="308" y="114"/>
                  </a:lnTo>
                  <a:lnTo>
                    <a:pt x="306" y="113"/>
                  </a:lnTo>
                  <a:lnTo>
                    <a:pt x="311" y="107"/>
                  </a:lnTo>
                  <a:lnTo>
                    <a:pt x="317" y="99"/>
                  </a:lnTo>
                  <a:lnTo>
                    <a:pt x="322" y="91"/>
                  </a:lnTo>
                  <a:lnTo>
                    <a:pt x="328" y="80"/>
                  </a:lnTo>
                  <a:lnTo>
                    <a:pt x="334" y="71"/>
                  </a:lnTo>
                  <a:lnTo>
                    <a:pt x="338" y="63"/>
                  </a:lnTo>
                  <a:lnTo>
                    <a:pt x="341" y="56"/>
                  </a:lnTo>
                  <a:lnTo>
                    <a:pt x="343" y="52"/>
                  </a:lnTo>
                  <a:lnTo>
                    <a:pt x="335" y="45"/>
                  </a:lnTo>
                  <a:lnTo>
                    <a:pt x="327" y="39"/>
                  </a:lnTo>
                  <a:lnTo>
                    <a:pt x="320" y="34"/>
                  </a:lnTo>
                  <a:lnTo>
                    <a:pt x="318" y="33"/>
                  </a:lnTo>
                  <a:lnTo>
                    <a:pt x="323" y="24"/>
                  </a:lnTo>
                  <a:lnTo>
                    <a:pt x="325" y="14"/>
                  </a:lnTo>
                  <a:lnTo>
                    <a:pt x="325" y="4"/>
                  </a:lnTo>
                  <a:lnTo>
                    <a:pt x="325" y="1"/>
                  </a:lnTo>
                  <a:lnTo>
                    <a:pt x="314" y="0"/>
                  </a:lnTo>
                  <a:lnTo>
                    <a:pt x="302" y="1"/>
                  </a:lnTo>
                  <a:lnTo>
                    <a:pt x="288" y="3"/>
                  </a:lnTo>
                  <a:lnTo>
                    <a:pt x="273" y="9"/>
                  </a:lnTo>
                  <a:lnTo>
                    <a:pt x="258" y="16"/>
                  </a:lnTo>
                  <a:lnTo>
                    <a:pt x="244" y="25"/>
                  </a:lnTo>
                  <a:lnTo>
                    <a:pt x="231" y="35"/>
                  </a:lnTo>
                  <a:lnTo>
                    <a:pt x="220" y="47"/>
                  </a:lnTo>
                  <a:lnTo>
                    <a:pt x="219" y="38"/>
                  </a:lnTo>
                  <a:lnTo>
                    <a:pt x="218" y="30"/>
                  </a:lnTo>
                  <a:lnTo>
                    <a:pt x="215" y="25"/>
                  </a:lnTo>
                  <a:lnTo>
                    <a:pt x="215" y="23"/>
                  </a:lnTo>
                  <a:lnTo>
                    <a:pt x="206" y="29"/>
                  </a:lnTo>
                  <a:lnTo>
                    <a:pt x="193" y="37"/>
                  </a:lnTo>
                  <a:lnTo>
                    <a:pt x="180" y="47"/>
                  </a:lnTo>
                  <a:lnTo>
                    <a:pt x="165" y="58"/>
                  </a:lnTo>
                  <a:lnTo>
                    <a:pt x="151" y="73"/>
                  </a:lnTo>
                  <a:lnTo>
                    <a:pt x="138" y="91"/>
                  </a:lnTo>
                  <a:lnTo>
                    <a:pt x="128" y="111"/>
                  </a:lnTo>
                  <a:lnTo>
                    <a:pt x="122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95" name="Freeform 122"/>
            <p:cNvSpPr>
              <a:spLocks/>
            </p:cNvSpPr>
            <p:nvPr/>
          </p:nvSpPr>
          <p:spPr bwMode="auto">
            <a:xfrm>
              <a:off x="2995" y="2003"/>
              <a:ext cx="26" cy="95"/>
            </a:xfrm>
            <a:custGeom>
              <a:avLst/>
              <a:gdLst>
                <a:gd name="T0" fmla="*/ 2 w 52"/>
                <a:gd name="T1" fmla="*/ 0 h 190"/>
                <a:gd name="T2" fmla="*/ 3 w 52"/>
                <a:gd name="T3" fmla="*/ 0 h 190"/>
                <a:gd name="T4" fmla="*/ 3 w 52"/>
                <a:gd name="T5" fmla="*/ 1 h 190"/>
                <a:gd name="T6" fmla="*/ 5 w 52"/>
                <a:gd name="T7" fmla="*/ 1 h 190"/>
                <a:gd name="T8" fmla="*/ 5 w 52"/>
                <a:gd name="T9" fmla="*/ 1 h 190"/>
                <a:gd name="T10" fmla="*/ 5 w 52"/>
                <a:gd name="T11" fmla="*/ 4 h 190"/>
                <a:gd name="T12" fmla="*/ 3 w 52"/>
                <a:gd name="T13" fmla="*/ 7 h 190"/>
                <a:gd name="T14" fmla="*/ 3 w 52"/>
                <a:gd name="T15" fmla="*/ 12 h 190"/>
                <a:gd name="T16" fmla="*/ 5 w 52"/>
                <a:gd name="T17" fmla="*/ 18 h 190"/>
                <a:gd name="T18" fmla="*/ 5 w 52"/>
                <a:gd name="T19" fmla="*/ 24 h 190"/>
                <a:gd name="T20" fmla="*/ 7 w 52"/>
                <a:gd name="T21" fmla="*/ 29 h 190"/>
                <a:gd name="T22" fmla="*/ 10 w 52"/>
                <a:gd name="T23" fmla="*/ 37 h 190"/>
                <a:gd name="T24" fmla="*/ 13 w 52"/>
                <a:gd name="T25" fmla="*/ 44 h 190"/>
                <a:gd name="T26" fmla="*/ 13 w 52"/>
                <a:gd name="T27" fmla="*/ 45 h 190"/>
                <a:gd name="T28" fmla="*/ 12 w 52"/>
                <a:gd name="T29" fmla="*/ 46 h 190"/>
                <a:gd name="T30" fmla="*/ 11 w 52"/>
                <a:gd name="T31" fmla="*/ 48 h 190"/>
                <a:gd name="T32" fmla="*/ 11 w 52"/>
                <a:gd name="T33" fmla="*/ 48 h 190"/>
                <a:gd name="T34" fmla="*/ 9 w 52"/>
                <a:gd name="T35" fmla="*/ 44 h 190"/>
                <a:gd name="T36" fmla="*/ 7 w 52"/>
                <a:gd name="T37" fmla="*/ 39 h 190"/>
                <a:gd name="T38" fmla="*/ 5 w 52"/>
                <a:gd name="T39" fmla="*/ 34 h 190"/>
                <a:gd name="T40" fmla="*/ 3 w 52"/>
                <a:gd name="T41" fmla="*/ 28 h 190"/>
                <a:gd name="T42" fmla="*/ 1 w 52"/>
                <a:gd name="T43" fmla="*/ 23 h 190"/>
                <a:gd name="T44" fmla="*/ 0 w 52"/>
                <a:gd name="T45" fmla="*/ 15 h 190"/>
                <a:gd name="T46" fmla="*/ 0 w 52"/>
                <a:gd name="T47" fmla="*/ 8 h 190"/>
                <a:gd name="T48" fmla="*/ 2 w 52"/>
                <a:gd name="T49" fmla="*/ 0 h 1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190"/>
                <a:gd name="T77" fmla="*/ 52 w 52"/>
                <a:gd name="T78" fmla="*/ 190 h 1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190">
                  <a:moveTo>
                    <a:pt x="5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18" y="16"/>
                  </a:lnTo>
                  <a:lnTo>
                    <a:pt x="15" y="31"/>
                  </a:lnTo>
                  <a:lnTo>
                    <a:pt x="15" y="50"/>
                  </a:lnTo>
                  <a:lnTo>
                    <a:pt x="17" y="70"/>
                  </a:lnTo>
                  <a:lnTo>
                    <a:pt x="20" y="93"/>
                  </a:lnTo>
                  <a:lnTo>
                    <a:pt x="27" y="119"/>
                  </a:lnTo>
                  <a:lnTo>
                    <a:pt x="37" y="145"/>
                  </a:lnTo>
                  <a:lnTo>
                    <a:pt x="52" y="173"/>
                  </a:lnTo>
                  <a:lnTo>
                    <a:pt x="49" y="179"/>
                  </a:lnTo>
                  <a:lnTo>
                    <a:pt x="45" y="184"/>
                  </a:lnTo>
                  <a:lnTo>
                    <a:pt x="43" y="189"/>
                  </a:lnTo>
                  <a:lnTo>
                    <a:pt x="42" y="190"/>
                  </a:lnTo>
                  <a:lnTo>
                    <a:pt x="34" y="174"/>
                  </a:lnTo>
                  <a:lnTo>
                    <a:pt x="26" y="156"/>
                  </a:lnTo>
                  <a:lnTo>
                    <a:pt x="17" y="136"/>
                  </a:lnTo>
                  <a:lnTo>
                    <a:pt x="10" y="113"/>
                  </a:lnTo>
                  <a:lnTo>
                    <a:pt x="4" y="89"/>
                  </a:lnTo>
                  <a:lnTo>
                    <a:pt x="0" y="62"/>
                  </a:lnTo>
                  <a:lnTo>
                    <a:pt x="0" y="3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7C6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96" name="Freeform 123"/>
            <p:cNvSpPr>
              <a:spLocks/>
            </p:cNvSpPr>
            <p:nvPr/>
          </p:nvSpPr>
          <p:spPr bwMode="auto">
            <a:xfrm>
              <a:off x="3045" y="1987"/>
              <a:ext cx="65" cy="52"/>
            </a:xfrm>
            <a:custGeom>
              <a:avLst/>
              <a:gdLst>
                <a:gd name="T0" fmla="*/ 25 w 131"/>
                <a:gd name="T1" fmla="*/ 0 h 105"/>
                <a:gd name="T2" fmla="*/ 23 w 131"/>
                <a:gd name="T3" fmla="*/ 0 h 105"/>
                <a:gd name="T4" fmla="*/ 20 w 131"/>
                <a:gd name="T5" fmla="*/ 0 h 105"/>
                <a:gd name="T6" fmla="*/ 17 w 131"/>
                <a:gd name="T7" fmla="*/ 1 h 105"/>
                <a:gd name="T8" fmla="*/ 14 w 131"/>
                <a:gd name="T9" fmla="*/ 4 h 105"/>
                <a:gd name="T10" fmla="*/ 11 w 131"/>
                <a:gd name="T11" fmla="*/ 7 h 105"/>
                <a:gd name="T12" fmla="*/ 8 w 131"/>
                <a:gd name="T13" fmla="*/ 12 h 105"/>
                <a:gd name="T14" fmla="*/ 4 w 131"/>
                <a:gd name="T15" fmla="*/ 18 h 105"/>
                <a:gd name="T16" fmla="*/ 0 w 131"/>
                <a:gd name="T17" fmla="*/ 26 h 105"/>
                <a:gd name="T18" fmla="*/ 1 w 131"/>
                <a:gd name="T19" fmla="*/ 24 h 105"/>
                <a:gd name="T20" fmla="*/ 4 w 131"/>
                <a:gd name="T21" fmla="*/ 23 h 105"/>
                <a:gd name="T22" fmla="*/ 7 w 131"/>
                <a:gd name="T23" fmla="*/ 21 h 105"/>
                <a:gd name="T24" fmla="*/ 10 w 131"/>
                <a:gd name="T25" fmla="*/ 20 h 105"/>
                <a:gd name="T26" fmla="*/ 14 w 131"/>
                <a:gd name="T27" fmla="*/ 19 h 105"/>
                <a:gd name="T28" fmla="*/ 17 w 131"/>
                <a:gd name="T29" fmla="*/ 18 h 105"/>
                <a:gd name="T30" fmla="*/ 21 w 131"/>
                <a:gd name="T31" fmla="*/ 18 h 105"/>
                <a:gd name="T32" fmla="*/ 24 w 131"/>
                <a:gd name="T33" fmla="*/ 19 h 105"/>
                <a:gd name="T34" fmla="*/ 25 w 131"/>
                <a:gd name="T35" fmla="*/ 18 h 105"/>
                <a:gd name="T36" fmla="*/ 27 w 131"/>
                <a:gd name="T37" fmla="*/ 16 h 105"/>
                <a:gd name="T38" fmla="*/ 28 w 131"/>
                <a:gd name="T39" fmla="*/ 14 h 105"/>
                <a:gd name="T40" fmla="*/ 29 w 131"/>
                <a:gd name="T41" fmla="*/ 11 h 105"/>
                <a:gd name="T42" fmla="*/ 31 w 131"/>
                <a:gd name="T43" fmla="*/ 9 h 105"/>
                <a:gd name="T44" fmla="*/ 31 w 131"/>
                <a:gd name="T45" fmla="*/ 7 h 105"/>
                <a:gd name="T46" fmla="*/ 32 w 131"/>
                <a:gd name="T47" fmla="*/ 6 h 105"/>
                <a:gd name="T48" fmla="*/ 32 w 131"/>
                <a:gd name="T49" fmla="*/ 5 h 105"/>
                <a:gd name="T50" fmla="*/ 31 w 131"/>
                <a:gd name="T51" fmla="*/ 3 h 105"/>
                <a:gd name="T52" fmla="*/ 30 w 131"/>
                <a:gd name="T53" fmla="*/ 2 h 105"/>
                <a:gd name="T54" fmla="*/ 28 w 131"/>
                <a:gd name="T55" fmla="*/ 1 h 105"/>
                <a:gd name="T56" fmla="*/ 25 w 131"/>
                <a:gd name="T57" fmla="*/ 0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1"/>
                <a:gd name="T88" fmla="*/ 0 h 105"/>
                <a:gd name="T89" fmla="*/ 131 w 131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1" h="105">
                  <a:moveTo>
                    <a:pt x="102" y="1"/>
                  </a:moveTo>
                  <a:lnTo>
                    <a:pt x="92" y="0"/>
                  </a:lnTo>
                  <a:lnTo>
                    <a:pt x="80" y="2"/>
                  </a:lnTo>
                  <a:lnTo>
                    <a:pt x="70" y="7"/>
                  </a:lnTo>
                  <a:lnTo>
                    <a:pt x="58" y="16"/>
                  </a:lnTo>
                  <a:lnTo>
                    <a:pt x="46" y="30"/>
                  </a:lnTo>
                  <a:lnTo>
                    <a:pt x="32" y="48"/>
                  </a:lnTo>
                  <a:lnTo>
                    <a:pt x="17" y="74"/>
                  </a:lnTo>
                  <a:lnTo>
                    <a:pt x="0" y="105"/>
                  </a:lnTo>
                  <a:lnTo>
                    <a:pt x="6" y="99"/>
                  </a:lnTo>
                  <a:lnTo>
                    <a:pt x="17" y="92"/>
                  </a:lnTo>
                  <a:lnTo>
                    <a:pt x="29" y="86"/>
                  </a:lnTo>
                  <a:lnTo>
                    <a:pt x="43" y="81"/>
                  </a:lnTo>
                  <a:lnTo>
                    <a:pt x="57" y="77"/>
                  </a:lnTo>
                  <a:lnTo>
                    <a:pt x="71" y="75"/>
                  </a:lnTo>
                  <a:lnTo>
                    <a:pt x="85" y="75"/>
                  </a:lnTo>
                  <a:lnTo>
                    <a:pt x="96" y="78"/>
                  </a:lnTo>
                  <a:lnTo>
                    <a:pt x="102" y="73"/>
                  </a:lnTo>
                  <a:lnTo>
                    <a:pt x="108" y="64"/>
                  </a:lnTo>
                  <a:lnTo>
                    <a:pt x="113" y="56"/>
                  </a:lnTo>
                  <a:lnTo>
                    <a:pt x="119" y="47"/>
                  </a:lnTo>
                  <a:lnTo>
                    <a:pt x="124" y="38"/>
                  </a:lnTo>
                  <a:lnTo>
                    <a:pt x="127" y="31"/>
                  </a:lnTo>
                  <a:lnTo>
                    <a:pt x="130" y="24"/>
                  </a:lnTo>
                  <a:lnTo>
                    <a:pt x="131" y="20"/>
                  </a:lnTo>
                  <a:lnTo>
                    <a:pt x="125" y="14"/>
                  </a:lnTo>
                  <a:lnTo>
                    <a:pt x="120" y="9"/>
                  </a:lnTo>
                  <a:lnTo>
                    <a:pt x="113" y="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7AE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97" name="Freeform 124"/>
            <p:cNvSpPr>
              <a:spLocks/>
            </p:cNvSpPr>
            <p:nvPr/>
          </p:nvSpPr>
          <p:spPr bwMode="auto">
            <a:xfrm>
              <a:off x="3013" y="1977"/>
              <a:ext cx="89" cy="106"/>
            </a:xfrm>
            <a:custGeom>
              <a:avLst/>
              <a:gdLst>
                <a:gd name="T0" fmla="*/ 16 w 179"/>
                <a:gd name="T1" fmla="*/ 31 h 212"/>
                <a:gd name="T2" fmla="*/ 20 w 179"/>
                <a:gd name="T3" fmla="*/ 24 h 212"/>
                <a:gd name="T4" fmla="*/ 24 w 179"/>
                <a:gd name="T5" fmla="*/ 17 h 212"/>
                <a:gd name="T6" fmla="*/ 27 w 179"/>
                <a:gd name="T7" fmla="*/ 13 h 212"/>
                <a:gd name="T8" fmla="*/ 30 w 179"/>
                <a:gd name="T9" fmla="*/ 9 h 212"/>
                <a:gd name="T10" fmla="*/ 33 w 179"/>
                <a:gd name="T11" fmla="*/ 7 h 212"/>
                <a:gd name="T12" fmla="*/ 36 w 179"/>
                <a:gd name="T13" fmla="*/ 6 h 212"/>
                <a:gd name="T14" fmla="*/ 39 w 179"/>
                <a:gd name="T15" fmla="*/ 5 h 212"/>
                <a:gd name="T16" fmla="*/ 41 w 179"/>
                <a:gd name="T17" fmla="*/ 6 h 212"/>
                <a:gd name="T18" fmla="*/ 43 w 179"/>
                <a:gd name="T19" fmla="*/ 5 h 212"/>
                <a:gd name="T20" fmla="*/ 44 w 179"/>
                <a:gd name="T21" fmla="*/ 3 h 212"/>
                <a:gd name="T22" fmla="*/ 44 w 179"/>
                <a:gd name="T23" fmla="*/ 1 h 212"/>
                <a:gd name="T24" fmla="*/ 44 w 179"/>
                <a:gd name="T25" fmla="*/ 0 h 212"/>
                <a:gd name="T26" fmla="*/ 41 w 179"/>
                <a:gd name="T27" fmla="*/ 1 h 212"/>
                <a:gd name="T28" fmla="*/ 38 w 179"/>
                <a:gd name="T29" fmla="*/ 1 h 212"/>
                <a:gd name="T30" fmla="*/ 35 w 179"/>
                <a:gd name="T31" fmla="*/ 2 h 212"/>
                <a:gd name="T32" fmla="*/ 32 w 179"/>
                <a:gd name="T33" fmla="*/ 3 h 212"/>
                <a:gd name="T34" fmla="*/ 29 w 179"/>
                <a:gd name="T35" fmla="*/ 6 h 212"/>
                <a:gd name="T36" fmla="*/ 26 w 179"/>
                <a:gd name="T37" fmla="*/ 7 h 212"/>
                <a:gd name="T38" fmla="*/ 23 w 179"/>
                <a:gd name="T39" fmla="*/ 11 h 212"/>
                <a:gd name="T40" fmla="*/ 20 w 179"/>
                <a:gd name="T41" fmla="*/ 14 h 212"/>
                <a:gd name="T42" fmla="*/ 20 w 179"/>
                <a:gd name="T43" fmla="*/ 13 h 212"/>
                <a:gd name="T44" fmla="*/ 19 w 179"/>
                <a:gd name="T45" fmla="*/ 10 h 212"/>
                <a:gd name="T46" fmla="*/ 18 w 179"/>
                <a:gd name="T47" fmla="*/ 8 h 212"/>
                <a:gd name="T48" fmla="*/ 18 w 179"/>
                <a:gd name="T49" fmla="*/ 7 h 212"/>
                <a:gd name="T50" fmla="*/ 14 w 179"/>
                <a:gd name="T51" fmla="*/ 11 h 212"/>
                <a:gd name="T52" fmla="*/ 9 w 179"/>
                <a:gd name="T53" fmla="*/ 14 h 212"/>
                <a:gd name="T54" fmla="*/ 5 w 179"/>
                <a:gd name="T55" fmla="*/ 19 h 212"/>
                <a:gd name="T56" fmla="*/ 2 w 179"/>
                <a:gd name="T57" fmla="*/ 24 h 212"/>
                <a:gd name="T58" fmla="*/ 0 w 179"/>
                <a:gd name="T59" fmla="*/ 29 h 212"/>
                <a:gd name="T60" fmla="*/ 0 w 179"/>
                <a:gd name="T61" fmla="*/ 37 h 212"/>
                <a:gd name="T62" fmla="*/ 1 w 179"/>
                <a:gd name="T63" fmla="*/ 45 h 212"/>
                <a:gd name="T64" fmla="*/ 5 w 179"/>
                <a:gd name="T65" fmla="*/ 53 h 212"/>
                <a:gd name="T66" fmla="*/ 7 w 179"/>
                <a:gd name="T67" fmla="*/ 51 h 212"/>
                <a:gd name="T68" fmla="*/ 7 w 179"/>
                <a:gd name="T69" fmla="*/ 49 h 212"/>
                <a:gd name="T70" fmla="*/ 7 w 179"/>
                <a:gd name="T71" fmla="*/ 46 h 212"/>
                <a:gd name="T72" fmla="*/ 8 w 179"/>
                <a:gd name="T73" fmla="*/ 43 h 212"/>
                <a:gd name="T74" fmla="*/ 9 w 179"/>
                <a:gd name="T75" fmla="*/ 40 h 212"/>
                <a:gd name="T76" fmla="*/ 10 w 179"/>
                <a:gd name="T77" fmla="*/ 37 h 212"/>
                <a:gd name="T78" fmla="*/ 11 w 179"/>
                <a:gd name="T79" fmla="*/ 35 h 212"/>
                <a:gd name="T80" fmla="*/ 13 w 179"/>
                <a:gd name="T81" fmla="*/ 33 h 212"/>
                <a:gd name="T82" fmla="*/ 16 w 179"/>
                <a:gd name="T83" fmla="*/ 31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"/>
                <a:gd name="T127" fmla="*/ 0 h 212"/>
                <a:gd name="T128" fmla="*/ 179 w 179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" h="212">
                  <a:moveTo>
                    <a:pt x="64" y="125"/>
                  </a:moveTo>
                  <a:lnTo>
                    <a:pt x="81" y="94"/>
                  </a:lnTo>
                  <a:lnTo>
                    <a:pt x="96" y="68"/>
                  </a:lnTo>
                  <a:lnTo>
                    <a:pt x="110" y="50"/>
                  </a:lnTo>
                  <a:lnTo>
                    <a:pt x="122" y="36"/>
                  </a:lnTo>
                  <a:lnTo>
                    <a:pt x="134" y="27"/>
                  </a:lnTo>
                  <a:lnTo>
                    <a:pt x="144" y="22"/>
                  </a:lnTo>
                  <a:lnTo>
                    <a:pt x="156" y="20"/>
                  </a:lnTo>
                  <a:lnTo>
                    <a:pt x="166" y="21"/>
                  </a:lnTo>
                  <a:lnTo>
                    <a:pt x="173" y="17"/>
                  </a:lnTo>
                  <a:lnTo>
                    <a:pt x="176" y="10"/>
                  </a:lnTo>
                  <a:lnTo>
                    <a:pt x="179" y="4"/>
                  </a:lnTo>
                  <a:lnTo>
                    <a:pt x="179" y="0"/>
                  </a:lnTo>
                  <a:lnTo>
                    <a:pt x="166" y="2"/>
                  </a:lnTo>
                  <a:lnTo>
                    <a:pt x="153" y="4"/>
                  </a:lnTo>
                  <a:lnTo>
                    <a:pt x="142" y="8"/>
                  </a:lnTo>
                  <a:lnTo>
                    <a:pt x="129" y="13"/>
                  </a:lnTo>
                  <a:lnTo>
                    <a:pt x="118" y="21"/>
                  </a:lnTo>
                  <a:lnTo>
                    <a:pt x="106" y="30"/>
                  </a:lnTo>
                  <a:lnTo>
                    <a:pt x="95" y="43"/>
                  </a:lnTo>
                  <a:lnTo>
                    <a:pt x="83" y="58"/>
                  </a:lnTo>
                  <a:lnTo>
                    <a:pt x="80" y="49"/>
                  </a:lnTo>
                  <a:lnTo>
                    <a:pt x="77" y="40"/>
                  </a:lnTo>
                  <a:lnTo>
                    <a:pt x="75" y="32"/>
                  </a:lnTo>
                  <a:lnTo>
                    <a:pt x="74" y="29"/>
                  </a:lnTo>
                  <a:lnTo>
                    <a:pt x="57" y="43"/>
                  </a:lnTo>
                  <a:lnTo>
                    <a:pt x="39" y="59"/>
                  </a:lnTo>
                  <a:lnTo>
                    <a:pt x="23" y="76"/>
                  </a:lnTo>
                  <a:lnTo>
                    <a:pt x="11" y="96"/>
                  </a:lnTo>
                  <a:lnTo>
                    <a:pt x="3" y="119"/>
                  </a:lnTo>
                  <a:lnTo>
                    <a:pt x="0" y="146"/>
                  </a:lnTo>
                  <a:lnTo>
                    <a:pt x="7" y="177"/>
                  </a:lnTo>
                  <a:lnTo>
                    <a:pt x="22" y="212"/>
                  </a:lnTo>
                  <a:lnTo>
                    <a:pt x="28" y="204"/>
                  </a:lnTo>
                  <a:lnTo>
                    <a:pt x="28" y="193"/>
                  </a:lnTo>
                  <a:lnTo>
                    <a:pt x="30" y="181"/>
                  </a:lnTo>
                  <a:lnTo>
                    <a:pt x="32" y="170"/>
                  </a:lnTo>
                  <a:lnTo>
                    <a:pt x="37" y="158"/>
                  </a:lnTo>
                  <a:lnTo>
                    <a:pt x="42" y="148"/>
                  </a:lnTo>
                  <a:lnTo>
                    <a:pt x="47" y="139"/>
                  </a:lnTo>
                  <a:lnTo>
                    <a:pt x="55" y="131"/>
                  </a:lnTo>
                  <a:lnTo>
                    <a:pt x="64" y="125"/>
                  </a:lnTo>
                  <a:close/>
                </a:path>
              </a:pathLst>
            </a:custGeom>
            <a:solidFill>
              <a:srgbClr val="38D1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98" name="Freeform 125"/>
            <p:cNvSpPr>
              <a:spLocks/>
            </p:cNvSpPr>
            <p:nvPr/>
          </p:nvSpPr>
          <p:spPr bwMode="auto">
            <a:xfrm>
              <a:off x="3014" y="2180"/>
              <a:ext cx="120" cy="121"/>
            </a:xfrm>
            <a:custGeom>
              <a:avLst/>
              <a:gdLst>
                <a:gd name="T0" fmla="*/ 60 w 241"/>
                <a:gd name="T1" fmla="*/ 52 h 243"/>
                <a:gd name="T2" fmla="*/ 59 w 241"/>
                <a:gd name="T3" fmla="*/ 55 h 243"/>
                <a:gd name="T4" fmla="*/ 57 w 241"/>
                <a:gd name="T5" fmla="*/ 56 h 243"/>
                <a:gd name="T6" fmla="*/ 55 w 241"/>
                <a:gd name="T7" fmla="*/ 58 h 243"/>
                <a:gd name="T8" fmla="*/ 52 w 241"/>
                <a:gd name="T9" fmla="*/ 59 h 243"/>
                <a:gd name="T10" fmla="*/ 49 w 241"/>
                <a:gd name="T11" fmla="*/ 60 h 243"/>
                <a:gd name="T12" fmla="*/ 46 w 241"/>
                <a:gd name="T13" fmla="*/ 60 h 243"/>
                <a:gd name="T14" fmla="*/ 42 w 241"/>
                <a:gd name="T15" fmla="*/ 60 h 243"/>
                <a:gd name="T16" fmla="*/ 39 w 241"/>
                <a:gd name="T17" fmla="*/ 59 h 243"/>
                <a:gd name="T18" fmla="*/ 36 w 241"/>
                <a:gd name="T19" fmla="*/ 57 h 243"/>
                <a:gd name="T20" fmla="*/ 34 w 241"/>
                <a:gd name="T21" fmla="*/ 55 h 243"/>
                <a:gd name="T22" fmla="*/ 31 w 241"/>
                <a:gd name="T23" fmla="*/ 52 h 243"/>
                <a:gd name="T24" fmla="*/ 30 w 241"/>
                <a:gd name="T25" fmla="*/ 49 h 243"/>
                <a:gd name="T26" fmla="*/ 29 w 241"/>
                <a:gd name="T27" fmla="*/ 47 h 243"/>
                <a:gd name="T28" fmla="*/ 28 w 241"/>
                <a:gd name="T29" fmla="*/ 44 h 243"/>
                <a:gd name="T30" fmla="*/ 28 w 241"/>
                <a:gd name="T31" fmla="*/ 42 h 243"/>
                <a:gd name="T32" fmla="*/ 28 w 241"/>
                <a:gd name="T33" fmla="*/ 39 h 243"/>
                <a:gd name="T34" fmla="*/ 24 w 241"/>
                <a:gd name="T35" fmla="*/ 40 h 243"/>
                <a:gd name="T36" fmla="*/ 20 w 241"/>
                <a:gd name="T37" fmla="*/ 39 h 243"/>
                <a:gd name="T38" fmla="*/ 17 w 241"/>
                <a:gd name="T39" fmla="*/ 38 h 243"/>
                <a:gd name="T40" fmla="*/ 13 w 241"/>
                <a:gd name="T41" fmla="*/ 36 h 243"/>
                <a:gd name="T42" fmla="*/ 10 w 241"/>
                <a:gd name="T43" fmla="*/ 34 h 243"/>
                <a:gd name="T44" fmla="*/ 7 w 241"/>
                <a:gd name="T45" fmla="*/ 30 h 243"/>
                <a:gd name="T46" fmla="*/ 4 w 241"/>
                <a:gd name="T47" fmla="*/ 27 h 243"/>
                <a:gd name="T48" fmla="*/ 2 w 241"/>
                <a:gd name="T49" fmla="*/ 22 h 243"/>
                <a:gd name="T50" fmla="*/ 0 w 241"/>
                <a:gd name="T51" fmla="*/ 16 h 243"/>
                <a:gd name="T52" fmla="*/ 0 w 241"/>
                <a:gd name="T53" fmla="*/ 10 h 243"/>
                <a:gd name="T54" fmla="*/ 1 w 241"/>
                <a:gd name="T55" fmla="*/ 4 h 243"/>
                <a:gd name="T56" fmla="*/ 3 w 241"/>
                <a:gd name="T57" fmla="*/ 0 h 243"/>
                <a:gd name="T58" fmla="*/ 3 w 241"/>
                <a:gd name="T59" fmla="*/ 3 h 243"/>
                <a:gd name="T60" fmla="*/ 4 w 241"/>
                <a:gd name="T61" fmla="*/ 8 h 243"/>
                <a:gd name="T62" fmla="*/ 7 w 241"/>
                <a:gd name="T63" fmla="*/ 13 h 243"/>
                <a:gd name="T64" fmla="*/ 11 w 241"/>
                <a:gd name="T65" fmla="*/ 19 h 243"/>
                <a:gd name="T66" fmla="*/ 16 w 241"/>
                <a:gd name="T67" fmla="*/ 23 h 243"/>
                <a:gd name="T68" fmla="*/ 22 w 241"/>
                <a:gd name="T69" fmla="*/ 27 h 243"/>
                <a:gd name="T70" fmla="*/ 30 w 241"/>
                <a:gd name="T71" fmla="*/ 28 h 243"/>
                <a:gd name="T72" fmla="*/ 39 w 241"/>
                <a:gd name="T73" fmla="*/ 27 h 243"/>
                <a:gd name="T74" fmla="*/ 36 w 241"/>
                <a:gd name="T75" fmla="*/ 30 h 243"/>
                <a:gd name="T76" fmla="*/ 34 w 241"/>
                <a:gd name="T77" fmla="*/ 35 h 243"/>
                <a:gd name="T78" fmla="*/ 35 w 241"/>
                <a:gd name="T79" fmla="*/ 40 h 243"/>
                <a:gd name="T80" fmla="*/ 37 w 241"/>
                <a:gd name="T81" fmla="*/ 46 h 243"/>
                <a:gd name="T82" fmla="*/ 40 w 241"/>
                <a:gd name="T83" fmla="*/ 51 h 243"/>
                <a:gd name="T84" fmla="*/ 45 w 241"/>
                <a:gd name="T85" fmla="*/ 54 h 243"/>
                <a:gd name="T86" fmla="*/ 52 w 241"/>
                <a:gd name="T87" fmla="*/ 55 h 243"/>
                <a:gd name="T88" fmla="*/ 60 w 241"/>
                <a:gd name="T89" fmla="*/ 52 h 2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1"/>
                <a:gd name="T136" fmla="*/ 0 h 243"/>
                <a:gd name="T137" fmla="*/ 241 w 241"/>
                <a:gd name="T138" fmla="*/ 243 h 2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1" h="243">
                  <a:moveTo>
                    <a:pt x="241" y="211"/>
                  </a:moveTo>
                  <a:lnTo>
                    <a:pt x="236" y="220"/>
                  </a:lnTo>
                  <a:lnTo>
                    <a:pt x="229" y="227"/>
                  </a:lnTo>
                  <a:lnTo>
                    <a:pt x="220" y="234"/>
                  </a:lnTo>
                  <a:lnTo>
                    <a:pt x="210" y="238"/>
                  </a:lnTo>
                  <a:lnTo>
                    <a:pt x="197" y="242"/>
                  </a:lnTo>
                  <a:lnTo>
                    <a:pt x="184" y="243"/>
                  </a:lnTo>
                  <a:lnTo>
                    <a:pt x="171" y="240"/>
                  </a:lnTo>
                  <a:lnTo>
                    <a:pt x="158" y="236"/>
                  </a:lnTo>
                  <a:lnTo>
                    <a:pt x="147" y="230"/>
                  </a:lnTo>
                  <a:lnTo>
                    <a:pt x="136" y="221"/>
                  </a:lnTo>
                  <a:lnTo>
                    <a:pt x="127" y="211"/>
                  </a:lnTo>
                  <a:lnTo>
                    <a:pt x="120" y="198"/>
                  </a:lnTo>
                  <a:lnTo>
                    <a:pt x="117" y="188"/>
                  </a:lnTo>
                  <a:lnTo>
                    <a:pt x="114" y="178"/>
                  </a:lnTo>
                  <a:lnTo>
                    <a:pt x="114" y="168"/>
                  </a:lnTo>
                  <a:lnTo>
                    <a:pt x="115" y="159"/>
                  </a:lnTo>
                  <a:lnTo>
                    <a:pt x="99" y="160"/>
                  </a:lnTo>
                  <a:lnTo>
                    <a:pt x="83" y="159"/>
                  </a:lnTo>
                  <a:lnTo>
                    <a:pt x="68" y="154"/>
                  </a:lnTo>
                  <a:lnTo>
                    <a:pt x="53" y="146"/>
                  </a:lnTo>
                  <a:lnTo>
                    <a:pt x="40" y="136"/>
                  </a:lnTo>
                  <a:lnTo>
                    <a:pt x="28" y="123"/>
                  </a:lnTo>
                  <a:lnTo>
                    <a:pt x="18" y="108"/>
                  </a:lnTo>
                  <a:lnTo>
                    <a:pt x="8" y="91"/>
                  </a:lnTo>
                  <a:lnTo>
                    <a:pt x="2" y="67"/>
                  </a:lnTo>
                  <a:lnTo>
                    <a:pt x="0" y="42"/>
                  </a:lnTo>
                  <a:lnTo>
                    <a:pt x="5" y="19"/>
                  </a:lnTo>
                  <a:lnTo>
                    <a:pt x="15" y="0"/>
                  </a:lnTo>
                  <a:lnTo>
                    <a:pt x="14" y="12"/>
                  </a:lnTo>
                  <a:lnTo>
                    <a:pt x="19" y="32"/>
                  </a:lnTo>
                  <a:lnTo>
                    <a:pt x="29" y="54"/>
                  </a:lnTo>
                  <a:lnTo>
                    <a:pt x="45" y="76"/>
                  </a:lnTo>
                  <a:lnTo>
                    <a:pt x="66" y="94"/>
                  </a:lnTo>
                  <a:lnTo>
                    <a:pt x="91" y="109"/>
                  </a:lnTo>
                  <a:lnTo>
                    <a:pt x="122" y="115"/>
                  </a:lnTo>
                  <a:lnTo>
                    <a:pt x="158" y="110"/>
                  </a:lnTo>
                  <a:lnTo>
                    <a:pt x="144" y="122"/>
                  </a:lnTo>
                  <a:lnTo>
                    <a:pt x="138" y="141"/>
                  </a:lnTo>
                  <a:lnTo>
                    <a:pt x="140" y="163"/>
                  </a:lnTo>
                  <a:lnTo>
                    <a:pt x="148" y="186"/>
                  </a:lnTo>
                  <a:lnTo>
                    <a:pt x="163" y="206"/>
                  </a:lnTo>
                  <a:lnTo>
                    <a:pt x="183" y="219"/>
                  </a:lnTo>
                  <a:lnTo>
                    <a:pt x="210" y="221"/>
                  </a:lnTo>
                  <a:lnTo>
                    <a:pt x="241" y="211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99" name="Freeform 126"/>
            <p:cNvSpPr>
              <a:spLocks/>
            </p:cNvSpPr>
            <p:nvPr/>
          </p:nvSpPr>
          <p:spPr bwMode="auto">
            <a:xfrm>
              <a:off x="2968" y="2216"/>
              <a:ext cx="65" cy="70"/>
            </a:xfrm>
            <a:custGeom>
              <a:avLst/>
              <a:gdLst>
                <a:gd name="T0" fmla="*/ 33 w 130"/>
                <a:gd name="T1" fmla="*/ 29 h 142"/>
                <a:gd name="T2" fmla="*/ 30 w 130"/>
                <a:gd name="T3" fmla="*/ 30 h 142"/>
                <a:gd name="T4" fmla="*/ 28 w 130"/>
                <a:gd name="T5" fmla="*/ 32 h 142"/>
                <a:gd name="T6" fmla="*/ 26 w 130"/>
                <a:gd name="T7" fmla="*/ 33 h 142"/>
                <a:gd name="T8" fmla="*/ 24 w 130"/>
                <a:gd name="T9" fmla="*/ 34 h 142"/>
                <a:gd name="T10" fmla="*/ 21 w 130"/>
                <a:gd name="T11" fmla="*/ 35 h 142"/>
                <a:gd name="T12" fmla="*/ 18 w 130"/>
                <a:gd name="T13" fmla="*/ 35 h 142"/>
                <a:gd name="T14" fmla="*/ 15 w 130"/>
                <a:gd name="T15" fmla="*/ 34 h 142"/>
                <a:gd name="T16" fmla="*/ 12 w 130"/>
                <a:gd name="T17" fmla="*/ 33 h 142"/>
                <a:gd name="T18" fmla="*/ 8 w 130"/>
                <a:gd name="T19" fmla="*/ 31 h 142"/>
                <a:gd name="T20" fmla="*/ 5 w 130"/>
                <a:gd name="T21" fmla="*/ 27 h 142"/>
                <a:gd name="T22" fmla="*/ 3 w 130"/>
                <a:gd name="T23" fmla="*/ 23 h 142"/>
                <a:gd name="T24" fmla="*/ 1 w 130"/>
                <a:gd name="T25" fmla="*/ 19 h 142"/>
                <a:gd name="T26" fmla="*/ 1 w 130"/>
                <a:gd name="T27" fmla="*/ 15 h 142"/>
                <a:gd name="T28" fmla="*/ 0 w 130"/>
                <a:gd name="T29" fmla="*/ 11 h 142"/>
                <a:gd name="T30" fmla="*/ 1 w 130"/>
                <a:gd name="T31" fmla="*/ 8 h 142"/>
                <a:gd name="T32" fmla="*/ 1 w 130"/>
                <a:gd name="T33" fmla="*/ 6 h 142"/>
                <a:gd name="T34" fmla="*/ 2 w 130"/>
                <a:gd name="T35" fmla="*/ 4 h 142"/>
                <a:gd name="T36" fmla="*/ 3 w 130"/>
                <a:gd name="T37" fmla="*/ 3 h 142"/>
                <a:gd name="T38" fmla="*/ 4 w 130"/>
                <a:gd name="T39" fmla="*/ 1 h 142"/>
                <a:gd name="T40" fmla="*/ 5 w 130"/>
                <a:gd name="T41" fmla="*/ 0 h 142"/>
                <a:gd name="T42" fmla="*/ 5 w 130"/>
                <a:gd name="T43" fmla="*/ 3 h 142"/>
                <a:gd name="T44" fmla="*/ 6 w 130"/>
                <a:gd name="T45" fmla="*/ 9 h 142"/>
                <a:gd name="T46" fmla="*/ 8 w 130"/>
                <a:gd name="T47" fmla="*/ 14 h 142"/>
                <a:gd name="T48" fmla="*/ 12 w 130"/>
                <a:gd name="T49" fmla="*/ 20 h 142"/>
                <a:gd name="T50" fmla="*/ 16 w 130"/>
                <a:gd name="T51" fmla="*/ 25 h 142"/>
                <a:gd name="T52" fmla="*/ 21 w 130"/>
                <a:gd name="T53" fmla="*/ 29 h 142"/>
                <a:gd name="T54" fmla="*/ 26 w 130"/>
                <a:gd name="T55" fmla="*/ 30 h 142"/>
                <a:gd name="T56" fmla="*/ 33 w 130"/>
                <a:gd name="T57" fmla="*/ 29 h 1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0"/>
                <a:gd name="T88" fmla="*/ 0 h 142"/>
                <a:gd name="T89" fmla="*/ 130 w 130"/>
                <a:gd name="T90" fmla="*/ 142 h 1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0" h="142">
                  <a:moveTo>
                    <a:pt x="130" y="117"/>
                  </a:moveTo>
                  <a:lnTo>
                    <a:pt x="123" y="123"/>
                  </a:lnTo>
                  <a:lnTo>
                    <a:pt x="115" y="130"/>
                  </a:lnTo>
                  <a:lnTo>
                    <a:pt x="105" y="135"/>
                  </a:lnTo>
                  <a:lnTo>
                    <a:pt x="96" y="140"/>
                  </a:lnTo>
                  <a:lnTo>
                    <a:pt x="85" y="142"/>
                  </a:lnTo>
                  <a:lnTo>
                    <a:pt x="74" y="142"/>
                  </a:lnTo>
                  <a:lnTo>
                    <a:pt x="63" y="140"/>
                  </a:lnTo>
                  <a:lnTo>
                    <a:pt x="51" y="135"/>
                  </a:lnTo>
                  <a:lnTo>
                    <a:pt x="35" y="125"/>
                  </a:lnTo>
                  <a:lnTo>
                    <a:pt x="23" y="111"/>
                  </a:lnTo>
                  <a:lnTo>
                    <a:pt x="12" y="95"/>
                  </a:lnTo>
                  <a:lnTo>
                    <a:pt x="5" y="79"/>
                  </a:lnTo>
                  <a:lnTo>
                    <a:pt x="1" y="62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4" y="24"/>
                  </a:lnTo>
                  <a:lnTo>
                    <a:pt x="9" y="19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1" y="15"/>
                  </a:lnTo>
                  <a:lnTo>
                    <a:pt x="26" y="36"/>
                  </a:lnTo>
                  <a:lnTo>
                    <a:pt x="34" y="59"/>
                  </a:lnTo>
                  <a:lnTo>
                    <a:pt x="48" y="82"/>
                  </a:lnTo>
                  <a:lnTo>
                    <a:pt x="64" y="103"/>
                  </a:lnTo>
                  <a:lnTo>
                    <a:pt x="84" y="117"/>
                  </a:lnTo>
                  <a:lnTo>
                    <a:pt x="105" y="122"/>
                  </a:lnTo>
                  <a:lnTo>
                    <a:pt x="130" y="11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0" name="Freeform 127"/>
            <p:cNvSpPr>
              <a:spLocks/>
            </p:cNvSpPr>
            <p:nvPr/>
          </p:nvSpPr>
          <p:spPr bwMode="auto">
            <a:xfrm>
              <a:off x="2952" y="2121"/>
              <a:ext cx="62" cy="84"/>
            </a:xfrm>
            <a:custGeom>
              <a:avLst/>
              <a:gdLst>
                <a:gd name="T0" fmla="*/ 31 w 124"/>
                <a:gd name="T1" fmla="*/ 29 h 168"/>
                <a:gd name="T2" fmla="*/ 30 w 124"/>
                <a:gd name="T3" fmla="*/ 32 h 168"/>
                <a:gd name="T4" fmla="*/ 29 w 124"/>
                <a:gd name="T5" fmla="*/ 34 h 168"/>
                <a:gd name="T6" fmla="*/ 28 w 124"/>
                <a:gd name="T7" fmla="*/ 36 h 168"/>
                <a:gd name="T8" fmla="*/ 28 w 124"/>
                <a:gd name="T9" fmla="*/ 38 h 168"/>
                <a:gd name="T10" fmla="*/ 27 w 124"/>
                <a:gd name="T11" fmla="*/ 39 h 168"/>
                <a:gd name="T12" fmla="*/ 25 w 124"/>
                <a:gd name="T13" fmla="*/ 39 h 168"/>
                <a:gd name="T14" fmla="*/ 24 w 124"/>
                <a:gd name="T15" fmla="*/ 40 h 168"/>
                <a:gd name="T16" fmla="*/ 22 w 124"/>
                <a:gd name="T17" fmla="*/ 40 h 168"/>
                <a:gd name="T18" fmla="*/ 21 w 124"/>
                <a:gd name="T19" fmla="*/ 41 h 168"/>
                <a:gd name="T20" fmla="*/ 20 w 124"/>
                <a:gd name="T21" fmla="*/ 41 h 168"/>
                <a:gd name="T22" fmla="*/ 19 w 124"/>
                <a:gd name="T23" fmla="*/ 42 h 168"/>
                <a:gd name="T24" fmla="*/ 18 w 124"/>
                <a:gd name="T25" fmla="*/ 42 h 168"/>
                <a:gd name="T26" fmla="*/ 14 w 124"/>
                <a:gd name="T27" fmla="*/ 41 h 168"/>
                <a:gd name="T28" fmla="*/ 11 w 124"/>
                <a:gd name="T29" fmla="*/ 40 h 168"/>
                <a:gd name="T30" fmla="*/ 8 w 124"/>
                <a:gd name="T31" fmla="*/ 38 h 168"/>
                <a:gd name="T32" fmla="*/ 6 w 124"/>
                <a:gd name="T33" fmla="*/ 36 h 168"/>
                <a:gd name="T34" fmla="*/ 4 w 124"/>
                <a:gd name="T35" fmla="*/ 33 h 168"/>
                <a:gd name="T36" fmla="*/ 2 w 124"/>
                <a:gd name="T37" fmla="*/ 30 h 168"/>
                <a:gd name="T38" fmla="*/ 1 w 124"/>
                <a:gd name="T39" fmla="*/ 27 h 168"/>
                <a:gd name="T40" fmla="*/ 0 w 124"/>
                <a:gd name="T41" fmla="*/ 24 h 168"/>
                <a:gd name="T42" fmla="*/ 0 w 124"/>
                <a:gd name="T43" fmla="*/ 21 h 168"/>
                <a:gd name="T44" fmla="*/ 1 w 124"/>
                <a:gd name="T45" fmla="*/ 19 h 168"/>
                <a:gd name="T46" fmla="*/ 3 w 124"/>
                <a:gd name="T47" fmla="*/ 14 h 168"/>
                <a:gd name="T48" fmla="*/ 5 w 124"/>
                <a:gd name="T49" fmla="*/ 11 h 168"/>
                <a:gd name="T50" fmla="*/ 7 w 124"/>
                <a:gd name="T51" fmla="*/ 7 h 168"/>
                <a:gd name="T52" fmla="*/ 10 w 124"/>
                <a:gd name="T53" fmla="*/ 4 h 168"/>
                <a:gd name="T54" fmla="*/ 15 w 124"/>
                <a:gd name="T55" fmla="*/ 1 h 168"/>
                <a:gd name="T56" fmla="*/ 19 w 124"/>
                <a:gd name="T57" fmla="*/ 0 h 168"/>
                <a:gd name="T58" fmla="*/ 16 w 124"/>
                <a:gd name="T59" fmla="*/ 3 h 168"/>
                <a:gd name="T60" fmla="*/ 14 w 124"/>
                <a:gd name="T61" fmla="*/ 7 h 168"/>
                <a:gd name="T62" fmla="*/ 13 w 124"/>
                <a:gd name="T63" fmla="*/ 12 h 168"/>
                <a:gd name="T64" fmla="*/ 14 w 124"/>
                <a:gd name="T65" fmla="*/ 18 h 168"/>
                <a:gd name="T66" fmla="*/ 16 w 124"/>
                <a:gd name="T67" fmla="*/ 21 h 168"/>
                <a:gd name="T68" fmla="*/ 20 w 124"/>
                <a:gd name="T69" fmla="*/ 25 h 168"/>
                <a:gd name="T70" fmla="*/ 25 w 124"/>
                <a:gd name="T71" fmla="*/ 28 h 168"/>
                <a:gd name="T72" fmla="*/ 31 w 124"/>
                <a:gd name="T73" fmla="*/ 29 h 1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168"/>
                <a:gd name="T113" fmla="*/ 124 w 124"/>
                <a:gd name="T114" fmla="*/ 168 h 1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168">
                  <a:moveTo>
                    <a:pt x="124" y="119"/>
                  </a:moveTo>
                  <a:lnTo>
                    <a:pt x="119" y="128"/>
                  </a:lnTo>
                  <a:lnTo>
                    <a:pt x="114" y="136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06" y="153"/>
                  </a:lnTo>
                  <a:lnTo>
                    <a:pt x="100" y="156"/>
                  </a:lnTo>
                  <a:lnTo>
                    <a:pt x="93" y="157"/>
                  </a:lnTo>
                  <a:lnTo>
                    <a:pt x="88" y="159"/>
                  </a:lnTo>
                  <a:lnTo>
                    <a:pt x="82" y="161"/>
                  </a:lnTo>
                  <a:lnTo>
                    <a:pt x="77" y="164"/>
                  </a:lnTo>
                  <a:lnTo>
                    <a:pt x="73" y="166"/>
                  </a:lnTo>
                  <a:lnTo>
                    <a:pt x="69" y="168"/>
                  </a:lnTo>
                  <a:lnTo>
                    <a:pt x="55" y="164"/>
                  </a:lnTo>
                  <a:lnTo>
                    <a:pt x="43" y="157"/>
                  </a:lnTo>
                  <a:lnTo>
                    <a:pt x="31" y="149"/>
                  </a:lnTo>
                  <a:lnTo>
                    <a:pt x="21" y="141"/>
                  </a:lnTo>
                  <a:lnTo>
                    <a:pt x="13" y="130"/>
                  </a:lnTo>
                  <a:lnTo>
                    <a:pt x="6" y="120"/>
                  </a:lnTo>
                  <a:lnTo>
                    <a:pt x="2" y="10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4" y="73"/>
                  </a:lnTo>
                  <a:lnTo>
                    <a:pt x="9" y="58"/>
                  </a:lnTo>
                  <a:lnTo>
                    <a:pt x="17" y="43"/>
                  </a:lnTo>
                  <a:lnTo>
                    <a:pt x="28" y="29"/>
                  </a:lnTo>
                  <a:lnTo>
                    <a:pt x="40" y="16"/>
                  </a:lnTo>
                  <a:lnTo>
                    <a:pt x="57" y="7"/>
                  </a:lnTo>
                  <a:lnTo>
                    <a:pt x="74" y="0"/>
                  </a:lnTo>
                  <a:lnTo>
                    <a:pt x="61" y="14"/>
                  </a:lnTo>
                  <a:lnTo>
                    <a:pt x="54" y="31"/>
                  </a:lnTo>
                  <a:lnTo>
                    <a:pt x="52" y="50"/>
                  </a:lnTo>
                  <a:lnTo>
                    <a:pt x="55" y="69"/>
                  </a:lnTo>
                  <a:lnTo>
                    <a:pt x="63" y="87"/>
                  </a:lnTo>
                  <a:lnTo>
                    <a:pt x="78" y="102"/>
                  </a:lnTo>
                  <a:lnTo>
                    <a:pt x="98" y="113"/>
                  </a:lnTo>
                  <a:lnTo>
                    <a:pt x="124" y="11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1" name="Freeform 128"/>
            <p:cNvSpPr>
              <a:spLocks/>
            </p:cNvSpPr>
            <p:nvPr/>
          </p:nvSpPr>
          <p:spPr bwMode="auto">
            <a:xfrm>
              <a:off x="3139" y="2271"/>
              <a:ext cx="119" cy="44"/>
            </a:xfrm>
            <a:custGeom>
              <a:avLst/>
              <a:gdLst>
                <a:gd name="T0" fmla="*/ 60 w 238"/>
                <a:gd name="T1" fmla="*/ 8 h 87"/>
                <a:gd name="T2" fmla="*/ 58 w 238"/>
                <a:gd name="T3" fmla="*/ 11 h 87"/>
                <a:gd name="T4" fmla="*/ 56 w 238"/>
                <a:gd name="T5" fmla="*/ 14 h 87"/>
                <a:gd name="T6" fmla="*/ 52 w 238"/>
                <a:gd name="T7" fmla="*/ 16 h 87"/>
                <a:gd name="T8" fmla="*/ 48 w 238"/>
                <a:gd name="T9" fmla="*/ 18 h 87"/>
                <a:gd name="T10" fmla="*/ 44 w 238"/>
                <a:gd name="T11" fmla="*/ 19 h 87"/>
                <a:gd name="T12" fmla="*/ 40 w 238"/>
                <a:gd name="T13" fmla="*/ 19 h 87"/>
                <a:gd name="T14" fmla="*/ 36 w 238"/>
                <a:gd name="T15" fmla="*/ 17 h 87"/>
                <a:gd name="T16" fmla="*/ 31 w 238"/>
                <a:gd name="T17" fmla="*/ 13 h 87"/>
                <a:gd name="T18" fmla="*/ 30 w 238"/>
                <a:gd name="T19" fmla="*/ 15 h 87"/>
                <a:gd name="T20" fmla="*/ 28 w 238"/>
                <a:gd name="T21" fmla="*/ 17 h 87"/>
                <a:gd name="T22" fmla="*/ 25 w 238"/>
                <a:gd name="T23" fmla="*/ 19 h 87"/>
                <a:gd name="T24" fmla="*/ 23 w 238"/>
                <a:gd name="T25" fmla="*/ 20 h 87"/>
                <a:gd name="T26" fmla="*/ 21 w 238"/>
                <a:gd name="T27" fmla="*/ 21 h 87"/>
                <a:gd name="T28" fmla="*/ 18 w 238"/>
                <a:gd name="T29" fmla="*/ 22 h 87"/>
                <a:gd name="T30" fmla="*/ 15 w 238"/>
                <a:gd name="T31" fmla="*/ 22 h 87"/>
                <a:gd name="T32" fmla="*/ 13 w 238"/>
                <a:gd name="T33" fmla="*/ 22 h 87"/>
                <a:gd name="T34" fmla="*/ 11 w 238"/>
                <a:gd name="T35" fmla="*/ 21 h 87"/>
                <a:gd name="T36" fmla="*/ 9 w 238"/>
                <a:gd name="T37" fmla="*/ 21 h 87"/>
                <a:gd name="T38" fmla="*/ 7 w 238"/>
                <a:gd name="T39" fmla="*/ 20 h 87"/>
                <a:gd name="T40" fmla="*/ 5 w 238"/>
                <a:gd name="T41" fmla="*/ 19 h 87"/>
                <a:gd name="T42" fmla="*/ 3 w 238"/>
                <a:gd name="T43" fmla="*/ 17 h 87"/>
                <a:gd name="T44" fmla="*/ 2 w 238"/>
                <a:gd name="T45" fmla="*/ 15 h 87"/>
                <a:gd name="T46" fmla="*/ 1 w 238"/>
                <a:gd name="T47" fmla="*/ 13 h 87"/>
                <a:gd name="T48" fmla="*/ 0 w 238"/>
                <a:gd name="T49" fmla="*/ 10 h 87"/>
                <a:gd name="T50" fmla="*/ 2 w 238"/>
                <a:gd name="T51" fmla="*/ 9 h 87"/>
                <a:gd name="T52" fmla="*/ 3 w 238"/>
                <a:gd name="T53" fmla="*/ 6 h 87"/>
                <a:gd name="T54" fmla="*/ 3 w 238"/>
                <a:gd name="T55" fmla="*/ 3 h 87"/>
                <a:gd name="T56" fmla="*/ 4 w 238"/>
                <a:gd name="T57" fmla="*/ 0 h 87"/>
                <a:gd name="T58" fmla="*/ 5 w 238"/>
                <a:gd name="T59" fmla="*/ 3 h 87"/>
                <a:gd name="T60" fmla="*/ 8 w 238"/>
                <a:gd name="T61" fmla="*/ 6 h 87"/>
                <a:gd name="T62" fmla="*/ 12 w 238"/>
                <a:gd name="T63" fmla="*/ 8 h 87"/>
                <a:gd name="T64" fmla="*/ 17 w 238"/>
                <a:gd name="T65" fmla="*/ 10 h 87"/>
                <a:gd name="T66" fmla="*/ 21 w 238"/>
                <a:gd name="T67" fmla="*/ 11 h 87"/>
                <a:gd name="T68" fmla="*/ 26 w 238"/>
                <a:gd name="T69" fmla="*/ 10 h 87"/>
                <a:gd name="T70" fmla="*/ 30 w 238"/>
                <a:gd name="T71" fmla="*/ 8 h 87"/>
                <a:gd name="T72" fmla="*/ 35 w 238"/>
                <a:gd name="T73" fmla="*/ 2 h 87"/>
                <a:gd name="T74" fmla="*/ 36 w 238"/>
                <a:gd name="T75" fmla="*/ 5 h 87"/>
                <a:gd name="T76" fmla="*/ 38 w 238"/>
                <a:gd name="T77" fmla="*/ 9 h 87"/>
                <a:gd name="T78" fmla="*/ 41 w 238"/>
                <a:gd name="T79" fmla="*/ 12 h 87"/>
                <a:gd name="T80" fmla="*/ 44 w 238"/>
                <a:gd name="T81" fmla="*/ 13 h 87"/>
                <a:gd name="T82" fmla="*/ 47 w 238"/>
                <a:gd name="T83" fmla="*/ 14 h 87"/>
                <a:gd name="T84" fmla="*/ 51 w 238"/>
                <a:gd name="T85" fmla="*/ 14 h 87"/>
                <a:gd name="T86" fmla="*/ 55 w 238"/>
                <a:gd name="T87" fmla="*/ 12 h 87"/>
                <a:gd name="T88" fmla="*/ 60 w 238"/>
                <a:gd name="T89" fmla="*/ 8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"/>
                <a:gd name="T136" fmla="*/ 0 h 87"/>
                <a:gd name="T137" fmla="*/ 238 w 238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" h="87">
                  <a:moveTo>
                    <a:pt x="238" y="29"/>
                  </a:moveTo>
                  <a:lnTo>
                    <a:pt x="231" y="41"/>
                  </a:lnTo>
                  <a:lnTo>
                    <a:pt x="221" y="54"/>
                  </a:lnTo>
                  <a:lnTo>
                    <a:pt x="207" y="64"/>
                  </a:lnTo>
                  <a:lnTo>
                    <a:pt x="192" y="71"/>
                  </a:lnTo>
                  <a:lnTo>
                    <a:pt x="175" y="75"/>
                  </a:lnTo>
                  <a:lnTo>
                    <a:pt x="159" y="73"/>
                  </a:lnTo>
                  <a:lnTo>
                    <a:pt x="142" y="67"/>
                  </a:lnTo>
                  <a:lnTo>
                    <a:pt x="127" y="52"/>
                  </a:lnTo>
                  <a:lnTo>
                    <a:pt x="117" y="58"/>
                  </a:lnTo>
                  <a:lnTo>
                    <a:pt x="109" y="67"/>
                  </a:lnTo>
                  <a:lnTo>
                    <a:pt x="100" y="73"/>
                  </a:lnTo>
                  <a:lnTo>
                    <a:pt x="91" y="79"/>
                  </a:lnTo>
                  <a:lnTo>
                    <a:pt x="82" y="84"/>
                  </a:lnTo>
                  <a:lnTo>
                    <a:pt x="71" y="86"/>
                  </a:lnTo>
                  <a:lnTo>
                    <a:pt x="61" y="87"/>
                  </a:lnTo>
                  <a:lnTo>
                    <a:pt x="50" y="86"/>
                  </a:lnTo>
                  <a:lnTo>
                    <a:pt x="41" y="84"/>
                  </a:lnTo>
                  <a:lnTo>
                    <a:pt x="33" y="82"/>
                  </a:lnTo>
                  <a:lnTo>
                    <a:pt x="25" y="78"/>
                  </a:lnTo>
                  <a:lnTo>
                    <a:pt x="18" y="73"/>
                  </a:lnTo>
                  <a:lnTo>
                    <a:pt x="12" y="68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2" y="12"/>
                  </a:lnTo>
                  <a:lnTo>
                    <a:pt x="13" y="0"/>
                  </a:lnTo>
                  <a:lnTo>
                    <a:pt x="20" y="10"/>
                  </a:lnTo>
                  <a:lnTo>
                    <a:pt x="32" y="22"/>
                  </a:lnTo>
                  <a:lnTo>
                    <a:pt x="47" y="32"/>
                  </a:lnTo>
                  <a:lnTo>
                    <a:pt x="66" y="40"/>
                  </a:lnTo>
                  <a:lnTo>
                    <a:pt x="84" y="44"/>
                  </a:lnTo>
                  <a:lnTo>
                    <a:pt x="104" y="40"/>
                  </a:lnTo>
                  <a:lnTo>
                    <a:pt x="122" y="29"/>
                  </a:lnTo>
                  <a:lnTo>
                    <a:pt x="138" y="7"/>
                  </a:lnTo>
                  <a:lnTo>
                    <a:pt x="143" y="20"/>
                  </a:lnTo>
                  <a:lnTo>
                    <a:pt x="151" y="33"/>
                  </a:lnTo>
                  <a:lnTo>
                    <a:pt x="161" y="45"/>
                  </a:lnTo>
                  <a:lnTo>
                    <a:pt x="173" y="52"/>
                  </a:lnTo>
                  <a:lnTo>
                    <a:pt x="188" y="56"/>
                  </a:lnTo>
                  <a:lnTo>
                    <a:pt x="203" y="54"/>
                  </a:lnTo>
                  <a:lnTo>
                    <a:pt x="220" y="45"/>
                  </a:lnTo>
                  <a:lnTo>
                    <a:pt x="238" y="29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2" name="Freeform 129"/>
            <p:cNvSpPr>
              <a:spLocks/>
            </p:cNvSpPr>
            <p:nvPr/>
          </p:nvSpPr>
          <p:spPr bwMode="auto">
            <a:xfrm>
              <a:off x="3087" y="2165"/>
              <a:ext cx="141" cy="78"/>
            </a:xfrm>
            <a:custGeom>
              <a:avLst/>
              <a:gdLst>
                <a:gd name="T0" fmla="*/ 71 w 280"/>
                <a:gd name="T1" fmla="*/ 22 h 155"/>
                <a:gd name="T2" fmla="*/ 70 w 280"/>
                <a:gd name="T3" fmla="*/ 25 h 155"/>
                <a:gd name="T4" fmla="*/ 69 w 280"/>
                <a:gd name="T5" fmla="*/ 27 h 155"/>
                <a:gd name="T6" fmla="*/ 68 w 280"/>
                <a:gd name="T7" fmla="*/ 29 h 155"/>
                <a:gd name="T8" fmla="*/ 66 w 280"/>
                <a:gd name="T9" fmla="*/ 32 h 155"/>
                <a:gd name="T10" fmla="*/ 62 w 280"/>
                <a:gd name="T11" fmla="*/ 37 h 155"/>
                <a:gd name="T12" fmla="*/ 57 w 280"/>
                <a:gd name="T13" fmla="*/ 39 h 155"/>
                <a:gd name="T14" fmla="*/ 52 w 280"/>
                <a:gd name="T15" fmla="*/ 39 h 155"/>
                <a:gd name="T16" fmla="*/ 47 w 280"/>
                <a:gd name="T17" fmla="*/ 38 h 155"/>
                <a:gd name="T18" fmla="*/ 43 w 280"/>
                <a:gd name="T19" fmla="*/ 36 h 155"/>
                <a:gd name="T20" fmla="*/ 39 w 280"/>
                <a:gd name="T21" fmla="*/ 34 h 155"/>
                <a:gd name="T22" fmla="*/ 36 w 280"/>
                <a:gd name="T23" fmla="*/ 31 h 155"/>
                <a:gd name="T24" fmla="*/ 34 w 280"/>
                <a:gd name="T25" fmla="*/ 29 h 155"/>
                <a:gd name="T26" fmla="*/ 31 w 280"/>
                <a:gd name="T27" fmla="*/ 31 h 155"/>
                <a:gd name="T28" fmla="*/ 28 w 280"/>
                <a:gd name="T29" fmla="*/ 33 h 155"/>
                <a:gd name="T30" fmla="*/ 25 w 280"/>
                <a:gd name="T31" fmla="*/ 34 h 155"/>
                <a:gd name="T32" fmla="*/ 21 w 280"/>
                <a:gd name="T33" fmla="*/ 34 h 155"/>
                <a:gd name="T34" fmla="*/ 18 w 280"/>
                <a:gd name="T35" fmla="*/ 34 h 155"/>
                <a:gd name="T36" fmla="*/ 16 w 280"/>
                <a:gd name="T37" fmla="*/ 33 h 155"/>
                <a:gd name="T38" fmla="*/ 13 w 280"/>
                <a:gd name="T39" fmla="*/ 33 h 155"/>
                <a:gd name="T40" fmla="*/ 11 w 280"/>
                <a:gd name="T41" fmla="*/ 31 h 155"/>
                <a:gd name="T42" fmla="*/ 9 w 280"/>
                <a:gd name="T43" fmla="*/ 30 h 155"/>
                <a:gd name="T44" fmla="*/ 6 w 280"/>
                <a:gd name="T45" fmla="*/ 27 h 155"/>
                <a:gd name="T46" fmla="*/ 4 w 280"/>
                <a:gd name="T47" fmla="*/ 24 h 155"/>
                <a:gd name="T48" fmla="*/ 2 w 280"/>
                <a:gd name="T49" fmla="*/ 20 h 155"/>
                <a:gd name="T50" fmla="*/ 0 w 280"/>
                <a:gd name="T51" fmla="*/ 15 h 155"/>
                <a:gd name="T52" fmla="*/ 0 w 280"/>
                <a:gd name="T53" fmla="*/ 11 h 155"/>
                <a:gd name="T54" fmla="*/ 1 w 280"/>
                <a:gd name="T55" fmla="*/ 6 h 155"/>
                <a:gd name="T56" fmla="*/ 5 w 280"/>
                <a:gd name="T57" fmla="*/ 1 h 155"/>
                <a:gd name="T58" fmla="*/ 5 w 280"/>
                <a:gd name="T59" fmla="*/ 1 h 155"/>
                <a:gd name="T60" fmla="*/ 5 w 280"/>
                <a:gd name="T61" fmla="*/ 1 h 155"/>
                <a:gd name="T62" fmla="*/ 5 w 280"/>
                <a:gd name="T63" fmla="*/ 1 h 155"/>
                <a:gd name="T64" fmla="*/ 6 w 280"/>
                <a:gd name="T65" fmla="*/ 0 h 155"/>
                <a:gd name="T66" fmla="*/ 5 w 280"/>
                <a:gd name="T67" fmla="*/ 4 h 155"/>
                <a:gd name="T68" fmla="*/ 4 w 280"/>
                <a:gd name="T69" fmla="*/ 8 h 155"/>
                <a:gd name="T70" fmla="*/ 5 w 280"/>
                <a:gd name="T71" fmla="*/ 13 h 155"/>
                <a:gd name="T72" fmla="*/ 7 w 280"/>
                <a:gd name="T73" fmla="*/ 17 h 155"/>
                <a:gd name="T74" fmla="*/ 11 w 280"/>
                <a:gd name="T75" fmla="*/ 21 h 155"/>
                <a:gd name="T76" fmla="*/ 16 w 280"/>
                <a:gd name="T77" fmla="*/ 23 h 155"/>
                <a:gd name="T78" fmla="*/ 23 w 280"/>
                <a:gd name="T79" fmla="*/ 23 h 155"/>
                <a:gd name="T80" fmla="*/ 32 w 280"/>
                <a:gd name="T81" fmla="*/ 19 h 155"/>
                <a:gd name="T82" fmla="*/ 33 w 280"/>
                <a:gd name="T83" fmla="*/ 22 h 155"/>
                <a:gd name="T84" fmla="*/ 36 w 280"/>
                <a:gd name="T85" fmla="*/ 25 h 155"/>
                <a:gd name="T86" fmla="*/ 41 w 280"/>
                <a:gd name="T87" fmla="*/ 29 h 155"/>
                <a:gd name="T88" fmla="*/ 47 w 280"/>
                <a:gd name="T89" fmla="*/ 31 h 155"/>
                <a:gd name="T90" fmla="*/ 53 w 280"/>
                <a:gd name="T91" fmla="*/ 32 h 155"/>
                <a:gd name="T92" fmla="*/ 60 w 280"/>
                <a:gd name="T93" fmla="*/ 31 h 155"/>
                <a:gd name="T94" fmla="*/ 66 w 280"/>
                <a:gd name="T95" fmla="*/ 29 h 155"/>
                <a:gd name="T96" fmla="*/ 71 w 280"/>
                <a:gd name="T97" fmla="*/ 23 h 155"/>
                <a:gd name="T98" fmla="*/ 71 w 280"/>
                <a:gd name="T99" fmla="*/ 22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0"/>
                <a:gd name="T151" fmla="*/ 0 h 155"/>
                <a:gd name="T152" fmla="*/ 280 w 280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0" h="155">
                  <a:moveTo>
                    <a:pt x="279" y="87"/>
                  </a:moveTo>
                  <a:lnTo>
                    <a:pt x="277" y="97"/>
                  </a:lnTo>
                  <a:lnTo>
                    <a:pt x="273" y="106"/>
                  </a:lnTo>
                  <a:lnTo>
                    <a:pt x="269" y="116"/>
                  </a:lnTo>
                  <a:lnTo>
                    <a:pt x="262" y="127"/>
                  </a:lnTo>
                  <a:lnTo>
                    <a:pt x="244" y="145"/>
                  </a:lnTo>
                  <a:lnTo>
                    <a:pt x="225" y="153"/>
                  </a:lnTo>
                  <a:lnTo>
                    <a:pt x="206" y="155"/>
                  </a:lnTo>
                  <a:lnTo>
                    <a:pt x="186" y="151"/>
                  </a:lnTo>
                  <a:lnTo>
                    <a:pt x="169" y="143"/>
                  </a:lnTo>
                  <a:lnTo>
                    <a:pt x="154" y="133"/>
                  </a:lnTo>
                  <a:lnTo>
                    <a:pt x="142" y="123"/>
                  </a:lnTo>
                  <a:lnTo>
                    <a:pt x="135" y="115"/>
                  </a:lnTo>
                  <a:lnTo>
                    <a:pt x="123" y="124"/>
                  </a:lnTo>
                  <a:lnTo>
                    <a:pt x="110" y="130"/>
                  </a:lnTo>
                  <a:lnTo>
                    <a:pt x="97" y="133"/>
                  </a:lnTo>
                  <a:lnTo>
                    <a:pt x="84" y="135"/>
                  </a:lnTo>
                  <a:lnTo>
                    <a:pt x="72" y="133"/>
                  </a:lnTo>
                  <a:lnTo>
                    <a:pt x="61" y="131"/>
                  </a:lnTo>
                  <a:lnTo>
                    <a:pt x="50" y="129"/>
                  </a:lnTo>
                  <a:lnTo>
                    <a:pt x="42" y="124"/>
                  </a:lnTo>
                  <a:lnTo>
                    <a:pt x="34" y="117"/>
                  </a:lnTo>
                  <a:lnTo>
                    <a:pt x="24" y="107"/>
                  </a:lnTo>
                  <a:lnTo>
                    <a:pt x="13" y="94"/>
                  </a:lnTo>
                  <a:lnTo>
                    <a:pt x="5" y="78"/>
                  </a:lnTo>
                  <a:lnTo>
                    <a:pt x="0" y="60"/>
                  </a:lnTo>
                  <a:lnTo>
                    <a:pt x="0" y="41"/>
                  </a:lnTo>
                  <a:lnTo>
                    <a:pt x="4" y="22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17" y="13"/>
                  </a:lnTo>
                  <a:lnTo>
                    <a:pt x="16" y="30"/>
                  </a:lnTo>
                  <a:lnTo>
                    <a:pt x="19" y="49"/>
                  </a:lnTo>
                  <a:lnTo>
                    <a:pt x="27" y="67"/>
                  </a:lnTo>
                  <a:lnTo>
                    <a:pt x="41" y="82"/>
                  </a:lnTo>
                  <a:lnTo>
                    <a:pt x="61" y="90"/>
                  </a:lnTo>
                  <a:lnTo>
                    <a:pt x="89" y="89"/>
                  </a:lnTo>
                  <a:lnTo>
                    <a:pt x="126" y="76"/>
                  </a:lnTo>
                  <a:lnTo>
                    <a:pt x="131" y="87"/>
                  </a:lnTo>
                  <a:lnTo>
                    <a:pt x="143" y="100"/>
                  </a:lnTo>
                  <a:lnTo>
                    <a:pt x="162" y="113"/>
                  </a:lnTo>
                  <a:lnTo>
                    <a:pt x="185" y="122"/>
                  </a:lnTo>
                  <a:lnTo>
                    <a:pt x="210" y="125"/>
                  </a:lnTo>
                  <a:lnTo>
                    <a:pt x="236" y="123"/>
                  </a:lnTo>
                  <a:lnTo>
                    <a:pt x="260" y="113"/>
                  </a:lnTo>
                  <a:lnTo>
                    <a:pt x="280" y="92"/>
                  </a:lnTo>
                  <a:lnTo>
                    <a:pt x="279" y="87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3" name="Freeform 130"/>
            <p:cNvSpPr>
              <a:spLocks/>
            </p:cNvSpPr>
            <p:nvPr/>
          </p:nvSpPr>
          <p:spPr bwMode="auto">
            <a:xfrm>
              <a:off x="3069" y="2106"/>
              <a:ext cx="201" cy="78"/>
            </a:xfrm>
            <a:custGeom>
              <a:avLst/>
              <a:gdLst>
                <a:gd name="T0" fmla="*/ 98 w 401"/>
                <a:gd name="T1" fmla="*/ 26 h 156"/>
                <a:gd name="T2" fmla="*/ 88 w 401"/>
                <a:gd name="T3" fmla="*/ 31 h 156"/>
                <a:gd name="T4" fmla="*/ 77 w 401"/>
                <a:gd name="T5" fmla="*/ 25 h 156"/>
                <a:gd name="T6" fmla="*/ 69 w 401"/>
                <a:gd name="T7" fmla="*/ 14 h 156"/>
                <a:gd name="T8" fmla="*/ 67 w 401"/>
                <a:gd name="T9" fmla="*/ 10 h 156"/>
                <a:gd name="T10" fmla="*/ 66 w 401"/>
                <a:gd name="T11" fmla="*/ 14 h 156"/>
                <a:gd name="T12" fmla="*/ 57 w 401"/>
                <a:gd name="T13" fmla="*/ 21 h 156"/>
                <a:gd name="T14" fmla="*/ 46 w 401"/>
                <a:gd name="T15" fmla="*/ 20 h 156"/>
                <a:gd name="T16" fmla="*/ 39 w 401"/>
                <a:gd name="T17" fmla="*/ 15 h 156"/>
                <a:gd name="T18" fmla="*/ 35 w 401"/>
                <a:gd name="T19" fmla="*/ 6 h 156"/>
                <a:gd name="T20" fmla="*/ 34 w 401"/>
                <a:gd name="T21" fmla="*/ 2 h 156"/>
                <a:gd name="T22" fmla="*/ 32 w 401"/>
                <a:gd name="T23" fmla="*/ 7 h 156"/>
                <a:gd name="T24" fmla="*/ 25 w 401"/>
                <a:gd name="T25" fmla="*/ 13 h 156"/>
                <a:gd name="T26" fmla="*/ 14 w 401"/>
                <a:gd name="T27" fmla="*/ 13 h 156"/>
                <a:gd name="T28" fmla="*/ 8 w 401"/>
                <a:gd name="T29" fmla="*/ 9 h 156"/>
                <a:gd name="T30" fmla="*/ 5 w 401"/>
                <a:gd name="T31" fmla="*/ 2 h 156"/>
                <a:gd name="T32" fmla="*/ 3 w 401"/>
                <a:gd name="T33" fmla="*/ 5 h 156"/>
                <a:gd name="T34" fmla="*/ 0 w 401"/>
                <a:gd name="T35" fmla="*/ 14 h 156"/>
                <a:gd name="T36" fmla="*/ 2 w 401"/>
                <a:gd name="T37" fmla="*/ 22 h 156"/>
                <a:gd name="T38" fmla="*/ 6 w 401"/>
                <a:gd name="T39" fmla="*/ 29 h 156"/>
                <a:gd name="T40" fmla="*/ 10 w 401"/>
                <a:gd name="T41" fmla="*/ 30 h 156"/>
                <a:gd name="T42" fmla="*/ 14 w 401"/>
                <a:gd name="T43" fmla="*/ 26 h 156"/>
                <a:gd name="T44" fmla="*/ 20 w 401"/>
                <a:gd name="T45" fmla="*/ 22 h 156"/>
                <a:gd name="T46" fmla="*/ 27 w 401"/>
                <a:gd name="T47" fmla="*/ 20 h 156"/>
                <a:gd name="T48" fmla="*/ 31 w 401"/>
                <a:gd name="T49" fmla="*/ 19 h 156"/>
                <a:gd name="T50" fmla="*/ 33 w 401"/>
                <a:gd name="T51" fmla="*/ 13 h 156"/>
                <a:gd name="T52" fmla="*/ 34 w 401"/>
                <a:gd name="T53" fmla="*/ 16 h 156"/>
                <a:gd name="T54" fmla="*/ 35 w 401"/>
                <a:gd name="T55" fmla="*/ 21 h 156"/>
                <a:gd name="T56" fmla="*/ 37 w 401"/>
                <a:gd name="T57" fmla="*/ 23 h 156"/>
                <a:gd name="T58" fmla="*/ 40 w 401"/>
                <a:gd name="T59" fmla="*/ 24 h 156"/>
                <a:gd name="T60" fmla="*/ 43 w 401"/>
                <a:gd name="T61" fmla="*/ 27 h 156"/>
                <a:gd name="T62" fmla="*/ 45 w 401"/>
                <a:gd name="T63" fmla="*/ 29 h 156"/>
                <a:gd name="T64" fmla="*/ 48 w 401"/>
                <a:gd name="T65" fmla="*/ 28 h 156"/>
                <a:gd name="T66" fmla="*/ 51 w 401"/>
                <a:gd name="T67" fmla="*/ 26 h 156"/>
                <a:gd name="T68" fmla="*/ 55 w 401"/>
                <a:gd name="T69" fmla="*/ 25 h 156"/>
                <a:gd name="T70" fmla="*/ 59 w 401"/>
                <a:gd name="T71" fmla="*/ 25 h 156"/>
                <a:gd name="T72" fmla="*/ 63 w 401"/>
                <a:gd name="T73" fmla="*/ 24 h 156"/>
                <a:gd name="T74" fmla="*/ 65 w 401"/>
                <a:gd name="T75" fmla="*/ 20 h 156"/>
                <a:gd name="T76" fmla="*/ 66 w 401"/>
                <a:gd name="T77" fmla="*/ 26 h 156"/>
                <a:gd name="T78" fmla="*/ 70 w 401"/>
                <a:gd name="T79" fmla="*/ 28 h 156"/>
                <a:gd name="T80" fmla="*/ 74 w 401"/>
                <a:gd name="T81" fmla="*/ 32 h 156"/>
                <a:gd name="T82" fmla="*/ 78 w 401"/>
                <a:gd name="T83" fmla="*/ 36 h 156"/>
                <a:gd name="T84" fmla="*/ 80 w 401"/>
                <a:gd name="T85" fmla="*/ 39 h 156"/>
                <a:gd name="T86" fmla="*/ 85 w 401"/>
                <a:gd name="T87" fmla="*/ 37 h 156"/>
                <a:gd name="T88" fmla="*/ 89 w 401"/>
                <a:gd name="T89" fmla="*/ 36 h 156"/>
                <a:gd name="T90" fmla="*/ 92 w 401"/>
                <a:gd name="T91" fmla="*/ 36 h 156"/>
                <a:gd name="T92" fmla="*/ 94 w 401"/>
                <a:gd name="T93" fmla="*/ 37 h 156"/>
                <a:gd name="T94" fmla="*/ 100 w 401"/>
                <a:gd name="T95" fmla="*/ 26 h 156"/>
                <a:gd name="T96" fmla="*/ 100 w 401"/>
                <a:gd name="T97" fmla="*/ 17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1"/>
                <a:gd name="T148" fmla="*/ 0 h 156"/>
                <a:gd name="T149" fmla="*/ 401 w 401"/>
                <a:gd name="T150" fmla="*/ 156 h 1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1" h="156">
                  <a:moveTo>
                    <a:pt x="400" y="66"/>
                  </a:moveTo>
                  <a:lnTo>
                    <a:pt x="390" y="104"/>
                  </a:lnTo>
                  <a:lnTo>
                    <a:pt x="373" y="122"/>
                  </a:lnTo>
                  <a:lnTo>
                    <a:pt x="352" y="126"/>
                  </a:lnTo>
                  <a:lnTo>
                    <a:pt x="329" y="117"/>
                  </a:lnTo>
                  <a:lnTo>
                    <a:pt x="307" y="101"/>
                  </a:lnTo>
                  <a:lnTo>
                    <a:pt x="287" y="80"/>
                  </a:lnTo>
                  <a:lnTo>
                    <a:pt x="274" y="57"/>
                  </a:lnTo>
                  <a:lnTo>
                    <a:pt x="267" y="37"/>
                  </a:lnTo>
                  <a:lnTo>
                    <a:pt x="266" y="40"/>
                  </a:lnTo>
                  <a:lnTo>
                    <a:pt x="263" y="48"/>
                  </a:lnTo>
                  <a:lnTo>
                    <a:pt x="261" y="59"/>
                  </a:lnTo>
                  <a:lnTo>
                    <a:pt x="260" y="73"/>
                  </a:lnTo>
                  <a:lnTo>
                    <a:pt x="227" y="84"/>
                  </a:lnTo>
                  <a:lnTo>
                    <a:pt x="201" y="88"/>
                  </a:lnTo>
                  <a:lnTo>
                    <a:pt x="182" y="83"/>
                  </a:lnTo>
                  <a:lnTo>
                    <a:pt x="167" y="74"/>
                  </a:lnTo>
                  <a:lnTo>
                    <a:pt x="155" y="60"/>
                  </a:lnTo>
                  <a:lnTo>
                    <a:pt x="147" y="43"/>
                  </a:lnTo>
                  <a:lnTo>
                    <a:pt x="140" y="25"/>
                  </a:lnTo>
                  <a:lnTo>
                    <a:pt x="134" y="5"/>
                  </a:lnTo>
                  <a:lnTo>
                    <a:pt x="133" y="8"/>
                  </a:lnTo>
                  <a:lnTo>
                    <a:pt x="130" y="17"/>
                  </a:lnTo>
                  <a:lnTo>
                    <a:pt x="128" y="29"/>
                  </a:lnTo>
                  <a:lnTo>
                    <a:pt x="128" y="44"/>
                  </a:lnTo>
                  <a:lnTo>
                    <a:pt x="100" y="55"/>
                  </a:lnTo>
                  <a:lnTo>
                    <a:pt x="76" y="57"/>
                  </a:lnTo>
                  <a:lnTo>
                    <a:pt x="56" y="53"/>
                  </a:lnTo>
                  <a:lnTo>
                    <a:pt x="40" y="45"/>
                  </a:lnTo>
                  <a:lnTo>
                    <a:pt x="29" y="35"/>
                  </a:lnTo>
                  <a:lnTo>
                    <a:pt x="21" y="22"/>
                  </a:lnTo>
                  <a:lnTo>
                    <a:pt x="17" y="11"/>
                  </a:lnTo>
                  <a:lnTo>
                    <a:pt x="18" y="0"/>
                  </a:lnTo>
                  <a:lnTo>
                    <a:pt x="9" y="21"/>
                  </a:lnTo>
                  <a:lnTo>
                    <a:pt x="2" y="41"/>
                  </a:lnTo>
                  <a:lnTo>
                    <a:pt x="0" y="59"/>
                  </a:lnTo>
                  <a:lnTo>
                    <a:pt x="1" y="76"/>
                  </a:lnTo>
                  <a:lnTo>
                    <a:pt x="6" y="91"/>
                  </a:lnTo>
                  <a:lnTo>
                    <a:pt x="13" y="105"/>
                  </a:lnTo>
                  <a:lnTo>
                    <a:pt x="22" y="118"/>
                  </a:lnTo>
                  <a:lnTo>
                    <a:pt x="34" y="127"/>
                  </a:lnTo>
                  <a:lnTo>
                    <a:pt x="40" y="121"/>
                  </a:lnTo>
                  <a:lnTo>
                    <a:pt x="47" y="114"/>
                  </a:lnTo>
                  <a:lnTo>
                    <a:pt x="55" y="106"/>
                  </a:lnTo>
                  <a:lnTo>
                    <a:pt x="65" y="98"/>
                  </a:lnTo>
                  <a:lnTo>
                    <a:pt x="77" y="91"/>
                  </a:lnTo>
                  <a:lnTo>
                    <a:pt x="90" y="86"/>
                  </a:lnTo>
                  <a:lnTo>
                    <a:pt x="105" y="83"/>
                  </a:lnTo>
                  <a:lnTo>
                    <a:pt x="120" y="84"/>
                  </a:lnTo>
                  <a:lnTo>
                    <a:pt x="121" y="74"/>
                  </a:lnTo>
                  <a:lnTo>
                    <a:pt x="125" y="63"/>
                  </a:lnTo>
                  <a:lnTo>
                    <a:pt x="129" y="53"/>
                  </a:lnTo>
                  <a:lnTo>
                    <a:pt x="130" y="50"/>
                  </a:lnTo>
                  <a:lnTo>
                    <a:pt x="133" y="64"/>
                  </a:lnTo>
                  <a:lnTo>
                    <a:pt x="136" y="76"/>
                  </a:lnTo>
                  <a:lnTo>
                    <a:pt x="138" y="86"/>
                  </a:lnTo>
                  <a:lnTo>
                    <a:pt x="139" y="89"/>
                  </a:lnTo>
                  <a:lnTo>
                    <a:pt x="145" y="93"/>
                  </a:lnTo>
                  <a:lnTo>
                    <a:pt x="152" y="96"/>
                  </a:lnTo>
                  <a:lnTo>
                    <a:pt x="159" y="99"/>
                  </a:lnTo>
                  <a:lnTo>
                    <a:pt x="166" y="104"/>
                  </a:lnTo>
                  <a:lnTo>
                    <a:pt x="171" y="109"/>
                  </a:lnTo>
                  <a:lnTo>
                    <a:pt x="176" y="112"/>
                  </a:lnTo>
                  <a:lnTo>
                    <a:pt x="179" y="116"/>
                  </a:lnTo>
                  <a:lnTo>
                    <a:pt x="182" y="119"/>
                  </a:lnTo>
                  <a:lnTo>
                    <a:pt x="189" y="114"/>
                  </a:lnTo>
                  <a:lnTo>
                    <a:pt x="197" y="110"/>
                  </a:lnTo>
                  <a:lnTo>
                    <a:pt x="203" y="106"/>
                  </a:lnTo>
                  <a:lnTo>
                    <a:pt x="212" y="104"/>
                  </a:lnTo>
                  <a:lnTo>
                    <a:pt x="218" y="102"/>
                  </a:lnTo>
                  <a:lnTo>
                    <a:pt x="228" y="102"/>
                  </a:lnTo>
                  <a:lnTo>
                    <a:pt x="236" y="102"/>
                  </a:lnTo>
                  <a:lnTo>
                    <a:pt x="245" y="103"/>
                  </a:lnTo>
                  <a:lnTo>
                    <a:pt x="250" y="97"/>
                  </a:lnTo>
                  <a:lnTo>
                    <a:pt x="254" y="90"/>
                  </a:lnTo>
                  <a:lnTo>
                    <a:pt x="259" y="83"/>
                  </a:lnTo>
                  <a:lnTo>
                    <a:pt x="260" y="81"/>
                  </a:lnTo>
                  <a:lnTo>
                    <a:pt x="263" y="106"/>
                  </a:lnTo>
                  <a:lnTo>
                    <a:pt x="270" y="110"/>
                  </a:lnTo>
                  <a:lnTo>
                    <a:pt x="278" y="114"/>
                  </a:lnTo>
                  <a:lnTo>
                    <a:pt x="286" y="121"/>
                  </a:lnTo>
                  <a:lnTo>
                    <a:pt x="296" y="128"/>
                  </a:lnTo>
                  <a:lnTo>
                    <a:pt x="304" y="135"/>
                  </a:lnTo>
                  <a:lnTo>
                    <a:pt x="310" y="143"/>
                  </a:lnTo>
                  <a:lnTo>
                    <a:pt x="315" y="150"/>
                  </a:lnTo>
                  <a:lnTo>
                    <a:pt x="319" y="156"/>
                  </a:lnTo>
                  <a:lnTo>
                    <a:pt x="328" y="151"/>
                  </a:lnTo>
                  <a:lnTo>
                    <a:pt x="337" y="148"/>
                  </a:lnTo>
                  <a:lnTo>
                    <a:pt x="346" y="145"/>
                  </a:lnTo>
                  <a:lnTo>
                    <a:pt x="354" y="144"/>
                  </a:lnTo>
                  <a:lnTo>
                    <a:pt x="361" y="144"/>
                  </a:lnTo>
                  <a:lnTo>
                    <a:pt x="368" y="144"/>
                  </a:lnTo>
                  <a:lnTo>
                    <a:pt x="373" y="145"/>
                  </a:lnTo>
                  <a:lnTo>
                    <a:pt x="376" y="147"/>
                  </a:lnTo>
                  <a:lnTo>
                    <a:pt x="390" y="129"/>
                  </a:lnTo>
                  <a:lnTo>
                    <a:pt x="398" y="106"/>
                  </a:lnTo>
                  <a:lnTo>
                    <a:pt x="401" y="84"/>
                  </a:lnTo>
                  <a:lnTo>
                    <a:pt x="400" y="66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4" name="Freeform 131"/>
            <p:cNvSpPr>
              <a:spLocks/>
            </p:cNvSpPr>
            <p:nvPr/>
          </p:nvSpPr>
          <p:spPr bwMode="auto">
            <a:xfrm>
              <a:off x="3228" y="2183"/>
              <a:ext cx="49" cy="71"/>
            </a:xfrm>
            <a:custGeom>
              <a:avLst/>
              <a:gdLst>
                <a:gd name="T0" fmla="*/ 25 w 98"/>
                <a:gd name="T1" fmla="*/ 31 h 140"/>
                <a:gd name="T2" fmla="*/ 23 w 98"/>
                <a:gd name="T3" fmla="*/ 32 h 140"/>
                <a:gd name="T4" fmla="*/ 22 w 98"/>
                <a:gd name="T5" fmla="*/ 33 h 140"/>
                <a:gd name="T6" fmla="*/ 20 w 98"/>
                <a:gd name="T7" fmla="*/ 34 h 140"/>
                <a:gd name="T8" fmla="*/ 19 w 98"/>
                <a:gd name="T9" fmla="*/ 35 h 140"/>
                <a:gd name="T10" fmla="*/ 17 w 98"/>
                <a:gd name="T11" fmla="*/ 36 h 140"/>
                <a:gd name="T12" fmla="*/ 15 w 98"/>
                <a:gd name="T13" fmla="*/ 36 h 140"/>
                <a:gd name="T14" fmla="*/ 14 w 98"/>
                <a:gd name="T15" fmla="*/ 36 h 140"/>
                <a:gd name="T16" fmla="*/ 13 w 98"/>
                <a:gd name="T17" fmla="*/ 36 h 140"/>
                <a:gd name="T18" fmla="*/ 12 w 98"/>
                <a:gd name="T19" fmla="*/ 34 h 140"/>
                <a:gd name="T20" fmla="*/ 11 w 98"/>
                <a:gd name="T21" fmla="*/ 32 h 140"/>
                <a:gd name="T22" fmla="*/ 10 w 98"/>
                <a:gd name="T23" fmla="*/ 30 h 140"/>
                <a:gd name="T24" fmla="*/ 7 w 98"/>
                <a:gd name="T25" fmla="*/ 28 h 140"/>
                <a:gd name="T26" fmla="*/ 6 w 98"/>
                <a:gd name="T27" fmla="*/ 26 h 140"/>
                <a:gd name="T28" fmla="*/ 3 w 98"/>
                <a:gd name="T29" fmla="*/ 25 h 140"/>
                <a:gd name="T30" fmla="*/ 2 w 98"/>
                <a:gd name="T31" fmla="*/ 23 h 140"/>
                <a:gd name="T32" fmla="*/ 0 w 98"/>
                <a:gd name="T33" fmla="*/ 22 h 140"/>
                <a:gd name="T34" fmla="*/ 2 w 98"/>
                <a:gd name="T35" fmla="*/ 18 h 140"/>
                <a:gd name="T36" fmla="*/ 3 w 98"/>
                <a:gd name="T37" fmla="*/ 13 h 140"/>
                <a:gd name="T38" fmla="*/ 3 w 98"/>
                <a:gd name="T39" fmla="*/ 7 h 140"/>
                <a:gd name="T40" fmla="*/ 2 w 98"/>
                <a:gd name="T41" fmla="*/ 3 h 140"/>
                <a:gd name="T42" fmla="*/ 5 w 98"/>
                <a:gd name="T43" fmla="*/ 2 h 140"/>
                <a:gd name="T44" fmla="*/ 6 w 98"/>
                <a:gd name="T45" fmla="*/ 1 h 140"/>
                <a:gd name="T46" fmla="*/ 9 w 98"/>
                <a:gd name="T47" fmla="*/ 1 h 140"/>
                <a:gd name="T48" fmla="*/ 11 w 98"/>
                <a:gd name="T49" fmla="*/ 0 h 140"/>
                <a:gd name="T50" fmla="*/ 7 w 98"/>
                <a:gd name="T51" fmla="*/ 3 h 140"/>
                <a:gd name="T52" fmla="*/ 6 w 98"/>
                <a:gd name="T53" fmla="*/ 7 h 140"/>
                <a:gd name="T54" fmla="*/ 6 w 98"/>
                <a:gd name="T55" fmla="*/ 13 h 140"/>
                <a:gd name="T56" fmla="*/ 7 w 98"/>
                <a:gd name="T57" fmla="*/ 19 h 140"/>
                <a:gd name="T58" fmla="*/ 10 w 98"/>
                <a:gd name="T59" fmla="*/ 24 h 140"/>
                <a:gd name="T60" fmla="*/ 13 w 98"/>
                <a:gd name="T61" fmla="*/ 28 h 140"/>
                <a:gd name="T62" fmla="*/ 18 w 98"/>
                <a:gd name="T63" fmla="*/ 31 h 140"/>
                <a:gd name="T64" fmla="*/ 25 w 98"/>
                <a:gd name="T65" fmla="*/ 31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140"/>
                <a:gd name="T101" fmla="*/ 98 w 98"/>
                <a:gd name="T102" fmla="*/ 140 h 1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140">
                  <a:moveTo>
                    <a:pt x="98" y="122"/>
                  </a:moveTo>
                  <a:lnTo>
                    <a:pt x="92" y="126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4" y="137"/>
                  </a:lnTo>
                  <a:lnTo>
                    <a:pt x="68" y="139"/>
                  </a:lnTo>
                  <a:lnTo>
                    <a:pt x="63" y="140"/>
                  </a:lnTo>
                  <a:lnTo>
                    <a:pt x="58" y="140"/>
                  </a:lnTo>
                  <a:lnTo>
                    <a:pt x="53" y="139"/>
                  </a:lnTo>
                  <a:lnTo>
                    <a:pt x="49" y="133"/>
                  </a:lnTo>
                  <a:lnTo>
                    <a:pt x="43" y="126"/>
                  </a:lnTo>
                  <a:lnTo>
                    <a:pt x="37" y="119"/>
                  </a:lnTo>
                  <a:lnTo>
                    <a:pt x="29" y="111"/>
                  </a:lnTo>
                  <a:lnTo>
                    <a:pt x="22" y="103"/>
                  </a:lnTo>
                  <a:lnTo>
                    <a:pt x="14" y="96"/>
                  </a:lnTo>
                  <a:lnTo>
                    <a:pt x="7" y="91"/>
                  </a:lnTo>
                  <a:lnTo>
                    <a:pt x="0" y="86"/>
                  </a:lnTo>
                  <a:lnTo>
                    <a:pt x="7" y="71"/>
                  </a:lnTo>
                  <a:lnTo>
                    <a:pt x="11" y="49"/>
                  </a:lnTo>
                  <a:lnTo>
                    <a:pt x="11" y="27"/>
                  </a:lnTo>
                  <a:lnTo>
                    <a:pt x="8" y="12"/>
                  </a:lnTo>
                  <a:lnTo>
                    <a:pt x="17" y="8"/>
                  </a:lnTo>
                  <a:lnTo>
                    <a:pt x="25" y="4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31" y="11"/>
                  </a:lnTo>
                  <a:lnTo>
                    <a:pt x="27" y="28"/>
                  </a:lnTo>
                  <a:lnTo>
                    <a:pt x="26" y="50"/>
                  </a:lnTo>
                  <a:lnTo>
                    <a:pt x="29" y="73"/>
                  </a:lnTo>
                  <a:lnTo>
                    <a:pt x="37" y="94"/>
                  </a:lnTo>
                  <a:lnTo>
                    <a:pt x="52" y="111"/>
                  </a:lnTo>
                  <a:lnTo>
                    <a:pt x="72" y="122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8C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5" name="Freeform 132"/>
            <p:cNvSpPr>
              <a:spLocks/>
            </p:cNvSpPr>
            <p:nvPr/>
          </p:nvSpPr>
          <p:spPr bwMode="auto">
            <a:xfrm>
              <a:off x="3032" y="2045"/>
              <a:ext cx="219" cy="63"/>
            </a:xfrm>
            <a:custGeom>
              <a:avLst/>
              <a:gdLst>
                <a:gd name="T0" fmla="*/ 81 w 438"/>
                <a:gd name="T1" fmla="*/ 11 h 128"/>
                <a:gd name="T2" fmla="*/ 86 w 438"/>
                <a:gd name="T3" fmla="*/ 18 h 128"/>
                <a:gd name="T4" fmla="*/ 93 w 438"/>
                <a:gd name="T5" fmla="*/ 24 h 128"/>
                <a:gd name="T6" fmla="*/ 104 w 438"/>
                <a:gd name="T7" fmla="*/ 25 h 128"/>
                <a:gd name="T8" fmla="*/ 110 w 438"/>
                <a:gd name="T9" fmla="*/ 24 h 128"/>
                <a:gd name="T10" fmla="*/ 108 w 438"/>
                <a:gd name="T11" fmla="*/ 28 h 128"/>
                <a:gd name="T12" fmla="*/ 105 w 438"/>
                <a:gd name="T13" fmla="*/ 30 h 128"/>
                <a:gd name="T14" fmla="*/ 100 w 438"/>
                <a:gd name="T15" fmla="*/ 29 h 128"/>
                <a:gd name="T16" fmla="*/ 95 w 438"/>
                <a:gd name="T17" fmla="*/ 29 h 128"/>
                <a:gd name="T18" fmla="*/ 90 w 438"/>
                <a:gd name="T19" fmla="*/ 30 h 128"/>
                <a:gd name="T20" fmla="*/ 88 w 438"/>
                <a:gd name="T21" fmla="*/ 29 h 128"/>
                <a:gd name="T22" fmla="*/ 86 w 438"/>
                <a:gd name="T23" fmla="*/ 25 h 128"/>
                <a:gd name="T24" fmla="*/ 84 w 438"/>
                <a:gd name="T25" fmla="*/ 21 h 128"/>
                <a:gd name="T26" fmla="*/ 80 w 438"/>
                <a:gd name="T27" fmla="*/ 18 h 128"/>
                <a:gd name="T28" fmla="*/ 79 w 438"/>
                <a:gd name="T29" fmla="*/ 14 h 128"/>
                <a:gd name="T30" fmla="*/ 79 w 438"/>
                <a:gd name="T31" fmla="*/ 11 h 128"/>
                <a:gd name="T32" fmla="*/ 77 w 438"/>
                <a:gd name="T33" fmla="*/ 11 h 128"/>
                <a:gd name="T34" fmla="*/ 73 w 438"/>
                <a:gd name="T35" fmla="*/ 14 h 128"/>
                <a:gd name="T36" fmla="*/ 68 w 438"/>
                <a:gd name="T37" fmla="*/ 16 h 128"/>
                <a:gd name="T38" fmla="*/ 62 w 438"/>
                <a:gd name="T39" fmla="*/ 17 h 128"/>
                <a:gd name="T40" fmla="*/ 57 w 438"/>
                <a:gd name="T41" fmla="*/ 18 h 128"/>
                <a:gd name="T42" fmla="*/ 53 w 438"/>
                <a:gd name="T43" fmla="*/ 17 h 128"/>
                <a:gd name="T44" fmla="*/ 50 w 438"/>
                <a:gd name="T45" fmla="*/ 16 h 128"/>
                <a:gd name="T46" fmla="*/ 48 w 438"/>
                <a:gd name="T47" fmla="*/ 14 h 128"/>
                <a:gd name="T48" fmla="*/ 44 w 438"/>
                <a:gd name="T49" fmla="*/ 17 h 128"/>
                <a:gd name="T50" fmla="*/ 41 w 438"/>
                <a:gd name="T51" fmla="*/ 17 h 128"/>
                <a:gd name="T52" fmla="*/ 38 w 438"/>
                <a:gd name="T53" fmla="*/ 17 h 128"/>
                <a:gd name="T54" fmla="*/ 35 w 438"/>
                <a:gd name="T55" fmla="*/ 18 h 128"/>
                <a:gd name="T56" fmla="*/ 32 w 438"/>
                <a:gd name="T57" fmla="*/ 19 h 128"/>
                <a:gd name="T58" fmla="*/ 27 w 438"/>
                <a:gd name="T59" fmla="*/ 16 h 128"/>
                <a:gd name="T60" fmla="*/ 20 w 438"/>
                <a:gd name="T61" fmla="*/ 12 h 128"/>
                <a:gd name="T62" fmla="*/ 11 w 438"/>
                <a:gd name="T63" fmla="*/ 12 h 128"/>
                <a:gd name="T64" fmla="*/ 0 w 438"/>
                <a:gd name="T65" fmla="*/ 16 h 128"/>
                <a:gd name="T66" fmla="*/ 3 w 438"/>
                <a:gd name="T67" fmla="*/ 8 h 128"/>
                <a:gd name="T68" fmla="*/ 8 w 438"/>
                <a:gd name="T69" fmla="*/ 0 h 128"/>
                <a:gd name="T70" fmla="*/ 10 w 438"/>
                <a:gd name="T71" fmla="*/ 6 h 128"/>
                <a:gd name="T72" fmla="*/ 19 w 438"/>
                <a:gd name="T73" fmla="*/ 10 h 128"/>
                <a:gd name="T74" fmla="*/ 30 w 438"/>
                <a:gd name="T75" fmla="*/ 11 h 128"/>
                <a:gd name="T76" fmla="*/ 42 w 438"/>
                <a:gd name="T77" fmla="*/ 7 h 128"/>
                <a:gd name="T78" fmla="*/ 44 w 438"/>
                <a:gd name="T79" fmla="*/ 9 h 128"/>
                <a:gd name="T80" fmla="*/ 45 w 438"/>
                <a:gd name="T81" fmla="*/ 10 h 128"/>
                <a:gd name="T82" fmla="*/ 52 w 438"/>
                <a:gd name="T83" fmla="*/ 12 h 128"/>
                <a:gd name="T84" fmla="*/ 61 w 438"/>
                <a:gd name="T85" fmla="*/ 13 h 128"/>
                <a:gd name="T86" fmla="*/ 71 w 438"/>
                <a:gd name="T87" fmla="*/ 12 h 128"/>
                <a:gd name="T88" fmla="*/ 80 w 438"/>
                <a:gd name="T89" fmla="*/ 7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128"/>
                <a:gd name="T137" fmla="*/ 438 w 438"/>
                <a:gd name="T138" fmla="*/ 128 h 1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128">
                  <a:moveTo>
                    <a:pt x="318" y="31"/>
                  </a:moveTo>
                  <a:lnTo>
                    <a:pt x="323" y="45"/>
                  </a:lnTo>
                  <a:lnTo>
                    <a:pt x="331" y="60"/>
                  </a:lnTo>
                  <a:lnTo>
                    <a:pt x="342" y="75"/>
                  </a:lnTo>
                  <a:lnTo>
                    <a:pt x="356" y="89"/>
                  </a:lnTo>
                  <a:lnTo>
                    <a:pt x="372" y="98"/>
                  </a:lnTo>
                  <a:lnTo>
                    <a:pt x="390" y="103"/>
                  </a:lnTo>
                  <a:lnTo>
                    <a:pt x="413" y="102"/>
                  </a:lnTo>
                  <a:lnTo>
                    <a:pt x="438" y="91"/>
                  </a:lnTo>
                  <a:lnTo>
                    <a:pt x="437" y="99"/>
                  </a:lnTo>
                  <a:lnTo>
                    <a:pt x="434" y="106"/>
                  </a:lnTo>
                  <a:lnTo>
                    <a:pt x="430" y="114"/>
                  </a:lnTo>
                  <a:lnTo>
                    <a:pt x="425" y="122"/>
                  </a:lnTo>
                  <a:lnTo>
                    <a:pt x="418" y="121"/>
                  </a:lnTo>
                  <a:lnTo>
                    <a:pt x="409" y="119"/>
                  </a:lnTo>
                  <a:lnTo>
                    <a:pt x="399" y="118"/>
                  </a:lnTo>
                  <a:lnTo>
                    <a:pt x="388" y="118"/>
                  </a:lnTo>
                  <a:lnTo>
                    <a:pt x="377" y="119"/>
                  </a:lnTo>
                  <a:lnTo>
                    <a:pt x="367" y="120"/>
                  </a:lnTo>
                  <a:lnTo>
                    <a:pt x="358" y="123"/>
                  </a:lnTo>
                  <a:lnTo>
                    <a:pt x="351" y="128"/>
                  </a:lnTo>
                  <a:lnTo>
                    <a:pt x="349" y="120"/>
                  </a:lnTo>
                  <a:lnTo>
                    <a:pt x="346" y="112"/>
                  </a:lnTo>
                  <a:lnTo>
                    <a:pt x="343" y="103"/>
                  </a:lnTo>
                  <a:lnTo>
                    <a:pt x="338" y="95"/>
                  </a:lnTo>
                  <a:lnTo>
                    <a:pt x="333" y="87"/>
                  </a:lnTo>
                  <a:lnTo>
                    <a:pt x="326" y="80"/>
                  </a:lnTo>
                  <a:lnTo>
                    <a:pt x="318" y="74"/>
                  </a:lnTo>
                  <a:lnTo>
                    <a:pt x="310" y="69"/>
                  </a:lnTo>
                  <a:lnTo>
                    <a:pt x="313" y="59"/>
                  </a:lnTo>
                  <a:lnTo>
                    <a:pt x="313" y="50"/>
                  </a:lnTo>
                  <a:lnTo>
                    <a:pt x="313" y="44"/>
                  </a:lnTo>
                  <a:lnTo>
                    <a:pt x="313" y="42"/>
                  </a:lnTo>
                  <a:lnTo>
                    <a:pt x="307" y="47"/>
                  </a:lnTo>
                  <a:lnTo>
                    <a:pt x="299" y="53"/>
                  </a:lnTo>
                  <a:lnTo>
                    <a:pt x="291" y="59"/>
                  </a:lnTo>
                  <a:lnTo>
                    <a:pt x="282" y="62"/>
                  </a:lnTo>
                  <a:lnTo>
                    <a:pt x="272" y="67"/>
                  </a:lnTo>
                  <a:lnTo>
                    <a:pt x="261" y="69"/>
                  </a:lnTo>
                  <a:lnTo>
                    <a:pt x="250" y="72"/>
                  </a:lnTo>
                  <a:lnTo>
                    <a:pt x="238" y="73"/>
                  </a:lnTo>
                  <a:lnTo>
                    <a:pt x="228" y="74"/>
                  </a:lnTo>
                  <a:lnTo>
                    <a:pt x="219" y="73"/>
                  </a:lnTo>
                  <a:lnTo>
                    <a:pt x="211" y="72"/>
                  </a:lnTo>
                  <a:lnTo>
                    <a:pt x="204" y="69"/>
                  </a:lnTo>
                  <a:lnTo>
                    <a:pt x="198" y="66"/>
                  </a:lnTo>
                  <a:lnTo>
                    <a:pt x="193" y="62"/>
                  </a:lnTo>
                  <a:lnTo>
                    <a:pt x="189" y="59"/>
                  </a:lnTo>
                  <a:lnTo>
                    <a:pt x="185" y="55"/>
                  </a:lnTo>
                  <a:lnTo>
                    <a:pt x="173" y="70"/>
                  </a:lnTo>
                  <a:lnTo>
                    <a:pt x="167" y="70"/>
                  </a:lnTo>
                  <a:lnTo>
                    <a:pt x="161" y="70"/>
                  </a:lnTo>
                  <a:lnTo>
                    <a:pt x="157" y="70"/>
                  </a:lnTo>
                  <a:lnTo>
                    <a:pt x="151" y="72"/>
                  </a:lnTo>
                  <a:lnTo>
                    <a:pt x="146" y="72"/>
                  </a:lnTo>
                  <a:lnTo>
                    <a:pt x="140" y="74"/>
                  </a:lnTo>
                  <a:lnTo>
                    <a:pt x="135" y="75"/>
                  </a:lnTo>
                  <a:lnTo>
                    <a:pt x="128" y="77"/>
                  </a:lnTo>
                  <a:lnTo>
                    <a:pt x="121" y="70"/>
                  </a:lnTo>
                  <a:lnTo>
                    <a:pt x="109" y="64"/>
                  </a:lnTo>
                  <a:lnTo>
                    <a:pt x="96" y="57"/>
                  </a:lnTo>
                  <a:lnTo>
                    <a:pt x="79" y="51"/>
                  </a:lnTo>
                  <a:lnTo>
                    <a:pt x="61" y="49"/>
                  </a:lnTo>
                  <a:lnTo>
                    <a:pt x="42" y="50"/>
                  </a:lnTo>
                  <a:lnTo>
                    <a:pt x="21" y="54"/>
                  </a:lnTo>
                  <a:lnTo>
                    <a:pt x="0" y="65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16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39" y="24"/>
                  </a:lnTo>
                  <a:lnTo>
                    <a:pt x="54" y="35"/>
                  </a:lnTo>
                  <a:lnTo>
                    <a:pt x="74" y="42"/>
                  </a:lnTo>
                  <a:lnTo>
                    <a:pt x="96" y="45"/>
                  </a:lnTo>
                  <a:lnTo>
                    <a:pt x="120" y="45"/>
                  </a:lnTo>
                  <a:lnTo>
                    <a:pt x="144" y="39"/>
                  </a:lnTo>
                  <a:lnTo>
                    <a:pt x="166" y="29"/>
                  </a:lnTo>
                  <a:lnTo>
                    <a:pt x="169" y="34"/>
                  </a:lnTo>
                  <a:lnTo>
                    <a:pt x="173" y="38"/>
                  </a:lnTo>
                  <a:lnTo>
                    <a:pt x="176" y="42"/>
                  </a:lnTo>
                  <a:lnTo>
                    <a:pt x="177" y="43"/>
                  </a:lnTo>
                  <a:lnTo>
                    <a:pt x="191" y="47"/>
                  </a:lnTo>
                  <a:lnTo>
                    <a:pt x="207" y="51"/>
                  </a:lnTo>
                  <a:lnTo>
                    <a:pt x="224" y="53"/>
                  </a:lnTo>
                  <a:lnTo>
                    <a:pt x="244" y="54"/>
                  </a:lnTo>
                  <a:lnTo>
                    <a:pt x="262" y="53"/>
                  </a:lnTo>
                  <a:lnTo>
                    <a:pt x="282" y="49"/>
                  </a:lnTo>
                  <a:lnTo>
                    <a:pt x="300" y="42"/>
                  </a:lnTo>
                  <a:lnTo>
                    <a:pt x="318" y="3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6" name="Freeform 133"/>
            <p:cNvSpPr>
              <a:spLocks/>
            </p:cNvSpPr>
            <p:nvPr/>
          </p:nvSpPr>
          <p:spPr bwMode="auto">
            <a:xfrm>
              <a:off x="3017" y="2101"/>
              <a:ext cx="48" cy="59"/>
            </a:xfrm>
            <a:custGeom>
              <a:avLst/>
              <a:gdLst>
                <a:gd name="T0" fmla="*/ 24 w 97"/>
                <a:gd name="T1" fmla="*/ 12 h 117"/>
                <a:gd name="T2" fmla="*/ 23 w 97"/>
                <a:gd name="T3" fmla="*/ 17 h 117"/>
                <a:gd name="T4" fmla="*/ 23 w 97"/>
                <a:gd name="T5" fmla="*/ 21 h 117"/>
                <a:gd name="T6" fmla="*/ 23 w 97"/>
                <a:gd name="T7" fmla="*/ 25 h 117"/>
                <a:gd name="T8" fmla="*/ 24 w 97"/>
                <a:gd name="T9" fmla="*/ 28 h 117"/>
                <a:gd name="T10" fmla="*/ 22 w 97"/>
                <a:gd name="T11" fmla="*/ 28 h 117"/>
                <a:gd name="T12" fmla="*/ 20 w 97"/>
                <a:gd name="T13" fmla="*/ 27 h 117"/>
                <a:gd name="T14" fmla="*/ 18 w 97"/>
                <a:gd name="T15" fmla="*/ 27 h 117"/>
                <a:gd name="T16" fmla="*/ 17 w 97"/>
                <a:gd name="T17" fmla="*/ 28 h 117"/>
                <a:gd name="T18" fmla="*/ 15 w 97"/>
                <a:gd name="T19" fmla="*/ 28 h 117"/>
                <a:gd name="T20" fmla="*/ 13 w 97"/>
                <a:gd name="T21" fmla="*/ 29 h 117"/>
                <a:gd name="T22" fmla="*/ 11 w 97"/>
                <a:gd name="T23" fmla="*/ 29 h 117"/>
                <a:gd name="T24" fmla="*/ 9 w 97"/>
                <a:gd name="T25" fmla="*/ 30 h 117"/>
                <a:gd name="T26" fmla="*/ 8 w 97"/>
                <a:gd name="T27" fmla="*/ 29 h 117"/>
                <a:gd name="T28" fmla="*/ 5 w 97"/>
                <a:gd name="T29" fmla="*/ 27 h 117"/>
                <a:gd name="T30" fmla="*/ 3 w 97"/>
                <a:gd name="T31" fmla="*/ 24 h 117"/>
                <a:gd name="T32" fmla="*/ 1 w 97"/>
                <a:gd name="T33" fmla="*/ 20 h 117"/>
                <a:gd name="T34" fmla="*/ 0 w 97"/>
                <a:gd name="T35" fmla="*/ 16 h 117"/>
                <a:gd name="T36" fmla="*/ 0 w 97"/>
                <a:gd name="T37" fmla="*/ 11 h 117"/>
                <a:gd name="T38" fmla="*/ 0 w 97"/>
                <a:gd name="T39" fmla="*/ 6 h 117"/>
                <a:gd name="T40" fmla="*/ 3 w 97"/>
                <a:gd name="T41" fmla="*/ 0 h 117"/>
                <a:gd name="T42" fmla="*/ 3 w 97"/>
                <a:gd name="T43" fmla="*/ 3 h 117"/>
                <a:gd name="T44" fmla="*/ 4 w 97"/>
                <a:gd name="T45" fmla="*/ 6 h 117"/>
                <a:gd name="T46" fmla="*/ 5 w 97"/>
                <a:gd name="T47" fmla="*/ 9 h 117"/>
                <a:gd name="T48" fmla="*/ 8 w 97"/>
                <a:gd name="T49" fmla="*/ 12 h 117"/>
                <a:gd name="T50" fmla="*/ 11 w 97"/>
                <a:gd name="T51" fmla="*/ 14 h 117"/>
                <a:gd name="T52" fmla="*/ 14 w 97"/>
                <a:gd name="T53" fmla="*/ 15 h 117"/>
                <a:gd name="T54" fmla="*/ 19 w 97"/>
                <a:gd name="T55" fmla="*/ 15 h 117"/>
                <a:gd name="T56" fmla="*/ 24 w 97"/>
                <a:gd name="T57" fmla="*/ 12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7"/>
                <a:gd name="T88" fmla="*/ 0 h 117"/>
                <a:gd name="T89" fmla="*/ 97 w 97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7" h="117">
                  <a:moveTo>
                    <a:pt x="96" y="47"/>
                  </a:moveTo>
                  <a:lnTo>
                    <a:pt x="93" y="65"/>
                  </a:lnTo>
                  <a:lnTo>
                    <a:pt x="93" y="82"/>
                  </a:lnTo>
                  <a:lnTo>
                    <a:pt x="95" y="98"/>
                  </a:lnTo>
                  <a:lnTo>
                    <a:pt x="97" y="112"/>
                  </a:lnTo>
                  <a:lnTo>
                    <a:pt x="90" y="109"/>
                  </a:lnTo>
                  <a:lnTo>
                    <a:pt x="83" y="108"/>
                  </a:lnTo>
                  <a:lnTo>
                    <a:pt x="75" y="108"/>
                  </a:lnTo>
                  <a:lnTo>
                    <a:pt x="68" y="109"/>
                  </a:lnTo>
                  <a:lnTo>
                    <a:pt x="60" y="111"/>
                  </a:lnTo>
                  <a:lnTo>
                    <a:pt x="52" y="113"/>
                  </a:lnTo>
                  <a:lnTo>
                    <a:pt x="45" y="115"/>
                  </a:lnTo>
                  <a:lnTo>
                    <a:pt x="39" y="117"/>
                  </a:lnTo>
                  <a:lnTo>
                    <a:pt x="32" y="113"/>
                  </a:lnTo>
                  <a:lnTo>
                    <a:pt x="23" y="105"/>
                  </a:lnTo>
                  <a:lnTo>
                    <a:pt x="15" y="93"/>
                  </a:lnTo>
                  <a:lnTo>
                    <a:pt x="7" y="78"/>
                  </a:lnTo>
                  <a:lnTo>
                    <a:pt x="2" y="62"/>
                  </a:lnTo>
                  <a:lnTo>
                    <a:pt x="0" y="43"/>
                  </a:lnTo>
                  <a:lnTo>
                    <a:pt x="2" y="22"/>
                  </a:lnTo>
                  <a:lnTo>
                    <a:pt x="12" y="0"/>
                  </a:lnTo>
                  <a:lnTo>
                    <a:pt x="12" y="9"/>
                  </a:lnTo>
                  <a:lnTo>
                    <a:pt x="16" y="22"/>
                  </a:lnTo>
                  <a:lnTo>
                    <a:pt x="22" y="35"/>
                  </a:lnTo>
                  <a:lnTo>
                    <a:pt x="32" y="46"/>
                  </a:lnTo>
                  <a:lnTo>
                    <a:pt x="44" y="55"/>
                  </a:lnTo>
                  <a:lnTo>
                    <a:pt x="59" y="59"/>
                  </a:lnTo>
                  <a:lnTo>
                    <a:pt x="76" y="58"/>
                  </a:lnTo>
                  <a:lnTo>
                    <a:pt x="96" y="47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7" name="Freeform 134"/>
            <p:cNvSpPr>
              <a:spLocks/>
            </p:cNvSpPr>
            <p:nvPr/>
          </p:nvSpPr>
          <p:spPr bwMode="auto">
            <a:xfrm>
              <a:off x="2958" y="2081"/>
              <a:ext cx="33" cy="48"/>
            </a:xfrm>
            <a:custGeom>
              <a:avLst/>
              <a:gdLst>
                <a:gd name="T0" fmla="*/ 17 w 64"/>
                <a:gd name="T1" fmla="*/ 13 h 95"/>
                <a:gd name="T2" fmla="*/ 15 w 64"/>
                <a:gd name="T3" fmla="*/ 14 h 95"/>
                <a:gd name="T4" fmla="*/ 13 w 64"/>
                <a:gd name="T5" fmla="*/ 15 h 95"/>
                <a:gd name="T6" fmla="*/ 11 w 64"/>
                <a:gd name="T7" fmla="*/ 16 h 95"/>
                <a:gd name="T8" fmla="*/ 9 w 64"/>
                <a:gd name="T9" fmla="*/ 18 h 95"/>
                <a:gd name="T10" fmla="*/ 7 w 64"/>
                <a:gd name="T11" fmla="*/ 19 h 95"/>
                <a:gd name="T12" fmla="*/ 6 w 64"/>
                <a:gd name="T13" fmla="*/ 21 h 95"/>
                <a:gd name="T14" fmla="*/ 4 w 64"/>
                <a:gd name="T15" fmla="*/ 23 h 95"/>
                <a:gd name="T16" fmla="*/ 3 w 64"/>
                <a:gd name="T17" fmla="*/ 24 h 95"/>
                <a:gd name="T18" fmla="*/ 2 w 64"/>
                <a:gd name="T19" fmla="*/ 22 h 95"/>
                <a:gd name="T20" fmla="*/ 1 w 64"/>
                <a:gd name="T21" fmla="*/ 18 h 95"/>
                <a:gd name="T22" fmla="*/ 0 w 64"/>
                <a:gd name="T23" fmla="*/ 15 h 95"/>
                <a:gd name="T24" fmla="*/ 1 w 64"/>
                <a:gd name="T25" fmla="*/ 12 h 95"/>
                <a:gd name="T26" fmla="*/ 2 w 64"/>
                <a:gd name="T27" fmla="*/ 9 h 95"/>
                <a:gd name="T28" fmla="*/ 3 w 64"/>
                <a:gd name="T29" fmla="*/ 6 h 95"/>
                <a:gd name="T30" fmla="*/ 5 w 64"/>
                <a:gd name="T31" fmla="*/ 3 h 95"/>
                <a:gd name="T32" fmla="*/ 8 w 64"/>
                <a:gd name="T33" fmla="*/ 0 h 95"/>
                <a:gd name="T34" fmla="*/ 7 w 64"/>
                <a:gd name="T35" fmla="*/ 2 h 95"/>
                <a:gd name="T36" fmla="*/ 6 w 64"/>
                <a:gd name="T37" fmla="*/ 4 h 95"/>
                <a:gd name="T38" fmla="*/ 6 w 64"/>
                <a:gd name="T39" fmla="*/ 7 h 95"/>
                <a:gd name="T40" fmla="*/ 8 w 64"/>
                <a:gd name="T41" fmla="*/ 9 h 95"/>
                <a:gd name="T42" fmla="*/ 10 w 64"/>
                <a:gd name="T43" fmla="*/ 11 h 95"/>
                <a:gd name="T44" fmla="*/ 12 w 64"/>
                <a:gd name="T45" fmla="*/ 12 h 95"/>
                <a:gd name="T46" fmla="*/ 14 w 64"/>
                <a:gd name="T47" fmla="*/ 13 h 95"/>
                <a:gd name="T48" fmla="*/ 17 w 64"/>
                <a:gd name="T49" fmla="*/ 13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95"/>
                <a:gd name="T77" fmla="*/ 64 w 64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95">
                  <a:moveTo>
                    <a:pt x="64" y="51"/>
                  </a:moveTo>
                  <a:lnTo>
                    <a:pt x="56" y="55"/>
                  </a:lnTo>
                  <a:lnTo>
                    <a:pt x="48" y="60"/>
                  </a:lnTo>
                  <a:lnTo>
                    <a:pt x="41" y="64"/>
                  </a:lnTo>
                  <a:lnTo>
                    <a:pt x="34" y="70"/>
                  </a:lnTo>
                  <a:lnTo>
                    <a:pt x="28" y="76"/>
                  </a:lnTo>
                  <a:lnTo>
                    <a:pt x="21" y="82"/>
                  </a:lnTo>
                  <a:lnTo>
                    <a:pt x="16" y="89"/>
                  </a:lnTo>
                  <a:lnTo>
                    <a:pt x="11" y="95"/>
                  </a:lnTo>
                  <a:lnTo>
                    <a:pt x="5" y="85"/>
                  </a:lnTo>
                  <a:lnTo>
                    <a:pt x="1" y="72"/>
                  </a:lnTo>
                  <a:lnTo>
                    <a:pt x="0" y="60"/>
                  </a:lnTo>
                  <a:lnTo>
                    <a:pt x="1" y="46"/>
                  </a:lnTo>
                  <a:lnTo>
                    <a:pt x="6" y="33"/>
                  </a:lnTo>
                  <a:lnTo>
                    <a:pt x="11" y="21"/>
                  </a:lnTo>
                  <a:lnTo>
                    <a:pt x="20" y="9"/>
                  </a:lnTo>
                  <a:lnTo>
                    <a:pt x="31" y="0"/>
                  </a:lnTo>
                  <a:lnTo>
                    <a:pt x="25" y="8"/>
                  </a:lnTo>
                  <a:lnTo>
                    <a:pt x="23" y="16"/>
                  </a:lnTo>
                  <a:lnTo>
                    <a:pt x="24" y="25"/>
                  </a:lnTo>
                  <a:lnTo>
                    <a:pt x="29" y="33"/>
                  </a:lnTo>
                  <a:lnTo>
                    <a:pt x="36" y="41"/>
                  </a:lnTo>
                  <a:lnTo>
                    <a:pt x="44" y="47"/>
                  </a:lnTo>
                  <a:lnTo>
                    <a:pt x="54" y="51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8" name="Freeform 135"/>
            <p:cNvSpPr>
              <a:spLocks/>
            </p:cNvSpPr>
            <p:nvPr/>
          </p:nvSpPr>
          <p:spPr bwMode="auto">
            <a:xfrm>
              <a:off x="3021" y="2162"/>
              <a:ext cx="117" cy="128"/>
            </a:xfrm>
            <a:custGeom>
              <a:avLst/>
              <a:gdLst>
                <a:gd name="T0" fmla="*/ 41 w 235"/>
                <a:gd name="T1" fmla="*/ 35 h 257"/>
                <a:gd name="T2" fmla="*/ 44 w 235"/>
                <a:gd name="T3" fmla="*/ 36 h 257"/>
                <a:gd name="T4" fmla="*/ 46 w 235"/>
                <a:gd name="T5" fmla="*/ 36 h 257"/>
                <a:gd name="T6" fmla="*/ 48 w 235"/>
                <a:gd name="T7" fmla="*/ 37 h 257"/>
                <a:gd name="T8" fmla="*/ 51 w 235"/>
                <a:gd name="T9" fmla="*/ 38 h 257"/>
                <a:gd name="T10" fmla="*/ 53 w 235"/>
                <a:gd name="T11" fmla="*/ 40 h 257"/>
                <a:gd name="T12" fmla="*/ 54 w 235"/>
                <a:gd name="T13" fmla="*/ 42 h 257"/>
                <a:gd name="T14" fmla="*/ 56 w 235"/>
                <a:gd name="T15" fmla="*/ 44 h 257"/>
                <a:gd name="T16" fmla="*/ 57 w 235"/>
                <a:gd name="T17" fmla="*/ 46 h 257"/>
                <a:gd name="T18" fmla="*/ 58 w 235"/>
                <a:gd name="T19" fmla="*/ 50 h 257"/>
                <a:gd name="T20" fmla="*/ 58 w 235"/>
                <a:gd name="T21" fmla="*/ 54 h 257"/>
                <a:gd name="T22" fmla="*/ 58 w 235"/>
                <a:gd name="T23" fmla="*/ 58 h 257"/>
                <a:gd name="T24" fmla="*/ 56 w 235"/>
                <a:gd name="T25" fmla="*/ 61 h 257"/>
                <a:gd name="T26" fmla="*/ 49 w 235"/>
                <a:gd name="T27" fmla="*/ 64 h 257"/>
                <a:gd name="T28" fmla="*/ 42 w 235"/>
                <a:gd name="T29" fmla="*/ 63 h 257"/>
                <a:gd name="T30" fmla="*/ 37 w 235"/>
                <a:gd name="T31" fmla="*/ 60 h 257"/>
                <a:gd name="T32" fmla="*/ 33 w 235"/>
                <a:gd name="T33" fmla="*/ 55 h 257"/>
                <a:gd name="T34" fmla="*/ 31 w 235"/>
                <a:gd name="T35" fmla="*/ 49 h 257"/>
                <a:gd name="T36" fmla="*/ 31 w 235"/>
                <a:gd name="T37" fmla="*/ 44 h 257"/>
                <a:gd name="T38" fmla="*/ 32 w 235"/>
                <a:gd name="T39" fmla="*/ 39 h 257"/>
                <a:gd name="T40" fmla="*/ 36 w 235"/>
                <a:gd name="T41" fmla="*/ 36 h 257"/>
                <a:gd name="T42" fmla="*/ 27 w 235"/>
                <a:gd name="T43" fmla="*/ 37 h 257"/>
                <a:gd name="T44" fmla="*/ 19 w 235"/>
                <a:gd name="T45" fmla="*/ 36 h 257"/>
                <a:gd name="T46" fmla="*/ 13 w 235"/>
                <a:gd name="T47" fmla="*/ 32 h 257"/>
                <a:gd name="T48" fmla="*/ 7 w 235"/>
                <a:gd name="T49" fmla="*/ 28 h 257"/>
                <a:gd name="T50" fmla="*/ 3 w 235"/>
                <a:gd name="T51" fmla="*/ 22 h 257"/>
                <a:gd name="T52" fmla="*/ 1 w 235"/>
                <a:gd name="T53" fmla="*/ 17 h 257"/>
                <a:gd name="T54" fmla="*/ 0 w 235"/>
                <a:gd name="T55" fmla="*/ 12 h 257"/>
                <a:gd name="T56" fmla="*/ 0 w 235"/>
                <a:gd name="T57" fmla="*/ 9 h 257"/>
                <a:gd name="T58" fmla="*/ 1 w 235"/>
                <a:gd name="T59" fmla="*/ 7 h 257"/>
                <a:gd name="T60" fmla="*/ 2 w 235"/>
                <a:gd name="T61" fmla="*/ 6 h 257"/>
                <a:gd name="T62" fmla="*/ 3 w 235"/>
                <a:gd name="T63" fmla="*/ 5 h 257"/>
                <a:gd name="T64" fmla="*/ 4 w 235"/>
                <a:gd name="T65" fmla="*/ 4 h 257"/>
                <a:gd name="T66" fmla="*/ 5 w 235"/>
                <a:gd name="T67" fmla="*/ 3 h 257"/>
                <a:gd name="T68" fmla="*/ 7 w 235"/>
                <a:gd name="T69" fmla="*/ 2 h 257"/>
                <a:gd name="T70" fmla="*/ 8 w 235"/>
                <a:gd name="T71" fmla="*/ 2 h 257"/>
                <a:gd name="T72" fmla="*/ 9 w 235"/>
                <a:gd name="T73" fmla="*/ 1 h 257"/>
                <a:gd name="T74" fmla="*/ 12 w 235"/>
                <a:gd name="T75" fmla="*/ 0 h 257"/>
                <a:gd name="T76" fmla="*/ 15 w 235"/>
                <a:gd name="T77" fmla="*/ 0 h 257"/>
                <a:gd name="T78" fmla="*/ 18 w 235"/>
                <a:gd name="T79" fmla="*/ 0 h 257"/>
                <a:gd name="T80" fmla="*/ 21 w 235"/>
                <a:gd name="T81" fmla="*/ 0 h 257"/>
                <a:gd name="T82" fmla="*/ 24 w 235"/>
                <a:gd name="T83" fmla="*/ 1 h 257"/>
                <a:gd name="T84" fmla="*/ 27 w 235"/>
                <a:gd name="T85" fmla="*/ 2 h 257"/>
                <a:gd name="T86" fmla="*/ 30 w 235"/>
                <a:gd name="T87" fmla="*/ 3 h 257"/>
                <a:gd name="T88" fmla="*/ 32 w 235"/>
                <a:gd name="T89" fmla="*/ 5 h 257"/>
                <a:gd name="T90" fmla="*/ 31 w 235"/>
                <a:gd name="T91" fmla="*/ 9 h 257"/>
                <a:gd name="T92" fmla="*/ 31 w 235"/>
                <a:gd name="T93" fmla="*/ 12 h 257"/>
                <a:gd name="T94" fmla="*/ 31 w 235"/>
                <a:gd name="T95" fmla="*/ 16 h 257"/>
                <a:gd name="T96" fmla="*/ 31 w 235"/>
                <a:gd name="T97" fmla="*/ 20 h 257"/>
                <a:gd name="T98" fmla="*/ 32 w 235"/>
                <a:gd name="T99" fmla="*/ 24 h 257"/>
                <a:gd name="T100" fmla="*/ 35 w 235"/>
                <a:gd name="T101" fmla="*/ 27 h 257"/>
                <a:gd name="T102" fmla="*/ 38 w 235"/>
                <a:gd name="T103" fmla="*/ 31 h 257"/>
                <a:gd name="T104" fmla="*/ 42 w 235"/>
                <a:gd name="T105" fmla="*/ 34 h 257"/>
                <a:gd name="T106" fmla="*/ 41 w 235"/>
                <a:gd name="T107" fmla="*/ 34 h 257"/>
                <a:gd name="T108" fmla="*/ 41 w 235"/>
                <a:gd name="T109" fmla="*/ 34 h 257"/>
                <a:gd name="T110" fmla="*/ 41 w 235"/>
                <a:gd name="T111" fmla="*/ 35 h 257"/>
                <a:gd name="T112" fmla="*/ 41 w 235"/>
                <a:gd name="T113" fmla="*/ 35 h 2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5"/>
                <a:gd name="T172" fmla="*/ 0 h 257"/>
                <a:gd name="T173" fmla="*/ 235 w 235"/>
                <a:gd name="T174" fmla="*/ 257 h 2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5" h="257">
                  <a:moveTo>
                    <a:pt x="166" y="143"/>
                  </a:moveTo>
                  <a:lnTo>
                    <a:pt x="176" y="144"/>
                  </a:lnTo>
                  <a:lnTo>
                    <a:pt x="185" y="146"/>
                  </a:lnTo>
                  <a:lnTo>
                    <a:pt x="195" y="150"/>
                  </a:lnTo>
                  <a:lnTo>
                    <a:pt x="204" y="154"/>
                  </a:lnTo>
                  <a:lnTo>
                    <a:pt x="212" y="161"/>
                  </a:lnTo>
                  <a:lnTo>
                    <a:pt x="219" y="168"/>
                  </a:lnTo>
                  <a:lnTo>
                    <a:pt x="225" y="177"/>
                  </a:lnTo>
                  <a:lnTo>
                    <a:pt x="229" y="187"/>
                  </a:lnTo>
                  <a:lnTo>
                    <a:pt x="234" y="203"/>
                  </a:lnTo>
                  <a:lnTo>
                    <a:pt x="235" y="218"/>
                  </a:lnTo>
                  <a:lnTo>
                    <a:pt x="233" y="233"/>
                  </a:lnTo>
                  <a:lnTo>
                    <a:pt x="227" y="247"/>
                  </a:lnTo>
                  <a:lnTo>
                    <a:pt x="196" y="257"/>
                  </a:lnTo>
                  <a:lnTo>
                    <a:pt x="169" y="255"/>
                  </a:lnTo>
                  <a:lnTo>
                    <a:pt x="149" y="242"/>
                  </a:lnTo>
                  <a:lnTo>
                    <a:pt x="134" y="222"/>
                  </a:lnTo>
                  <a:lnTo>
                    <a:pt x="126" y="199"/>
                  </a:lnTo>
                  <a:lnTo>
                    <a:pt x="124" y="177"/>
                  </a:lnTo>
                  <a:lnTo>
                    <a:pt x="130" y="158"/>
                  </a:lnTo>
                  <a:lnTo>
                    <a:pt x="144" y="146"/>
                  </a:lnTo>
                  <a:lnTo>
                    <a:pt x="108" y="151"/>
                  </a:lnTo>
                  <a:lnTo>
                    <a:pt x="77" y="145"/>
                  </a:lnTo>
                  <a:lnTo>
                    <a:pt x="52" y="130"/>
                  </a:lnTo>
                  <a:lnTo>
                    <a:pt x="31" y="112"/>
                  </a:lnTo>
                  <a:lnTo>
                    <a:pt x="15" y="90"/>
                  </a:lnTo>
                  <a:lnTo>
                    <a:pt x="5" y="68"/>
                  </a:lnTo>
                  <a:lnTo>
                    <a:pt x="0" y="48"/>
                  </a:lnTo>
                  <a:lnTo>
                    <a:pt x="1" y="36"/>
                  </a:lnTo>
                  <a:lnTo>
                    <a:pt x="5" y="31"/>
                  </a:lnTo>
                  <a:lnTo>
                    <a:pt x="8" y="27"/>
                  </a:lnTo>
                  <a:lnTo>
                    <a:pt x="13" y="22"/>
                  </a:lnTo>
                  <a:lnTo>
                    <a:pt x="17" y="17"/>
                  </a:lnTo>
                  <a:lnTo>
                    <a:pt x="22" y="14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7" y="1"/>
                  </a:lnTo>
                  <a:lnTo>
                    <a:pt x="98" y="5"/>
                  </a:lnTo>
                  <a:lnTo>
                    <a:pt x="110" y="9"/>
                  </a:lnTo>
                  <a:lnTo>
                    <a:pt x="120" y="15"/>
                  </a:lnTo>
                  <a:lnTo>
                    <a:pt x="130" y="22"/>
                  </a:lnTo>
                  <a:lnTo>
                    <a:pt x="127" y="36"/>
                  </a:lnTo>
                  <a:lnTo>
                    <a:pt x="124" y="51"/>
                  </a:lnTo>
                  <a:lnTo>
                    <a:pt x="124" y="66"/>
                  </a:lnTo>
                  <a:lnTo>
                    <a:pt x="127" y="81"/>
                  </a:lnTo>
                  <a:lnTo>
                    <a:pt x="131" y="96"/>
                  </a:lnTo>
                  <a:lnTo>
                    <a:pt x="141" y="111"/>
                  </a:lnTo>
                  <a:lnTo>
                    <a:pt x="152" y="124"/>
                  </a:lnTo>
                  <a:lnTo>
                    <a:pt x="168" y="137"/>
                  </a:lnTo>
                  <a:lnTo>
                    <a:pt x="167" y="138"/>
                  </a:lnTo>
                  <a:lnTo>
                    <a:pt x="167" y="139"/>
                  </a:lnTo>
                  <a:lnTo>
                    <a:pt x="167" y="142"/>
                  </a:lnTo>
                  <a:lnTo>
                    <a:pt x="166" y="143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09" name="Freeform 136"/>
            <p:cNvSpPr>
              <a:spLocks/>
            </p:cNvSpPr>
            <p:nvPr/>
          </p:nvSpPr>
          <p:spPr bwMode="auto">
            <a:xfrm>
              <a:off x="2979" y="2202"/>
              <a:ext cx="62" cy="75"/>
            </a:xfrm>
            <a:custGeom>
              <a:avLst/>
              <a:gdLst>
                <a:gd name="T0" fmla="*/ 27 w 125"/>
                <a:gd name="T1" fmla="*/ 36 h 149"/>
                <a:gd name="T2" fmla="*/ 28 w 125"/>
                <a:gd name="T3" fmla="*/ 35 h 149"/>
                <a:gd name="T4" fmla="*/ 30 w 125"/>
                <a:gd name="T5" fmla="*/ 33 h 149"/>
                <a:gd name="T6" fmla="*/ 30 w 125"/>
                <a:gd name="T7" fmla="*/ 31 h 149"/>
                <a:gd name="T8" fmla="*/ 31 w 125"/>
                <a:gd name="T9" fmla="*/ 29 h 149"/>
                <a:gd name="T10" fmla="*/ 26 w 125"/>
                <a:gd name="T11" fmla="*/ 26 h 149"/>
                <a:gd name="T12" fmla="*/ 22 w 125"/>
                <a:gd name="T13" fmla="*/ 23 h 149"/>
                <a:gd name="T14" fmla="*/ 19 w 125"/>
                <a:gd name="T15" fmla="*/ 19 h 149"/>
                <a:gd name="T16" fmla="*/ 17 w 125"/>
                <a:gd name="T17" fmla="*/ 14 h 149"/>
                <a:gd name="T18" fmla="*/ 16 w 125"/>
                <a:gd name="T19" fmla="*/ 10 h 149"/>
                <a:gd name="T20" fmla="*/ 15 w 125"/>
                <a:gd name="T21" fmla="*/ 6 h 149"/>
                <a:gd name="T22" fmla="*/ 14 w 125"/>
                <a:gd name="T23" fmla="*/ 3 h 149"/>
                <a:gd name="T24" fmla="*/ 14 w 125"/>
                <a:gd name="T25" fmla="*/ 0 h 149"/>
                <a:gd name="T26" fmla="*/ 12 w 125"/>
                <a:gd name="T27" fmla="*/ 1 h 149"/>
                <a:gd name="T28" fmla="*/ 10 w 125"/>
                <a:gd name="T29" fmla="*/ 1 h 149"/>
                <a:gd name="T30" fmla="*/ 7 w 125"/>
                <a:gd name="T31" fmla="*/ 2 h 149"/>
                <a:gd name="T32" fmla="*/ 5 w 125"/>
                <a:gd name="T33" fmla="*/ 3 h 149"/>
                <a:gd name="T34" fmla="*/ 4 w 125"/>
                <a:gd name="T35" fmla="*/ 4 h 149"/>
                <a:gd name="T36" fmla="*/ 3 w 125"/>
                <a:gd name="T37" fmla="*/ 5 h 149"/>
                <a:gd name="T38" fmla="*/ 1 w 125"/>
                <a:gd name="T39" fmla="*/ 6 h 149"/>
                <a:gd name="T40" fmla="*/ 0 w 125"/>
                <a:gd name="T41" fmla="*/ 7 h 149"/>
                <a:gd name="T42" fmla="*/ 0 w 125"/>
                <a:gd name="T43" fmla="*/ 11 h 149"/>
                <a:gd name="T44" fmla="*/ 1 w 125"/>
                <a:gd name="T45" fmla="*/ 16 h 149"/>
                <a:gd name="T46" fmla="*/ 3 w 125"/>
                <a:gd name="T47" fmla="*/ 22 h 149"/>
                <a:gd name="T48" fmla="*/ 6 w 125"/>
                <a:gd name="T49" fmla="*/ 28 h 149"/>
                <a:gd name="T50" fmla="*/ 10 w 125"/>
                <a:gd name="T51" fmla="*/ 33 h 149"/>
                <a:gd name="T52" fmla="*/ 15 w 125"/>
                <a:gd name="T53" fmla="*/ 36 h 149"/>
                <a:gd name="T54" fmla="*/ 21 w 125"/>
                <a:gd name="T55" fmla="*/ 38 h 149"/>
                <a:gd name="T56" fmla="*/ 27 w 125"/>
                <a:gd name="T57" fmla="*/ 36 h 1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149"/>
                <a:gd name="T89" fmla="*/ 125 w 125"/>
                <a:gd name="T90" fmla="*/ 149 h 1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149">
                  <a:moveTo>
                    <a:pt x="109" y="144"/>
                  </a:moveTo>
                  <a:lnTo>
                    <a:pt x="114" y="137"/>
                  </a:lnTo>
                  <a:lnTo>
                    <a:pt x="120" y="130"/>
                  </a:lnTo>
                  <a:lnTo>
                    <a:pt x="123" y="123"/>
                  </a:lnTo>
                  <a:lnTo>
                    <a:pt x="125" y="116"/>
                  </a:lnTo>
                  <a:lnTo>
                    <a:pt x="106" y="104"/>
                  </a:lnTo>
                  <a:lnTo>
                    <a:pt x="91" y="89"/>
                  </a:lnTo>
                  <a:lnTo>
                    <a:pt x="79" y="73"/>
                  </a:lnTo>
                  <a:lnTo>
                    <a:pt x="71" y="56"/>
                  </a:lnTo>
                  <a:lnTo>
                    <a:pt x="65" y="39"/>
                  </a:lnTo>
                  <a:lnTo>
                    <a:pt x="60" y="23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40" y="3"/>
                  </a:lnTo>
                  <a:lnTo>
                    <a:pt x="31" y="5"/>
                  </a:lnTo>
                  <a:lnTo>
                    <a:pt x="23" y="9"/>
                  </a:lnTo>
                  <a:lnTo>
                    <a:pt x="18" y="13"/>
                  </a:lnTo>
                  <a:lnTo>
                    <a:pt x="12" y="17"/>
                  </a:lnTo>
                  <a:lnTo>
                    <a:pt x="6" y="23"/>
                  </a:lnTo>
                  <a:lnTo>
                    <a:pt x="2" y="27"/>
                  </a:lnTo>
                  <a:lnTo>
                    <a:pt x="0" y="42"/>
                  </a:lnTo>
                  <a:lnTo>
                    <a:pt x="5" y="63"/>
                  </a:lnTo>
                  <a:lnTo>
                    <a:pt x="13" y="86"/>
                  </a:lnTo>
                  <a:lnTo>
                    <a:pt x="27" y="109"/>
                  </a:lnTo>
                  <a:lnTo>
                    <a:pt x="43" y="130"/>
                  </a:lnTo>
                  <a:lnTo>
                    <a:pt x="63" y="144"/>
                  </a:lnTo>
                  <a:lnTo>
                    <a:pt x="84" y="149"/>
                  </a:lnTo>
                  <a:lnTo>
                    <a:pt x="109" y="144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0" name="Freeform 137"/>
            <p:cNvSpPr>
              <a:spLocks/>
            </p:cNvSpPr>
            <p:nvPr/>
          </p:nvSpPr>
          <p:spPr bwMode="auto">
            <a:xfrm>
              <a:off x="2977" y="2119"/>
              <a:ext cx="54" cy="61"/>
            </a:xfrm>
            <a:custGeom>
              <a:avLst/>
              <a:gdLst>
                <a:gd name="T0" fmla="*/ 18 w 107"/>
                <a:gd name="T1" fmla="*/ 31 h 121"/>
                <a:gd name="T2" fmla="*/ 19 w 107"/>
                <a:gd name="T3" fmla="*/ 29 h 121"/>
                <a:gd name="T4" fmla="*/ 20 w 107"/>
                <a:gd name="T5" fmla="*/ 28 h 121"/>
                <a:gd name="T6" fmla="*/ 22 w 107"/>
                <a:gd name="T7" fmla="*/ 27 h 121"/>
                <a:gd name="T8" fmla="*/ 23 w 107"/>
                <a:gd name="T9" fmla="*/ 26 h 121"/>
                <a:gd name="T10" fmla="*/ 24 w 107"/>
                <a:gd name="T11" fmla="*/ 25 h 121"/>
                <a:gd name="T12" fmla="*/ 25 w 107"/>
                <a:gd name="T13" fmla="*/ 24 h 121"/>
                <a:gd name="T14" fmla="*/ 26 w 107"/>
                <a:gd name="T15" fmla="*/ 23 h 121"/>
                <a:gd name="T16" fmla="*/ 27 w 107"/>
                <a:gd name="T17" fmla="*/ 23 h 121"/>
                <a:gd name="T18" fmla="*/ 25 w 107"/>
                <a:gd name="T19" fmla="*/ 21 h 121"/>
                <a:gd name="T20" fmla="*/ 22 w 107"/>
                <a:gd name="T21" fmla="*/ 18 h 121"/>
                <a:gd name="T22" fmla="*/ 20 w 107"/>
                <a:gd name="T23" fmla="*/ 16 h 121"/>
                <a:gd name="T24" fmla="*/ 19 w 107"/>
                <a:gd name="T25" fmla="*/ 12 h 121"/>
                <a:gd name="T26" fmla="*/ 18 w 107"/>
                <a:gd name="T27" fmla="*/ 9 h 121"/>
                <a:gd name="T28" fmla="*/ 17 w 107"/>
                <a:gd name="T29" fmla="*/ 6 h 121"/>
                <a:gd name="T30" fmla="*/ 17 w 107"/>
                <a:gd name="T31" fmla="*/ 3 h 121"/>
                <a:gd name="T32" fmla="*/ 17 w 107"/>
                <a:gd name="T33" fmla="*/ 1 h 121"/>
                <a:gd name="T34" fmla="*/ 15 w 107"/>
                <a:gd name="T35" fmla="*/ 1 h 121"/>
                <a:gd name="T36" fmla="*/ 14 w 107"/>
                <a:gd name="T37" fmla="*/ 1 h 121"/>
                <a:gd name="T38" fmla="*/ 12 w 107"/>
                <a:gd name="T39" fmla="*/ 1 h 121"/>
                <a:gd name="T40" fmla="*/ 11 w 107"/>
                <a:gd name="T41" fmla="*/ 0 h 121"/>
                <a:gd name="T42" fmla="*/ 10 w 107"/>
                <a:gd name="T43" fmla="*/ 0 h 121"/>
                <a:gd name="T44" fmla="*/ 8 w 107"/>
                <a:gd name="T45" fmla="*/ 0 h 121"/>
                <a:gd name="T46" fmla="*/ 7 w 107"/>
                <a:gd name="T47" fmla="*/ 1 h 121"/>
                <a:gd name="T48" fmla="*/ 6 w 107"/>
                <a:gd name="T49" fmla="*/ 1 h 121"/>
                <a:gd name="T50" fmla="*/ 3 w 107"/>
                <a:gd name="T51" fmla="*/ 4 h 121"/>
                <a:gd name="T52" fmla="*/ 1 w 107"/>
                <a:gd name="T53" fmla="*/ 9 h 121"/>
                <a:gd name="T54" fmla="*/ 0 w 107"/>
                <a:gd name="T55" fmla="*/ 13 h 121"/>
                <a:gd name="T56" fmla="*/ 1 w 107"/>
                <a:gd name="T57" fmla="*/ 18 h 121"/>
                <a:gd name="T58" fmla="*/ 3 w 107"/>
                <a:gd name="T59" fmla="*/ 23 h 121"/>
                <a:gd name="T60" fmla="*/ 7 w 107"/>
                <a:gd name="T61" fmla="*/ 26 h 121"/>
                <a:gd name="T62" fmla="*/ 12 w 107"/>
                <a:gd name="T63" fmla="*/ 29 h 121"/>
                <a:gd name="T64" fmla="*/ 18 w 107"/>
                <a:gd name="T65" fmla="*/ 31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21"/>
                <a:gd name="T101" fmla="*/ 107 w 107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21">
                  <a:moveTo>
                    <a:pt x="72" y="121"/>
                  </a:moveTo>
                  <a:lnTo>
                    <a:pt x="76" y="116"/>
                  </a:lnTo>
                  <a:lnTo>
                    <a:pt x="80" y="112"/>
                  </a:lnTo>
                  <a:lnTo>
                    <a:pt x="85" y="107"/>
                  </a:lnTo>
                  <a:lnTo>
                    <a:pt x="90" y="102"/>
                  </a:lnTo>
                  <a:lnTo>
                    <a:pt x="94" y="99"/>
                  </a:lnTo>
                  <a:lnTo>
                    <a:pt x="99" y="95"/>
                  </a:lnTo>
                  <a:lnTo>
                    <a:pt x="102" y="92"/>
                  </a:lnTo>
                  <a:lnTo>
                    <a:pt x="107" y="90"/>
                  </a:lnTo>
                  <a:lnTo>
                    <a:pt x="97" y="83"/>
                  </a:lnTo>
                  <a:lnTo>
                    <a:pt x="87" y="72"/>
                  </a:lnTo>
                  <a:lnTo>
                    <a:pt x="79" y="61"/>
                  </a:lnTo>
                  <a:lnTo>
                    <a:pt x="74" y="47"/>
                  </a:lnTo>
                  <a:lnTo>
                    <a:pt x="69" y="34"/>
                  </a:lnTo>
                  <a:lnTo>
                    <a:pt x="67" y="22"/>
                  </a:lnTo>
                  <a:lnTo>
                    <a:pt x="66" y="11"/>
                  </a:lnTo>
                  <a:lnTo>
                    <a:pt x="66" y="4"/>
                  </a:lnTo>
                  <a:lnTo>
                    <a:pt x="60" y="3"/>
                  </a:lnTo>
                  <a:lnTo>
                    <a:pt x="54" y="2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2" y="2"/>
                  </a:lnTo>
                  <a:lnTo>
                    <a:pt x="9" y="16"/>
                  </a:lnTo>
                  <a:lnTo>
                    <a:pt x="2" y="33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6" y="104"/>
                  </a:lnTo>
                  <a:lnTo>
                    <a:pt x="46" y="115"/>
                  </a:lnTo>
                  <a:lnTo>
                    <a:pt x="72" y="12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1" name="Freeform 138"/>
            <p:cNvSpPr>
              <a:spLocks/>
            </p:cNvSpPr>
            <p:nvPr/>
          </p:nvSpPr>
          <p:spPr bwMode="auto">
            <a:xfrm>
              <a:off x="3136" y="2232"/>
              <a:ext cx="123" cy="67"/>
            </a:xfrm>
            <a:custGeom>
              <a:avLst/>
              <a:gdLst>
                <a:gd name="T0" fmla="*/ 61 w 247"/>
                <a:gd name="T1" fmla="*/ 27 h 133"/>
                <a:gd name="T2" fmla="*/ 61 w 247"/>
                <a:gd name="T3" fmla="*/ 23 h 133"/>
                <a:gd name="T4" fmla="*/ 60 w 247"/>
                <a:gd name="T5" fmla="*/ 20 h 133"/>
                <a:gd name="T6" fmla="*/ 59 w 247"/>
                <a:gd name="T7" fmla="*/ 16 h 133"/>
                <a:gd name="T8" fmla="*/ 56 w 247"/>
                <a:gd name="T9" fmla="*/ 12 h 133"/>
                <a:gd name="T10" fmla="*/ 53 w 247"/>
                <a:gd name="T11" fmla="*/ 9 h 133"/>
                <a:gd name="T12" fmla="*/ 50 w 247"/>
                <a:gd name="T13" fmla="*/ 5 h 133"/>
                <a:gd name="T14" fmla="*/ 46 w 247"/>
                <a:gd name="T15" fmla="*/ 3 h 133"/>
                <a:gd name="T16" fmla="*/ 43 w 247"/>
                <a:gd name="T17" fmla="*/ 1 h 133"/>
                <a:gd name="T18" fmla="*/ 42 w 247"/>
                <a:gd name="T19" fmla="*/ 2 h 133"/>
                <a:gd name="T20" fmla="*/ 40 w 247"/>
                <a:gd name="T21" fmla="*/ 3 h 133"/>
                <a:gd name="T22" fmla="*/ 38 w 247"/>
                <a:gd name="T23" fmla="*/ 5 h 133"/>
                <a:gd name="T24" fmla="*/ 35 w 247"/>
                <a:gd name="T25" fmla="*/ 6 h 133"/>
                <a:gd name="T26" fmla="*/ 35 w 247"/>
                <a:gd name="T27" fmla="*/ 7 h 133"/>
                <a:gd name="T28" fmla="*/ 36 w 247"/>
                <a:gd name="T29" fmla="*/ 10 h 133"/>
                <a:gd name="T30" fmla="*/ 37 w 247"/>
                <a:gd name="T31" fmla="*/ 14 h 133"/>
                <a:gd name="T32" fmla="*/ 36 w 247"/>
                <a:gd name="T33" fmla="*/ 16 h 133"/>
                <a:gd name="T34" fmla="*/ 35 w 247"/>
                <a:gd name="T35" fmla="*/ 14 h 133"/>
                <a:gd name="T36" fmla="*/ 34 w 247"/>
                <a:gd name="T37" fmla="*/ 12 h 133"/>
                <a:gd name="T38" fmla="*/ 32 w 247"/>
                <a:gd name="T39" fmla="*/ 9 h 133"/>
                <a:gd name="T40" fmla="*/ 30 w 247"/>
                <a:gd name="T41" fmla="*/ 7 h 133"/>
                <a:gd name="T42" fmla="*/ 28 w 247"/>
                <a:gd name="T43" fmla="*/ 7 h 133"/>
                <a:gd name="T44" fmla="*/ 25 w 247"/>
                <a:gd name="T45" fmla="*/ 7 h 133"/>
                <a:gd name="T46" fmla="*/ 23 w 247"/>
                <a:gd name="T47" fmla="*/ 7 h 133"/>
                <a:gd name="T48" fmla="*/ 20 w 247"/>
                <a:gd name="T49" fmla="*/ 6 h 133"/>
                <a:gd name="T50" fmla="*/ 18 w 247"/>
                <a:gd name="T51" fmla="*/ 5 h 133"/>
                <a:gd name="T52" fmla="*/ 15 w 247"/>
                <a:gd name="T53" fmla="*/ 3 h 133"/>
                <a:gd name="T54" fmla="*/ 13 w 247"/>
                <a:gd name="T55" fmla="*/ 2 h 133"/>
                <a:gd name="T56" fmla="*/ 11 w 247"/>
                <a:gd name="T57" fmla="*/ 0 h 133"/>
                <a:gd name="T58" fmla="*/ 9 w 247"/>
                <a:gd name="T59" fmla="*/ 1 h 133"/>
                <a:gd name="T60" fmla="*/ 8 w 247"/>
                <a:gd name="T61" fmla="*/ 1 h 133"/>
                <a:gd name="T62" fmla="*/ 6 w 247"/>
                <a:gd name="T63" fmla="*/ 2 h 133"/>
                <a:gd name="T64" fmla="*/ 5 w 247"/>
                <a:gd name="T65" fmla="*/ 3 h 133"/>
                <a:gd name="T66" fmla="*/ 3 w 247"/>
                <a:gd name="T67" fmla="*/ 3 h 133"/>
                <a:gd name="T68" fmla="*/ 1 w 247"/>
                <a:gd name="T69" fmla="*/ 5 h 133"/>
                <a:gd name="T70" fmla="*/ 1 w 247"/>
                <a:gd name="T71" fmla="*/ 6 h 133"/>
                <a:gd name="T72" fmla="*/ 0 w 247"/>
                <a:gd name="T73" fmla="*/ 7 h 133"/>
                <a:gd name="T74" fmla="*/ 2 w 247"/>
                <a:gd name="T75" fmla="*/ 10 h 133"/>
                <a:gd name="T76" fmla="*/ 3 w 247"/>
                <a:gd name="T77" fmla="*/ 13 h 133"/>
                <a:gd name="T78" fmla="*/ 4 w 247"/>
                <a:gd name="T79" fmla="*/ 16 h 133"/>
                <a:gd name="T80" fmla="*/ 4 w 247"/>
                <a:gd name="T81" fmla="*/ 20 h 133"/>
                <a:gd name="T82" fmla="*/ 6 w 247"/>
                <a:gd name="T83" fmla="*/ 22 h 133"/>
                <a:gd name="T84" fmla="*/ 9 w 247"/>
                <a:gd name="T85" fmla="*/ 25 h 133"/>
                <a:gd name="T86" fmla="*/ 13 w 247"/>
                <a:gd name="T87" fmla="*/ 28 h 133"/>
                <a:gd name="T88" fmla="*/ 18 w 247"/>
                <a:gd name="T89" fmla="*/ 30 h 133"/>
                <a:gd name="T90" fmla="*/ 22 w 247"/>
                <a:gd name="T91" fmla="*/ 31 h 133"/>
                <a:gd name="T92" fmla="*/ 27 w 247"/>
                <a:gd name="T93" fmla="*/ 30 h 133"/>
                <a:gd name="T94" fmla="*/ 32 w 247"/>
                <a:gd name="T95" fmla="*/ 27 h 133"/>
                <a:gd name="T96" fmla="*/ 36 w 247"/>
                <a:gd name="T97" fmla="*/ 21 h 133"/>
                <a:gd name="T98" fmla="*/ 37 w 247"/>
                <a:gd name="T99" fmla="*/ 25 h 133"/>
                <a:gd name="T100" fmla="*/ 39 w 247"/>
                <a:gd name="T101" fmla="*/ 28 h 133"/>
                <a:gd name="T102" fmla="*/ 41 w 247"/>
                <a:gd name="T103" fmla="*/ 31 h 133"/>
                <a:gd name="T104" fmla="*/ 44 w 247"/>
                <a:gd name="T105" fmla="*/ 33 h 133"/>
                <a:gd name="T106" fmla="*/ 48 w 247"/>
                <a:gd name="T107" fmla="*/ 34 h 133"/>
                <a:gd name="T108" fmla="*/ 52 w 247"/>
                <a:gd name="T109" fmla="*/ 33 h 133"/>
                <a:gd name="T110" fmla="*/ 56 w 247"/>
                <a:gd name="T111" fmla="*/ 31 h 133"/>
                <a:gd name="T112" fmla="*/ 61 w 247"/>
                <a:gd name="T113" fmla="*/ 27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7"/>
                <a:gd name="T172" fmla="*/ 0 h 133"/>
                <a:gd name="T173" fmla="*/ 247 w 247"/>
                <a:gd name="T174" fmla="*/ 133 h 1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7" h="133">
                  <a:moveTo>
                    <a:pt x="244" y="106"/>
                  </a:moveTo>
                  <a:lnTo>
                    <a:pt x="247" y="92"/>
                  </a:lnTo>
                  <a:lnTo>
                    <a:pt x="243" y="77"/>
                  </a:lnTo>
                  <a:lnTo>
                    <a:pt x="236" y="62"/>
                  </a:lnTo>
                  <a:lnTo>
                    <a:pt x="227" y="47"/>
                  </a:lnTo>
                  <a:lnTo>
                    <a:pt x="214" y="33"/>
                  </a:lnTo>
                  <a:lnTo>
                    <a:pt x="201" y="20"/>
                  </a:lnTo>
                  <a:lnTo>
                    <a:pt x="187" y="9"/>
                  </a:lnTo>
                  <a:lnTo>
                    <a:pt x="174" y="1"/>
                  </a:lnTo>
                  <a:lnTo>
                    <a:pt x="168" y="6"/>
                  </a:lnTo>
                  <a:lnTo>
                    <a:pt x="161" y="12"/>
                  </a:lnTo>
                  <a:lnTo>
                    <a:pt x="153" y="17"/>
                  </a:lnTo>
                  <a:lnTo>
                    <a:pt x="142" y="23"/>
                  </a:lnTo>
                  <a:lnTo>
                    <a:pt x="143" y="27"/>
                  </a:lnTo>
                  <a:lnTo>
                    <a:pt x="145" y="39"/>
                  </a:lnTo>
                  <a:lnTo>
                    <a:pt x="148" y="53"/>
                  </a:lnTo>
                  <a:lnTo>
                    <a:pt x="145" y="64"/>
                  </a:lnTo>
                  <a:lnTo>
                    <a:pt x="143" y="55"/>
                  </a:lnTo>
                  <a:lnTo>
                    <a:pt x="138" y="46"/>
                  </a:lnTo>
                  <a:lnTo>
                    <a:pt x="131" y="36"/>
                  </a:lnTo>
                  <a:lnTo>
                    <a:pt x="122" y="27"/>
                  </a:lnTo>
                  <a:lnTo>
                    <a:pt x="113" y="28"/>
                  </a:lnTo>
                  <a:lnTo>
                    <a:pt x="103" y="27"/>
                  </a:lnTo>
                  <a:lnTo>
                    <a:pt x="92" y="25"/>
                  </a:lnTo>
                  <a:lnTo>
                    <a:pt x="82" y="21"/>
                  </a:lnTo>
                  <a:lnTo>
                    <a:pt x="73" y="17"/>
                  </a:lnTo>
                  <a:lnTo>
                    <a:pt x="62" y="12"/>
                  </a:lnTo>
                  <a:lnTo>
                    <a:pt x="54" y="6"/>
                  </a:lnTo>
                  <a:lnTo>
                    <a:pt x="46" y="0"/>
                  </a:lnTo>
                  <a:lnTo>
                    <a:pt x="39" y="1"/>
                  </a:lnTo>
                  <a:lnTo>
                    <a:pt x="34" y="2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3" y="12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0" y="26"/>
                  </a:lnTo>
                  <a:lnTo>
                    <a:pt x="8" y="38"/>
                  </a:lnTo>
                  <a:lnTo>
                    <a:pt x="14" y="50"/>
                  </a:lnTo>
                  <a:lnTo>
                    <a:pt x="18" y="64"/>
                  </a:lnTo>
                  <a:lnTo>
                    <a:pt x="19" y="77"/>
                  </a:lnTo>
                  <a:lnTo>
                    <a:pt x="26" y="87"/>
                  </a:lnTo>
                  <a:lnTo>
                    <a:pt x="38" y="99"/>
                  </a:lnTo>
                  <a:lnTo>
                    <a:pt x="53" y="109"/>
                  </a:lnTo>
                  <a:lnTo>
                    <a:pt x="72" y="117"/>
                  </a:lnTo>
                  <a:lnTo>
                    <a:pt x="90" y="121"/>
                  </a:lnTo>
                  <a:lnTo>
                    <a:pt x="110" y="117"/>
                  </a:lnTo>
                  <a:lnTo>
                    <a:pt x="128" y="106"/>
                  </a:lnTo>
                  <a:lnTo>
                    <a:pt x="144" y="84"/>
                  </a:lnTo>
                  <a:lnTo>
                    <a:pt x="149" y="97"/>
                  </a:lnTo>
                  <a:lnTo>
                    <a:pt x="157" y="110"/>
                  </a:lnTo>
                  <a:lnTo>
                    <a:pt x="167" y="122"/>
                  </a:lnTo>
                  <a:lnTo>
                    <a:pt x="179" y="129"/>
                  </a:lnTo>
                  <a:lnTo>
                    <a:pt x="194" y="133"/>
                  </a:lnTo>
                  <a:lnTo>
                    <a:pt x="209" y="131"/>
                  </a:lnTo>
                  <a:lnTo>
                    <a:pt x="226" y="122"/>
                  </a:lnTo>
                  <a:lnTo>
                    <a:pt x="244" y="10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2" name="Freeform 139"/>
            <p:cNvSpPr>
              <a:spLocks/>
            </p:cNvSpPr>
            <p:nvPr/>
          </p:nvSpPr>
          <p:spPr bwMode="auto">
            <a:xfrm>
              <a:off x="3095" y="2154"/>
              <a:ext cx="133" cy="74"/>
            </a:xfrm>
            <a:custGeom>
              <a:avLst/>
              <a:gdLst>
                <a:gd name="T0" fmla="*/ 67 w 264"/>
                <a:gd name="T1" fmla="*/ 28 h 147"/>
                <a:gd name="T2" fmla="*/ 67 w 264"/>
                <a:gd name="T3" fmla="*/ 22 h 147"/>
                <a:gd name="T4" fmla="*/ 65 w 264"/>
                <a:gd name="T5" fmla="*/ 17 h 147"/>
                <a:gd name="T6" fmla="*/ 62 w 264"/>
                <a:gd name="T7" fmla="*/ 13 h 147"/>
                <a:gd name="T8" fmla="*/ 61 w 264"/>
                <a:gd name="T9" fmla="*/ 11 h 147"/>
                <a:gd name="T10" fmla="*/ 60 w 264"/>
                <a:gd name="T11" fmla="*/ 10 h 147"/>
                <a:gd name="T12" fmla="*/ 58 w 264"/>
                <a:gd name="T13" fmla="*/ 8 h 147"/>
                <a:gd name="T14" fmla="*/ 54 w 264"/>
                <a:gd name="T15" fmla="*/ 6 h 147"/>
                <a:gd name="T16" fmla="*/ 51 w 264"/>
                <a:gd name="T17" fmla="*/ 5 h 147"/>
                <a:gd name="T18" fmla="*/ 47 w 264"/>
                <a:gd name="T19" fmla="*/ 4 h 147"/>
                <a:gd name="T20" fmla="*/ 42 w 264"/>
                <a:gd name="T21" fmla="*/ 4 h 147"/>
                <a:gd name="T22" fmla="*/ 37 w 264"/>
                <a:gd name="T23" fmla="*/ 6 h 147"/>
                <a:gd name="T24" fmla="*/ 32 w 264"/>
                <a:gd name="T25" fmla="*/ 9 h 147"/>
                <a:gd name="T26" fmla="*/ 30 w 264"/>
                <a:gd name="T27" fmla="*/ 7 h 147"/>
                <a:gd name="T28" fmla="*/ 27 w 264"/>
                <a:gd name="T29" fmla="*/ 5 h 147"/>
                <a:gd name="T30" fmla="*/ 24 w 264"/>
                <a:gd name="T31" fmla="*/ 3 h 147"/>
                <a:gd name="T32" fmla="*/ 20 w 264"/>
                <a:gd name="T33" fmla="*/ 1 h 147"/>
                <a:gd name="T34" fmla="*/ 16 w 264"/>
                <a:gd name="T35" fmla="*/ 0 h 147"/>
                <a:gd name="T36" fmla="*/ 11 w 264"/>
                <a:gd name="T37" fmla="*/ 1 h 147"/>
                <a:gd name="T38" fmla="*/ 7 w 264"/>
                <a:gd name="T39" fmla="*/ 2 h 147"/>
                <a:gd name="T40" fmla="*/ 2 w 264"/>
                <a:gd name="T41" fmla="*/ 6 h 147"/>
                <a:gd name="T42" fmla="*/ 1 w 264"/>
                <a:gd name="T43" fmla="*/ 9 h 147"/>
                <a:gd name="T44" fmla="*/ 0 w 264"/>
                <a:gd name="T45" fmla="*/ 13 h 147"/>
                <a:gd name="T46" fmla="*/ 1 w 264"/>
                <a:gd name="T47" fmla="*/ 18 h 147"/>
                <a:gd name="T48" fmla="*/ 3 w 264"/>
                <a:gd name="T49" fmla="*/ 23 h 147"/>
                <a:gd name="T50" fmla="*/ 7 w 264"/>
                <a:gd name="T51" fmla="*/ 26 h 147"/>
                <a:gd name="T52" fmla="*/ 12 w 264"/>
                <a:gd name="T53" fmla="*/ 28 h 147"/>
                <a:gd name="T54" fmla="*/ 19 w 264"/>
                <a:gd name="T55" fmla="*/ 28 h 147"/>
                <a:gd name="T56" fmla="*/ 28 w 264"/>
                <a:gd name="T57" fmla="*/ 25 h 147"/>
                <a:gd name="T58" fmla="*/ 29 w 264"/>
                <a:gd name="T59" fmla="*/ 28 h 147"/>
                <a:gd name="T60" fmla="*/ 32 w 264"/>
                <a:gd name="T61" fmla="*/ 31 h 147"/>
                <a:gd name="T62" fmla="*/ 37 w 264"/>
                <a:gd name="T63" fmla="*/ 34 h 147"/>
                <a:gd name="T64" fmla="*/ 43 w 264"/>
                <a:gd name="T65" fmla="*/ 36 h 147"/>
                <a:gd name="T66" fmla="*/ 49 w 264"/>
                <a:gd name="T67" fmla="*/ 37 h 147"/>
                <a:gd name="T68" fmla="*/ 56 w 264"/>
                <a:gd name="T69" fmla="*/ 37 h 147"/>
                <a:gd name="T70" fmla="*/ 62 w 264"/>
                <a:gd name="T71" fmla="*/ 34 h 147"/>
                <a:gd name="T72" fmla="*/ 67 w 264"/>
                <a:gd name="T73" fmla="*/ 29 h 147"/>
                <a:gd name="T74" fmla="*/ 67 w 264"/>
                <a:gd name="T75" fmla="*/ 28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4"/>
                <a:gd name="T115" fmla="*/ 0 h 147"/>
                <a:gd name="T116" fmla="*/ 264 w 264"/>
                <a:gd name="T117" fmla="*/ 147 h 1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4" h="147">
                  <a:moveTo>
                    <a:pt x="263" y="109"/>
                  </a:moveTo>
                  <a:lnTo>
                    <a:pt x="263" y="85"/>
                  </a:lnTo>
                  <a:lnTo>
                    <a:pt x="256" y="66"/>
                  </a:lnTo>
                  <a:lnTo>
                    <a:pt x="247" y="51"/>
                  </a:lnTo>
                  <a:lnTo>
                    <a:pt x="240" y="43"/>
                  </a:lnTo>
                  <a:lnTo>
                    <a:pt x="236" y="38"/>
                  </a:lnTo>
                  <a:lnTo>
                    <a:pt x="228" y="31"/>
                  </a:lnTo>
                  <a:lnTo>
                    <a:pt x="215" y="24"/>
                  </a:lnTo>
                  <a:lnTo>
                    <a:pt x="201" y="18"/>
                  </a:lnTo>
                  <a:lnTo>
                    <a:pt x="185" y="16"/>
                  </a:lnTo>
                  <a:lnTo>
                    <a:pt x="167" y="16"/>
                  </a:lnTo>
                  <a:lnTo>
                    <a:pt x="147" y="23"/>
                  </a:lnTo>
                  <a:lnTo>
                    <a:pt x="127" y="36"/>
                  </a:lnTo>
                  <a:lnTo>
                    <a:pt x="119" y="28"/>
                  </a:lnTo>
                  <a:lnTo>
                    <a:pt x="108" y="18"/>
                  </a:lnTo>
                  <a:lnTo>
                    <a:pt x="94" y="9"/>
                  </a:lnTo>
                  <a:lnTo>
                    <a:pt x="79" y="2"/>
                  </a:lnTo>
                  <a:lnTo>
                    <a:pt x="62" y="0"/>
                  </a:lnTo>
                  <a:lnTo>
                    <a:pt x="44" y="1"/>
                  </a:lnTo>
                  <a:lnTo>
                    <a:pt x="25" y="8"/>
                  </a:lnTo>
                  <a:lnTo>
                    <a:pt x="6" y="22"/>
                  </a:lnTo>
                  <a:lnTo>
                    <a:pt x="1" y="35"/>
                  </a:lnTo>
                  <a:lnTo>
                    <a:pt x="0" y="52"/>
                  </a:lnTo>
                  <a:lnTo>
                    <a:pt x="3" y="71"/>
                  </a:lnTo>
                  <a:lnTo>
                    <a:pt x="11" y="89"/>
                  </a:lnTo>
                  <a:lnTo>
                    <a:pt x="25" y="104"/>
                  </a:lnTo>
                  <a:lnTo>
                    <a:pt x="45" y="112"/>
                  </a:lnTo>
                  <a:lnTo>
                    <a:pt x="73" y="111"/>
                  </a:lnTo>
                  <a:lnTo>
                    <a:pt x="110" y="98"/>
                  </a:lnTo>
                  <a:lnTo>
                    <a:pt x="115" y="109"/>
                  </a:lnTo>
                  <a:lnTo>
                    <a:pt x="127" y="122"/>
                  </a:lnTo>
                  <a:lnTo>
                    <a:pt x="146" y="135"/>
                  </a:lnTo>
                  <a:lnTo>
                    <a:pt x="169" y="144"/>
                  </a:lnTo>
                  <a:lnTo>
                    <a:pt x="194" y="147"/>
                  </a:lnTo>
                  <a:lnTo>
                    <a:pt x="220" y="145"/>
                  </a:lnTo>
                  <a:lnTo>
                    <a:pt x="244" y="135"/>
                  </a:lnTo>
                  <a:lnTo>
                    <a:pt x="264" y="114"/>
                  </a:lnTo>
                  <a:lnTo>
                    <a:pt x="263" y="109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3" name="Freeform 140"/>
            <p:cNvSpPr>
              <a:spLocks/>
            </p:cNvSpPr>
            <p:nvPr/>
          </p:nvSpPr>
          <p:spPr bwMode="auto">
            <a:xfrm>
              <a:off x="3078" y="2083"/>
              <a:ext cx="191" cy="86"/>
            </a:xfrm>
            <a:custGeom>
              <a:avLst/>
              <a:gdLst>
                <a:gd name="T0" fmla="*/ 95 w 383"/>
                <a:gd name="T1" fmla="*/ 26 h 172"/>
                <a:gd name="T2" fmla="*/ 93 w 383"/>
                <a:gd name="T3" fmla="*/ 22 h 172"/>
                <a:gd name="T4" fmla="*/ 90 w 383"/>
                <a:gd name="T5" fmla="*/ 18 h 172"/>
                <a:gd name="T6" fmla="*/ 86 w 383"/>
                <a:gd name="T7" fmla="*/ 14 h 172"/>
                <a:gd name="T8" fmla="*/ 81 w 383"/>
                <a:gd name="T9" fmla="*/ 13 h 172"/>
                <a:gd name="T10" fmla="*/ 76 w 383"/>
                <a:gd name="T11" fmla="*/ 12 h 172"/>
                <a:gd name="T12" fmla="*/ 71 w 383"/>
                <a:gd name="T13" fmla="*/ 12 h 172"/>
                <a:gd name="T14" fmla="*/ 66 w 383"/>
                <a:gd name="T15" fmla="*/ 15 h 172"/>
                <a:gd name="T16" fmla="*/ 63 w 383"/>
                <a:gd name="T17" fmla="*/ 15 h 172"/>
                <a:gd name="T18" fmla="*/ 61 w 383"/>
                <a:gd name="T19" fmla="*/ 11 h 172"/>
                <a:gd name="T20" fmla="*/ 58 w 383"/>
                <a:gd name="T21" fmla="*/ 6 h 172"/>
                <a:gd name="T22" fmla="*/ 55 w 383"/>
                <a:gd name="T23" fmla="*/ 3 h 172"/>
                <a:gd name="T24" fmla="*/ 50 w 383"/>
                <a:gd name="T25" fmla="*/ 1 h 172"/>
                <a:gd name="T26" fmla="*/ 44 w 383"/>
                <a:gd name="T27" fmla="*/ 0 h 172"/>
                <a:gd name="T28" fmla="*/ 37 w 383"/>
                <a:gd name="T29" fmla="*/ 1 h 172"/>
                <a:gd name="T30" fmla="*/ 31 w 383"/>
                <a:gd name="T31" fmla="*/ 5 h 172"/>
                <a:gd name="T32" fmla="*/ 28 w 383"/>
                <a:gd name="T33" fmla="*/ 5 h 172"/>
                <a:gd name="T34" fmla="*/ 21 w 383"/>
                <a:gd name="T35" fmla="*/ 3 h 172"/>
                <a:gd name="T36" fmla="*/ 12 w 383"/>
                <a:gd name="T37" fmla="*/ 3 h 172"/>
                <a:gd name="T38" fmla="*/ 3 w 383"/>
                <a:gd name="T39" fmla="*/ 7 h 172"/>
                <a:gd name="T40" fmla="*/ 0 w 383"/>
                <a:gd name="T41" fmla="*/ 14 h 172"/>
                <a:gd name="T42" fmla="*/ 3 w 383"/>
                <a:gd name="T43" fmla="*/ 21 h 172"/>
                <a:gd name="T44" fmla="*/ 9 w 383"/>
                <a:gd name="T45" fmla="*/ 24 h 172"/>
                <a:gd name="T46" fmla="*/ 20 w 383"/>
                <a:gd name="T47" fmla="*/ 25 h 172"/>
                <a:gd name="T48" fmla="*/ 27 w 383"/>
                <a:gd name="T49" fmla="*/ 19 h 172"/>
                <a:gd name="T50" fmla="*/ 29 w 383"/>
                <a:gd name="T51" fmla="*/ 13 h 172"/>
                <a:gd name="T52" fmla="*/ 30 w 383"/>
                <a:gd name="T53" fmla="*/ 18 h 172"/>
                <a:gd name="T54" fmla="*/ 34 w 383"/>
                <a:gd name="T55" fmla="*/ 26 h 172"/>
                <a:gd name="T56" fmla="*/ 41 w 383"/>
                <a:gd name="T57" fmla="*/ 33 h 172"/>
                <a:gd name="T58" fmla="*/ 52 w 383"/>
                <a:gd name="T59" fmla="*/ 33 h 172"/>
                <a:gd name="T60" fmla="*/ 61 w 383"/>
                <a:gd name="T61" fmla="*/ 26 h 172"/>
                <a:gd name="T62" fmla="*/ 62 w 383"/>
                <a:gd name="T63" fmla="*/ 22 h 172"/>
                <a:gd name="T64" fmla="*/ 64 w 383"/>
                <a:gd name="T65" fmla="*/ 25 h 172"/>
                <a:gd name="T66" fmla="*/ 72 w 383"/>
                <a:gd name="T67" fmla="*/ 37 h 172"/>
                <a:gd name="T68" fmla="*/ 83 w 383"/>
                <a:gd name="T69" fmla="*/ 43 h 172"/>
                <a:gd name="T70" fmla="*/ 93 w 383"/>
                <a:gd name="T71" fmla="*/ 38 h 1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3"/>
                <a:gd name="T109" fmla="*/ 0 h 172"/>
                <a:gd name="T110" fmla="*/ 383 w 383"/>
                <a:gd name="T111" fmla="*/ 172 h 1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3" h="172">
                  <a:moveTo>
                    <a:pt x="383" y="112"/>
                  </a:moveTo>
                  <a:lnTo>
                    <a:pt x="381" y="104"/>
                  </a:lnTo>
                  <a:lnTo>
                    <a:pt x="377" y="96"/>
                  </a:lnTo>
                  <a:lnTo>
                    <a:pt x="373" y="88"/>
                  </a:lnTo>
                  <a:lnTo>
                    <a:pt x="368" y="80"/>
                  </a:lnTo>
                  <a:lnTo>
                    <a:pt x="363" y="72"/>
                  </a:lnTo>
                  <a:lnTo>
                    <a:pt x="356" y="65"/>
                  </a:lnTo>
                  <a:lnTo>
                    <a:pt x="346" y="59"/>
                  </a:lnTo>
                  <a:lnTo>
                    <a:pt x="335" y="54"/>
                  </a:lnTo>
                  <a:lnTo>
                    <a:pt x="327" y="52"/>
                  </a:lnTo>
                  <a:lnTo>
                    <a:pt x="317" y="50"/>
                  </a:lnTo>
                  <a:lnTo>
                    <a:pt x="307" y="49"/>
                  </a:lnTo>
                  <a:lnTo>
                    <a:pt x="297" y="49"/>
                  </a:lnTo>
                  <a:lnTo>
                    <a:pt x="287" y="51"/>
                  </a:lnTo>
                  <a:lnTo>
                    <a:pt x="275" y="56"/>
                  </a:lnTo>
                  <a:lnTo>
                    <a:pt x="265" y="63"/>
                  </a:lnTo>
                  <a:lnTo>
                    <a:pt x="254" y="74"/>
                  </a:lnTo>
                  <a:lnTo>
                    <a:pt x="252" y="63"/>
                  </a:lnTo>
                  <a:lnTo>
                    <a:pt x="249" y="52"/>
                  </a:lnTo>
                  <a:lnTo>
                    <a:pt x="245" y="42"/>
                  </a:lnTo>
                  <a:lnTo>
                    <a:pt x="241" y="33"/>
                  </a:lnTo>
                  <a:lnTo>
                    <a:pt x="235" y="25"/>
                  </a:lnTo>
                  <a:lnTo>
                    <a:pt x="229" y="16"/>
                  </a:lnTo>
                  <a:lnTo>
                    <a:pt x="221" y="10"/>
                  </a:lnTo>
                  <a:lnTo>
                    <a:pt x="211" y="5"/>
                  </a:lnTo>
                  <a:lnTo>
                    <a:pt x="201" y="1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162" y="1"/>
                  </a:lnTo>
                  <a:lnTo>
                    <a:pt x="149" y="6"/>
                  </a:lnTo>
                  <a:lnTo>
                    <a:pt x="136" y="12"/>
                  </a:lnTo>
                  <a:lnTo>
                    <a:pt x="126" y="21"/>
                  </a:lnTo>
                  <a:lnTo>
                    <a:pt x="119" y="34"/>
                  </a:lnTo>
                  <a:lnTo>
                    <a:pt x="112" y="23"/>
                  </a:lnTo>
                  <a:lnTo>
                    <a:pt x="100" y="15"/>
                  </a:lnTo>
                  <a:lnTo>
                    <a:pt x="85" y="10"/>
                  </a:lnTo>
                  <a:lnTo>
                    <a:pt x="68" y="8"/>
                  </a:lnTo>
                  <a:lnTo>
                    <a:pt x="50" y="11"/>
                  </a:lnTo>
                  <a:lnTo>
                    <a:pt x="31" y="18"/>
                  </a:lnTo>
                  <a:lnTo>
                    <a:pt x="15" y="29"/>
                  </a:lnTo>
                  <a:lnTo>
                    <a:pt x="1" y="46"/>
                  </a:lnTo>
                  <a:lnTo>
                    <a:pt x="0" y="57"/>
                  </a:lnTo>
                  <a:lnTo>
                    <a:pt x="4" y="68"/>
                  </a:lnTo>
                  <a:lnTo>
                    <a:pt x="12" y="81"/>
                  </a:lnTo>
                  <a:lnTo>
                    <a:pt x="23" y="91"/>
                  </a:lnTo>
                  <a:lnTo>
                    <a:pt x="39" y="99"/>
                  </a:lnTo>
                  <a:lnTo>
                    <a:pt x="59" y="103"/>
                  </a:lnTo>
                  <a:lnTo>
                    <a:pt x="83" y="101"/>
                  </a:lnTo>
                  <a:lnTo>
                    <a:pt x="111" y="90"/>
                  </a:lnTo>
                  <a:lnTo>
                    <a:pt x="111" y="75"/>
                  </a:lnTo>
                  <a:lnTo>
                    <a:pt x="113" y="63"/>
                  </a:lnTo>
                  <a:lnTo>
                    <a:pt x="116" y="54"/>
                  </a:lnTo>
                  <a:lnTo>
                    <a:pt x="117" y="51"/>
                  </a:lnTo>
                  <a:lnTo>
                    <a:pt x="123" y="71"/>
                  </a:lnTo>
                  <a:lnTo>
                    <a:pt x="130" y="89"/>
                  </a:lnTo>
                  <a:lnTo>
                    <a:pt x="138" y="106"/>
                  </a:lnTo>
                  <a:lnTo>
                    <a:pt x="150" y="120"/>
                  </a:lnTo>
                  <a:lnTo>
                    <a:pt x="165" y="129"/>
                  </a:lnTo>
                  <a:lnTo>
                    <a:pt x="184" y="134"/>
                  </a:lnTo>
                  <a:lnTo>
                    <a:pt x="210" y="130"/>
                  </a:lnTo>
                  <a:lnTo>
                    <a:pt x="243" y="119"/>
                  </a:lnTo>
                  <a:lnTo>
                    <a:pt x="244" y="105"/>
                  </a:lnTo>
                  <a:lnTo>
                    <a:pt x="246" y="94"/>
                  </a:lnTo>
                  <a:lnTo>
                    <a:pt x="249" y="86"/>
                  </a:lnTo>
                  <a:lnTo>
                    <a:pt x="250" y="83"/>
                  </a:lnTo>
                  <a:lnTo>
                    <a:pt x="257" y="103"/>
                  </a:lnTo>
                  <a:lnTo>
                    <a:pt x="270" y="126"/>
                  </a:lnTo>
                  <a:lnTo>
                    <a:pt x="290" y="147"/>
                  </a:lnTo>
                  <a:lnTo>
                    <a:pt x="312" y="163"/>
                  </a:lnTo>
                  <a:lnTo>
                    <a:pt x="335" y="172"/>
                  </a:lnTo>
                  <a:lnTo>
                    <a:pt x="356" y="168"/>
                  </a:lnTo>
                  <a:lnTo>
                    <a:pt x="373" y="150"/>
                  </a:lnTo>
                  <a:lnTo>
                    <a:pt x="383" y="11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4" name="Freeform 141"/>
            <p:cNvSpPr>
              <a:spLocks/>
            </p:cNvSpPr>
            <p:nvPr/>
          </p:nvSpPr>
          <p:spPr bwMode="auto">
            <a:xfrm>
              <a:off x="3240" y="2183"/>
              <a:ext cx="46" cy="61"/>
            </a:xfrm>
            <a:custGeom>
              <a:avLst/>
              <a:gdLst>
                <a:gd name="T0" fmla="*/ 18 w 92"/>
                <a:gd name="T1" fmla="*/ 31 h 122"/>
                <a:gd name="T2" fmla="*/ 21 w 92"/>
                <a:gd name="T3" fmla="*/ 28 h 122"/>
                <a:gd name="T4" fmla="*/ 22 w 92"/>
                <a:gd name="T5" fmla="*/ 24 h 122"/>
                <a:gd name="T6" fmla="*/ 23 w 92"/>
                <a:gd name="T7" fmla="*/ 20 h 122"/>
                <a:gd name="T8" fmla="*/ 23 w 92"/>
                <a:gd name="T9" fmla="*/ 15 h 122"/>
                <a:gd name="T10" fmla="*/ 22 w 92"/>
                <a:gd name="T11" fmla="*/ 12 h 122"/>
                <a:gd name="T12" fmla="*/ 20 w 92"/>
                <a:gd name="T13" fmla="*/ 9 h 122"/>
                <a:gd name="T14" fmla="*/ 18 w 92"/>
                <a:gd name="T15" fmla="*/ 6 h 122"/>
                <a:gd name="T16" fmla="*/ 15 w 92"/>
                <a:gd name="T17" fmla="*/ 4 h 122"/>
                <a:gd name="T18" fmla="*/ 12 w 92"/>
                <a:gd name="T19" fmla="*/ 2 h 122"/>
                <a:gd name="T20" fmla="*/ 10 w 92"/>
                <a:gd name="T21" fmla="*/ 1 h 122"/>
                <a:gd name="T22" fmla="*/ 6 w 92"/>
                <a:gd name="T23" fmla="*/ 0 h 122"/>
                <a:gd name="T24" fmla="*/ 3 w 92"/>
                <a:gd name="T25" fmla="*/ 0 h 122"/>
                <a:gd name="T26" fmla="*/ 1 w 92"/>
                <a:gd name="T27" fmla="*/ 3 h 122"/>
                <a:gd name="T28" fmla="*/ 1 w 92"/>
                <a:gd name="T29" fmla="*/ 7 h 122"/>
                <a:gd name="T30" fmla="*/ 0 w 92"/>
                <a:gd name="T31" fmla="*/ 13 h 122"/>
                <a:gd name="T32" fmla="*/ 1 w 92"/>
                <a:gd name="T33" fmla="*/ 19 h 122"/>
                <a:gd name="T34" fmla="*/ 3 w 92"/>
                <a:gd name="T35" fmla="*/ 24 h 122"/>
                <a:gd name="T36" fmla="*/ 6 w 92"/>
                <a:gd name="T37" fmla="*/ 28 h 122"/>
                <a:gd name="T38" fmla="*/ 12 w 92"/>
                <a:gd name="T39" fmla="*/ 31 h 122"/>
                <a:gd name="T40" fmla="*/ 18 w 92"/>
                <a:gd name="T41" fmla="*/ 31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22"/>
                <a:gd name="T65" fmla="*/ 92 w 92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22">
                  <a:moveTo>
                    <a:pt x="72" y="122"/>
                  </a:moveTo>
                  <a:lnTo>
                    <a:pt x="81" y="110"/>
                  </a:lnTo>
                  <a:lnTo>
                    <a:pt x="88" y="95"/>
                  </a:lnTo>
                  <a:lnTo>
                    <a:pt x="92" y="78"/>
                  </a:lnTo>
                  <a:lnTo>
                    <a:pt x="91" y="60"/>
                  </a:lnTo>
                  <a:lnTo>
                    <a:pt x="86" y="46"/>
                  </a:lnTo>
                  <a:lnTo>
                    <a:pt x="80" y="33"/>
                  </a:lnTo>
                  <a:lnTo>
                    <a:pt x="72" y="23"/>
                  </a:lnTo>
                  <a:lnTo>
                    <a:pt x="63" y="14"/>
                  </a:lnTo>
                  <a:lnTo>
                    <a:pt x="51" y="7"/>
                  </a:lnTo>
                  <a:lnTo>
                    <a:pt x="40" y="2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5" y="11"/>
                  </a:lnTo>
                  <a:lnTo>
                    <a:pt x="1" y="28"/>
                  </a:lnTo>
                  <a:lnTo>
                    <a:pt x="0" y="50"/>
                  </a:lnTo>
                  <a:lnTo>
                    <a:pt x="3" y="73"/>
                  </a:lnTo>
                  <a:lnTo>
                    <a:pt x="11" y="94"/>
                  </a:lnTo>
                  <a:lnTo>
                    <a:pt x="26" y="111"/>
                  </a:lnTo>
                  <a:lnTo>
                    <a:pt x="46" y="122"/>
                  </a:lnTo>
                  <a:lnTo>
                    <a:pt x="72" y="122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5" name="Freeform 142"/>
            <p:cNvSpPr>
              <a:spLocks/>
            </p:cNvSpPr>
            <p:nvPr/>
          </p:nvSpPr>
          <p:spPr bwMode="auto">
            <a:xfrm>
              <a:off x="3022" y="2076"/>
              <a:ext cx="68" cy="54"/>
            </a:xfrm>
            <a:custGeom>
              <a:avLst/>
              <a:gdLst>
                <a:gd name="T0" fmla="*/ 22 w 134"/>
                <a:gd name="T1" fmla="*/ 24 h 108"/>
                <a:gd name="T2" fmla="*/ 22 w 134"/>
                <a:gd name="T3" fmla="*/ 22 h 108"/>
                <a:gd name="T4" fmla="*/ 23 w 134"/>
                <a:gd name="T5" fmla="*/ 19 h 108"/>
                <a:gd name="T6" fmla="*/ 24 w 134"/>
                <a:gd name="T7" fmla="*/ 16 h 108"/>
                <a:gd name="T8" fmla="*/ 26 w 134"/>
                <a:gd name="T9" fmla="*/ 14 h 108"/>
                <a:gd name="T10" fmla="*/ 28 w 134"/>
                <a:gd name="T11" fmla="*/ 11 h 108"/>
                <a:gd name="T12" fmla="*/ 29 w 134"/>
                <a:gd name="T13" fmla="*/ 9 h 108"/>
                <a:gd name="T14" fmla="*/ 32 w 134"/>
                <a:gd name="T15" fmla="*/ 7 h 108"/>
                <a:gd name="T16" fmla="*/ 35 w 134"/>
                <a:gd name="T17" fmla="*/ 5 h 108"/>
                <a:gd name="T18" fmla="*/ 32 w 134"/>
                <a:gd name="T19" fmla="*/ 3 h 108"/>
                <a:gd name="T20" fmla="*/ 29 w 134"/>
                <a:gd name="T21" fmla="*/ 2 h 108"/>
                <a:gd name="T22" fmla="*/ 25 w 134"/>
                <a:gd name="T23" fmla="*/ 1 h 108"/>
                <a:gd name="T24" fmla="*/ 20 w 134"/>
                <a:gd name="T25" fmla="*/ 0 h 108"/>
                <a:gd name="T26" fmla="*/ 15 w 134"/>
                <a:gd name="T27" fmla="*/ 1 h 108"/>
                <a:gd name="T28" fmla="*/ 10 w 134"/>
                <a:gd name="T29" fmla="*/ 2 h 108"/>
                <a:gd name="T30" fmla="*/ 5 w 134"/>
                <a:gd name="T31" fmla="*/ 5 h 108"/>
                <a:gd name="T32" fmla="*/ 1 w 134"/>
                <a:gd name="T33" fmla="*/ 11 h 108"/>
                <a:gd name="T34" fmla="*/ 1 w 134"/>
                <a:gd name="T35" fmla="*/ 11 h 108"/>
                <a:gd name="T36" fmla="*/ 1 w 134"/>
                <a:gd name="T37" fmla="*/ 11 h 108"/>
                <a:gd name="T38" fmla="*/ 1 w 134"/>
                <a:gd name="T39" fmla="*/ 12 h 108"/>
                <a:gd name="T40" fmla="*/ 0 w 134"/>
                <a:gd name="T41" fmla="*/ 13 h 108"/>
                <a:gd name="T42" fmla="*/ 0 w 134"/>
                <a:gd name="T43" fmla="*/ 14 h 108"/>
                <a:gd name="T44" fmla="*/ 1 w 134"/>
                <a:gd name="T45" fmla="*/ 18 h 108"/>
                <a:gd name="T46" fmla="*/ 3 w 134"/>
                <a:gd name="T47" fmla="*/ 21 h 108"/>
                <a:gd name="T48" fmla="*/ 5 w 134"/>
                <a:gd name="T49" fmla="*/ 24 h 108"/>
                <a:gd name="T50" fmla="*/ 8 w 134"/>
                <a:gd name="T51" fmla="*/ 26 h 108"/>
                <a:gd name="T52" fmla="*/ 12 w 134"/>
                <a:gd name="T53" fmla="*/ 27 h 108"/>
                <a:gd name="T54" fmla="*/ 16 w 134"/>
                <a:gd name="T55" fmla="*/ 27 h 108"/>
                <a:gd name="T56" fmla="*/ 22 w 134"/>
                <a:gd name="T57" fmla="*/ 24 h 1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"/>
                <a:gd name="T88" fmla="*/ 0 h 108"/>
                <a:gd name="T89" fmla="*/ 134 w 134"/>
                <a:gd name="T90" fmla="*/ 108 h 1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" h="108">
                  <a:moveTo>
                    <a:pt x="84" y="96"/>
                  </a:moveTo>
                  <a:lnTo>
                    <a:pt x="87" y="86"/>
                  </a:lnTo>
                  <a:lnTo>
                    <a:pt x="91" y="74"/>
                  </a:lnTo>
                  <a:lnTo>
                    <a:pt x="95" y="64"/>
                  </a:lnTo>
                  <a:lnTo>
                    <a:pt x="101" y="54"/>
                  </a:lnTo>
                  <a:lnTo>
                    <a:pt x="108" y="43"/>
                  </a:lnTo>
                  <a:lnTo>
                    <a:pt x="115" y="34"/>
                  </a:lnTo>
                  <a:lnTo>
                    <a:pt x="124" y="26"/>
                  </a:lnTo>
                  <a:lnTo>
                    <a:pt x="134" y="19"/>
                  </a:lnTo>
                  <a:lnTo>
                    <a:pt x="125" y="13"/>
                  </a:lnTo>
                  <a:lnTo>
                    <a:pt x="112" y="6"/>
                  </a:lnTo>
                  <a:lnTo>
                    <a:pt x="96" y="2"/>
                  </a:lnTo>
                  <a:lnTo>
                    <a:pt x="78" y="0"/>
                  </a:lnTo>
                  <a:lnTo>
                    <a:pt x="58" y="1"/>
                  </a:lnTo>
                  <a:lnTo>
                    <a:pt x="39" y="8"/>
                  </a:lnTo>
                  <a:lnTo>
                    <a:pt x="20" y="20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4" y="71"/>
                  </a:lnTo>
                  <a:lnTo>
                    <a:pt x="10" y="84"/>
                  </a:lnTo>
                  <a:lnTo>
                    <a:pt x="20" y="95"/>
                  </a:lnTo>
                  <a:lnTo>
                    <a:pt x="32" y="104"/>
                  </a:lnTo>
                  <a:lnTo>
                    <a:pt x="47" y="108"/>
                  </a:lnTo>
                  <a:lnTo>
                    <a:pt x="64" y="107"/>
                  </a:lnTo>
                  <a:lnTo>
                    <a:pt x="84" y="96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6" name="Freeform 143"/>
            <p:cNvSpPr>
              <a:spLocks/>
            </p:cNvSpPr>
            <p:nvPr/>
          </p:nvSpPr>
          <p:spPr bwMode="auto">
            <a:xfrm>
              <a:off x="2970" y="2076"/>
              <a:ext cx="40" cy="31"/>
            </a:xfrm>
            <a:custGeom>
              <a:avLst/>
              <a:gdLst>
                <a:gd name="T0" fmla="*/ 10 w 81"/>
                <a:gd name="T1" fmla="*/ 16 h 61"/>
                <a:gd name="T2" fmla="*/ 11 w 81"/>
                <a:gd name="T3" fmla="*/ 15 h 61"/>
                <a:gd name="T4" fmla="*/ 13 w 81"/>
                <a:gd name="T5" fmla="*/ 14 h 61"/>
                <a:gd name="T6" fmla="*/ 14 w 81"/>
                <a:gd name="T7" fmla="*/ 13 h 61"/>
                <a:gd name="T8" fmla="*/ 15 w 81"/>
                <a:gd name="T9" fmla="*/ 13 h 61"/>
                <a:gd name="T10" fmla="*/ 17 w 81"/>
                <a:gd name="T11" fmla="*/ 13 h 61"/>
                <a:gd name="T12" fmla="*/ 18 w 81"/>
                <a:gd name="T13" fmla="*/ 13 h 61"/>
                <a:gd name="T14" fmla="*/ 19 w 81"/>
                <a:gd name="T15" fmla="*/ 12 h 61"/>
                <a:gd name="T16" fmla="*/ 20 w 81"/>
                <a:gd name="T17" fmla="*/ 12 h 61"/>
                <a:gd name="T18" fmla="*/ 19 w 81"/>
                <a:gd name="T19" fmla="*/ 11 h 61"/>
                <a:gd name="T20" fmla="*/ 18 w 81"/>
                <a:gd name="T21" fmla="*/ 8 h 61"/>
                <a:gd name="T22" fmla="*/ 16 w 81"/>
                <a:gd name="T23" fmla="*/ 4 h 61"/>
                <a:gd name="T24" fmla="*/ 15 w 81"/>
                <a:gd name="T25" fmla="*/ 1 h 61"/>
                <a:gd name="T26" fmla="*/ 13 w 81"/>
                <a:gd name="T27" fmla="*/ 1 h 61"/>
                <a:gd name="T28" fmla="*/ 11 w 81"/>
                <a:gd name="T29" fmla="*/ 0 h 61"/>
                <a:gd name="T30" fmla="*/ 9 w 81"/>
                <a:gd name="T31" fmla="*/ 1 h 61"/>
                <a:gd name="T32" fmla="*/ 7 w 81"/>
                <a:gd name="T33" fmla="*/ 1 h 61"/>
                <a:gd name="T34" fmla="*/ 6 w 81"/>
                <a:gd name="T35" fmla="*/ 1 h 61"/>
                <a:gd name="T36" fmla="*/ 4 w 81"/>
                <a:gd name="T37" fmla="*/ 1 h 61"/>
                <a:gd name="T38" fmla="*/ 3 w 81"/>
                <a:gd name="T39" fmla="*/ 2 h 61"/>
                <a:gd name="T40" fmla="*/ 2 w 81"/>
                <a:gd name="T41" fmla="*/ 3 h 61"/>
                <a:gd name="T42" fmla="*/ 0 w 81"/>
                <a:gd name="T43" fmla="*/ 5 h 61"/>
                <a:gd name="T44" fmla="*/ 0 w 81"/>
                <a:gd name="T45" fmla="*/ 7 h 61"/>
                <a:gd name="T46" fmla="*/ 0 w 81"/>
                <a:gd name="T47" fmla="*/ 9 h 61"/>
                <a:gd name="T48" fmla="*/ 1 w 81"/>
                <a:gd name="T49" fmla="*/ 11 h 61"/>
                <a:gd name="T50" fmla="*/ 3 w 81"/>
                <a:gd name="T51" fmla="*/ 13 h 61"/>
                <a:gd name="T52" fmla="*/ 5 w 81"/>
                <a:gd name="T53" fmla="*/ 15 h 61"/>
                <a:gd name="T54" fmla="*/ 7 w 81"/>
                <a:gd name="T55" fmla="*/ 16 h 61"/>
                <a:gd name="T56" fmla="*/ 10 w 81"/>
                <a:gd name="T57" fmla="*/ 16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61"/>
                <a:gd name="T89" fmla="*/ 81 w 8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61">
                  <a:moveTo>
                    <a:pt x="41" y="61"/>
                  </a:moveTo>
                  <a:lnTo>
                    <a:pt x="47" y="58"/>
                  </a:lnTo>
                  <a:lnTo>
                    <a:pt x="53" y="55"/>
                  </a:lnTo>
                  <a:lnTo>
                    <a:pt x="58" y="52"/>
                  </a:lnTo>
                  <a:lnTo>
                    <a:pt x="63" y="51"/>
                  </a:lnTo>
                  <a:lnTo>
                    <a:pt x="68" y="50"/>
                  </a:lnTo>
                  <a:lnTo>
                    <a:pt x="72" y="49"/>
                  </a:lnTo>
                  <a:lnTo>
                    <a:pt x="76" y="48"/>
                  </a:lnTo>
                  <a:lnTo>
                    <a:pt x="81" y="48"/>
                  </a:lnTo>
                  <a:lnTo>
                    <a:pt x="78" y="43"/>
                  </a:lnTo>
                  <a:lnTo>
                    <a:pt x="74" y="31"/>
                  </a:lnTo>
                  <a:lnTo>
                    <a:pt x="67" y="16"/>
                  </a:lnTo>
                  <a:lnTo>
                    <a:pt x="60" y="2"/>
                  </a:lnTo>
                  <a:lnTo>
                    <a:pt x="52" y="1"/>
                  </a:lnTo>
                  <a:lnTo>
                    <a:pt x="45" y="0"/>
                  </a:lnTo>
                  <a:lnTo>
                    <a:pt x="38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8" y="4"/>
                  </a:lnTo>
                  <a:lnTo>
                    <a:pt x="13" y="8"/>
                  </a:lnTo>
                  <a:lnTo>
                    <a:pt x="8" y="10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1" y="35"/>
                  </a:lnTo>
                  <a:lnTo>
                    <a:pt x="6" y="43"/>
                  </a:lnTo>
                  <a:lnTo>
                    <a:pt x="13" y="51"/>
                  </a:lnTo>
                  <a:lnTo>
                    <a:pt x="21" y="57"/>
                  </a:lnTo>
                  <a:lnTo>
                    <a:pt x="31" y="61"/>
                  </a:lnTo>
                  <a:lnTo>
                    <a:pt x="41" y="61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7" name="Freeform 144"/>
            <p:cNvSpPr>
              <a:spLocks/>
            </p:cNvSpPr>
            <p:nvPr/>
          </p:nvSpPr>
          <p:spPr bwMode="auto">
            <a:xfrm>
              <a:off x="3048" y="2012"/>
              <a:ext cx="203" cy="84"/>
            </a:xfrm>
            <a:custGeom>
              <a:avLst/>
              <a:gdLst>
                <a:gd name="T0" fmla="*/ 101 w 408"/>
                <a:gd name="T1" fmla="*/ 36 h 167"/>
                <a:gd name="T2" fmla="*/ 100 w 408"/>
                <a:gd name="T3" fmla="*/ 29 h 167"/>
                <a:gd name="T4" fmla="*/ 97 w 408"/>
                <a:gd name="T5" fmla="*/ 23 h 167"/>
                <a:gd name="T6" fmla="*/ 94 w 408"/>
                <a:gd name="T7" fmla="*/ 19 h 167"/>
                <a:gd name="T8" fmla="*/ 89 w 408"/>
                <a:gd name="T9" fmla="*/ 17 h 167"/>
                <a:gd name="T10" fmla="*/ 83 w 408"/>
                <a:gd name="T11" fmla="*/ 16 h 167"/>
                <a:gd name="T12" fmla="*/ 78 w 408"/>
                <a:gd name="T13" fmla="*/ 17 h 167"/>
                <a:gd name="T14" fmla="*/ 73 w 408"/>
                <a:gd name="T15" fmla="*/ 20 h 167"/>
                <a:gd name="T16" fmla="*/ 71 w 408"/>
                <a:gd name="T17" fmla="*/ 21 h 167"/>
                <a:gd name="T18" fmla="*/ 69 w 408"/>
                <a:gd name="T19" fmla="*/ 16 h 167"/>
                <a:gd name="T20" fmla="*/ 64 w 408"/>
                <a:gd name="T21" fmla="*/ 7 h 167"/>
                <a:gd name="T22" fmla="*/ 59 w 408"/>
                <a:gd name="T23" fmla="*/ 2 h 167"/>
                <a:gd name="T24" fmla="*/ 54 w 408"/>
                <a:gd name="T25" fmla="*/ 0 h 167"/>
                <a:gd name="T26" fmla="*/ 47 w 408"/>
                <a:gd name="T27" fmla="*/ 1 h 167"/>
                <a:gd name="T28" fmla="*/ 40 w 408"/>
                <a:gd name="T29" fmla="*/ 3 h 167"/>
                <a:gd name="T30" fmla="*/ 36 w 408"/>
                <a:gd name="T31" fmla="*/ 8 h 167"/>
                <a:gd name="T32" fmla="*/ 34 w 408"/>
                <a:gd name="T33" fmla="*/ 14 h 167"/>
                <a:gd name="T34" fmla="*/ 33 w 408"/>
                <a:gd name="T35" fmla="*/ 20 h 167"/>
                <a:gd name="T36" fmla="*/ 33 w 408"/>
                <a:gd name="T37" fmla="*/ 21 h 167"/>
                <a:gd name="T38" fmla="*/ 30 w 408"/>
                <a:gd name="T39" fmla="*/ 16 h 167"/>
                <a:gd name="T40" fmla="*/ 29 w 408"/>
                <a:gd name="T41" fmla="*/ 13 h 167"/>
                <a:gd name="T42" fmla="*/ 28 w 408"/>
                <a:gd name="T43" fmla="*/ 12 h 167"/>
                <a:gd name="T44" fmla="*/ 26 w 408"/>
                <a:gd name="T45" fmla="*/ 11 h 167"/>
                <a:gd name="T46" fmla="*/ 21 w 408"/>
                <a:gd name="T47" fmla="*/ 10 h 167"/>
                <a:gd name="T48" fmla="*/ 15 w 408"/>
                <a:gd name="T49" fmla="*/ 10 h 167"/>
                <a:gd name="T50" fmla="*/ 10 w 408"/>
                <a:gd name="T51" fmla="*/ 10 h 167"/>
                <a:gd name="T52" fmla="*/ 6 w 408"/>
                <a:gd name="T53" fmla="*/ 12 h 167"/>
                <a:gd name="T54" fmla="*/ 2 w 408"/>
                <a:gd name="T55" fmla="*/ 15 h 167"/>
                <a:gd name="T56" fmla="*/ 0 w 408"/>
                <a:gd name="T57" fmla="*/ 20 h 167"/>
                <a:gd name="T58" fmla="*/ 5 w 408"/>
                <a:gd name="T59" fmla="*/ 25 h 167"/>
                <a:gd name="T60" fmla="*/ 16 w 408"/>
                <a:gd name="T61" fmla="*/ 28 h 167"/>
                <a:gd name="T62" fmla="*/ 28 w 408"/>
                <a:gd name="T63" fmla="*/ 26 h 167"/>
                <a:gd name="T64" fmla="*/ 34 w 408"/>
                <a:gd name="T65" fmla="*/ 25 h 167"/>
                <a:gd name="T66" fmla="*/ 36 w 408"/>
                <a:gd name="T67" fmla="*/ 27 h 167"/>
                <a:gd name="T68" fmla="*/ 39 w 408"/>
                <a:gd name="T69" fmla="*/ 28 h 167"/>
                <a:gd name="T70" fmla="*/ 48 w 408"/>
                <a:gd name="T71" fmla="*/ 30 h 167"/>
                <a:gd name="T72" fmla="*/ 57 w 408"/>
                <a:gd name="T73" fmla="*/ 30 h 167"/>
                <a:gd name="T74" fmla="*/ 66 w 408"/>
                <a:gd name="T75" fmla="*/ 27 h 167"/>
                <a:gd name="T76" fmla="*/ 72 w 408"/>
                <a:gd name="T77" fmla="*/ 28 h 167"/>
                <a:gd name="T78" fmla="*/ 77 w 408"/>
                <a:gd name="T79" fmla="*/ 35 h 167"/>
                <a:gd name="T80" fmla="*/ 84 w 408"/>
                <a:gd name="T81" fmla="*/ 41 h 167"/>
                <a:gd name="T82" fmla="*/ 95 w 408"/>
                <a:gd name="T83" fmla="*/ 42 h 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8"/>
                <a:gd name="T127" fmla="*/ 0 h 167"/>
                <a:gd name="T128" fmla="*/ 408 w 408"/>
                <a:gd name="T129" fmla="*/ 167 h 1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8" h="167">
                  <a:moveTo>
                    <a:pt x="406" y="155"/>
                  </a:moveTo>
                  <a:lnTo>
                    <a:pt x="408" y="141"/>
                  </a:lnTo>
                  <a:lnTo>
                    <a:pt x="406" y="128"/>
                  </a:lnTo>
                  <a:lnTo>
                    <a:pt x="403" y="115"/>
                  </a:lnTo>
                  <a:lnTo>
                    <a:pt x="398" y="102"/>
                  </a:lnTo>
                  <a:lnTo>
                    <a:pt x="391" y="92"/>
                  </a:lnTo>
                  <a:lnTo>
                    <a:pt x="385" y="83"/>
                  </a:lnTo>
                  <a:lnTo>
                    <a:pt x="378" y="76"/>
                  </a:lnTo>
                  <a:lnTo>
                    <a:pt x="372" y="71"/>
                  </a:lnTo>
                  <a:lnTo>
                    <a:pt x="360" y="65"/>
                  </a:lnTo>
                  <a:lnTo>
                    <a:pt x="348" y="63"/>
                  </a:lnTo>
                  <a:lnTo>
                    <a:pt x="336" y="62"/>
                  </a:lnTo>
                  <a:lnTo>
                    <a:pt x="326" y="63"/>
                  </a:lnTo>
                  <a:lnTo>
                    <a:pt x="314" y="66"/>
                  </a:lnTo>
                  <a:lnTo>
                    <a:pt x="305" y="71"/>
                  </a:lnTo>
                  <a:lnTo>
                    <a:pt x="295" y="77"/>
                  </a:lnTo>
                  <a:lnTo>
                    <a:pt x="287" y="84"/>
                  </a:lnTo>
                  <a:lnTo>
                    <a:pt x="287" y="83"/>
                  </a:lnTo>
                  <a:lnTo>
                    <a:pt x="286" y="76"/>
                  </a:lnTo>
                  <a:lnTo>
                    <a:pt x="280" y="62"/>
                  </a:lnTo>
                  <a:lnTo>
                    <a:pt x="268" y="39"/>
                  </a:lnTo>
                  <a:lnTo>
                    <a:pt x="260" y="25"/>
                  </a:lnTo>
                  <a:lnTo>
                    <a:pt x="251" y="15"/>
                  </a:lnTo>
                  <a:lnTo>
                    <a:pt x="240" y="7"/>
                  </a:lnTo>
                  <a:lnTo>
                    <a:pt x="229" y="2"/>
                  </a:lnTo>
                  <a:lnTo>
                    <a:pt x="217" y="0"/>
                  </a:lnTo>
                  <a:lnTo>
                    <a:pt x="203" y="0"/>
                  </a:lnTo>
                  <a:lnTo>
                    <a:pt x="190" y="1"/>
                  </a:lnTo>
                  <a:lnTo>
                    <a:pt x="175" y="4"/>
                  </a:lnTo>
                  <a:lnTo>
                    <a:pt x="163" y="10"/>
                  </a:lnTo>
                  <a:lnTo>
                    <a:pt x="152" y="19"/>
                  </a:lnTo>
                  <a:lnTo>
                    <a:pt x="144" y="31"/>
                  </a:lnTo>
                  <a:lnTo>
                    <a:pt x="140" y="42"/>
                  </a:lnTo>
                  <a:lnTo>
                    <a:pt x="136" y="55"/>
                  </a:lnTo>
                  <a:lnTo>
                    <a:pt x="135" y="68"/>
                  </a:lnTo>
                  <a:lnTo>
                    <a:pt x="135" y="78"/>
                  </a:lnTo>
                  <a:lnTo>
                    <a:pt x="136" y="86"/>
                  </a:lnTo>
                  <a:lnTo>
                    <a:pt x="134" y="83"/>
                  </a:lnTo>
                  <a:lnTo>
                    <a:pt x="127" y="72"/>
                  </a:lnTo>
                  <a:lnTo>
                    <a:pt x="121" y="61"/>
                  </a:lnTo>
                  <a:lnTo>
                    <a:pt x="118" y="49"/>
                  </a:lnTo>
                  <a:lnTo>
                    <a:pt x="116" y="47"/>
                  </a:lnTo>
                  <a:lnTo>
                    <a:pt x="114" y="46"/>
                  </a:lnTo>
                  <a:lnTo>
                    <a:pt x="110" y="43"/>
                  </a:lnTo>
                  <a:lnTo>
                    <a:pt x="104" y="41"/>
                  </a:lnTo>
                  <a:lnTo>
                    <a:pt x="96" y="39"/>
                  </a:lnTo>
                  <a:lnTo>
                    <a:pt x="85" y="38"/>
                  </a:lnTo>
                  <a:lnTo>
                    <a:pt x="73" y="37"/>
                  </a:lnTo>
                  <a:lnTo>
                    <a:pt x="62" y="37"/>
                  </a:lnTo>
                  <a:lnTo>
                    <a:pt x="52" y="38"/>
                  </a:lnTo>
                  <a:lnTo>
                    <a:pt x="43" y="40"/>
                  </a:lnTo>
                  <a:lnTo>
                    <a:pt x="34" y="43"/>
                  </a:lnTo>
                  <a:lnTo>
                    <a:pt x="24" y="47"/>
                  </a:lnTo>
                  <a:lnTo>
                    <a:pt x="16" y="51"/>
                  </a:lnTo>
                  <a:lnTo>
                    <a:pt x="8" y="57"/>
                  </a:lnTo>
                  <a:lnTo>
                    <a:pt x="0" y="64"/>
                  </a:lnTo>
                  <a:lnTo>
                    <a:pt x="0" y="77"/>
                  </a:lnTo>
                  <a:lnTo>
                    <a:pt x="7" y="88"/>
                  </a:lnTo>
                  <a:lnTo>
                    <a:pt x="22" y="99"/>
                  </a:lnTo>
                  <a:lnTo>
                    <a:pt x="42" y="106"/>
                  </a:lnTo>
                  <a:lnTo>
                    <a:pt x="64" y="109"/>
                  </a:lnTo>
                  <a:lnTo>
                    <a:pt x="88" y="109"/>
                  </a:lnTo>
                  <a:lnTo>
                    <a:pt x="112" y="103"/>
                  </a:lnTo>
                  <a:lnTo>
                    <a:pt x="134" y="93"/>
                  </a:lnTo>
                  <a:lnTo>
                    <a:pt x="137" y="98"/>
                  </a:lnTo>
                  <a:lnTo>
                    <a:pt x="141" y="102"/>
                  </a:lnTo>
                  <a:lnTo>
                    <a:pt x="144" y="106"/>
                  </a:lnTo>
                  <a:lnTo>
                    <a:pt x="145" y="107"/>
                  </a:lnTo>
                  <a:lnTo>
                    <a:pt x="159" y="111"/>
                  </a:lnTo>
                  <a:lnTo>
                    <a:pt x="175" y="115"/>
                  </a:lnTo>
                  <a:lnTo>
                    <a:pt x="192" y="117"/>
                  </a:lnTo>
                  <a:lnTo>
                    <a:pt x="212" y="118"/>
                  </a:lnTo>
                  <a:lnTo>
                    <a:pt x="230" y="117"/>
                  </a:lnTo>
                  <a:lnTo>
                    <a:pt x="250" y="113"/>
                  </a:lnTo>
                  <a:lnTo>
                    <a:pt x="268" y="106"/>
                  </a:lnTo>
                  <a:lnTo>
                    <a:pt x="286" y="95"/>
                  </a:lnTo>
                  <a:lnTo>
                    <a:pt x="291" y="109"/>
                  </a:lnTo>
                  <a:lnTo>
                    <a:pt x="299" y="124"/>
                  </a:lnTo>
                  <a:lnTo>
                    <a:pt x="310" y="139"/>
                  </a:lnTo>
                  <a:lnTo>
                    <a:pt x="324" y="153"/>
                  </a:lnTo>
                  <a:lnTo>
                    <a:pt x="340" y="162"/>
                  </a:lnTo>
                  <a:lnTo>
                    <a:pt x="358" y="167"/>
                  </a:lnTo>
                  <a:lnTo>
                    <a:pt x="381" y="166"/>
                  </a:lnTo>
                  <a:lnTo>
                    <a:pt x="406" y="155"/>
                  </a:lnTo>
                  <a:close/>
                </a:path>
              </a:pathLst>
            </a:custGeom>
            <a:solidFill>
              <a:srgbClr val="B2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8" name="Freeform 145"/>
            <p:cNvSpPr>
              <a:spLocks/>
            </p:cNvSpPr>
            <p:nvPr/>
          </p:nvSpPr>
          <p:spPr bwMode="auto">
            <a:xfrm>
              <a:off x="3142" y="2018"/>
              <a:ext cx="32" cy="24"/>
            </a:xfrm>
            <a:custGeom>
              <a:avLst/>
              <a:gdLst>
                <a:gd name="T0" fmla="*/ 1 w 64"/>
                <a:gd name="T1" fmla="*/ 1 h 50"/>
                <a:gd name="T2" fmla="*/ 0 w 64"/>
                <a:gd name="T3" fmla="*/ 4 h 50"/>
                <a:gd name="T4" fmla="*/ 1 w 64"/>
                <a:gd name="T5" fmla="*/ 5 h 50"/>
                <a:gd name="T6" fmla="*/ 3 w 64"/>
                <a:gd name="T7" fmla="*/ 6 h 50"/>
                <a:gd name="T8" fmla="*/ 7 w 64"/>
                <a:gd name="T9" fmla="*/ 7 h 50"/>
                <a:gd name="T10" fmla="*/ 9 w 64"/>
                <a:gd name="T11" fmla="*/ 9 h 50"/>
                <a:gd name="T12" fmla="*/ 11 w 64"/>
                <a:gd name="T13" fmla="*/ 11 h 50"/>
                <a:gd name="T14" fmla="*/ 13 w 64"/>
                <a:gd name="T15" fmla="*/ 12 h 50"/>
                <a:gd name="T16" fmla="*/ 15 w 64"/>
                <a:gd name="T17" fmla="*/ 11 h 50"/>
                <a:gd name="T18" fmla="*/ 16 w 64"/>
                <a:gd name="T19" fmla="*/ 9 h 50"/>
                <a:gd name="T20" fmla="*/ 15 w 64"/>
                <a:gd name="T21" fmla="*/ 6 h 50"/>
                <a:gd name="T22" fmla="*/ 13 w 64"/>
                <a:gd name="T23" fmla="*/ 3 h 50"/>
                <a:gd name="T24" fmla="*/ 10 w 64"/>
                <a:gd name="T25" fmla="*/ 1 h 50"/>
                <a:gd name="T26" fmla="*/ 9 w 64"/>
                <a:gd name="T27" fmla="*/ 1 h 50"/>
                <a:gd name="T28" fmla="*/ 7 w 64"/>
                <a:gd name="T29" fmla="*/ 0 h 50"/>
                <a:gd name="T30" fmla="*/ 6 w 64"/>
                <a:gd name="T31" fmla="*/ 0 h 50"/>
                <a:gd name="T32" fmla="*/ 4 w 64"/>
                <a:gd name="T33" fmla="*/ 0 h 50"/>
                <a:gd name="T34" fmla="*/ 3 w 64"/>
                <a:gd name="T35" fmla="*/ 0 h 50"/>
                <a:gd name="T36" fmla="*/ 2 w 64"/>
                <a:gd name="T37" fmla="*/ 0 h 50"/>
                <a:gd name="T38" fmla="*/ 1 w 64"/>
                <a:gd name="T39" fmla="*/ 0 h 50"/>
                <a:gd name="T40" fmla="*/ 1 w 64"/>
                <a:gd name="T41" fmla="*/ 1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4"/>
                <a:gd name="T64" fmla="*/ 0 h 50"/>
                <a:gd name="T65" fmla="*/ 64 w 64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4" h="50">
                  <a:moveTo>
                    <a:pt x="1" y="7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7"/>
                  </a:lnTo>
                  <a:lnTo>
                    <a:pt x="28" y="32"/>
                  </a:lnTo>
                  <a:lnTo>
                    <a:pt x="39" y="39"/>
                  </a:lnTo>
                  <a:lnTo>
                    <a:pt x="46" y="46"/>
                  </a:lnTo>
                  <a:lnTo>
                    <a:pt x="53" y="50"/>
                  </a:lnTo>
                  <a:lnTo>
                    <a:pt x="60" y="48"/>
                  </a:lnTo>
                  <a:lnTo>
                    <a:pt x="64" y="39"/>
                  </a:lnTo>
                  <a:lnTo>
                    <a:pt x="62" y="27"/>
                  </a:lnTo>
                  <a:lnTo>
                    <a:pt x="54" y="15"/>
                  </a:lnTo>
                  <a:lnTo>
                    <a:pt x="43" y="7"/>
                  </a:lnTo>
                  <a:lnTo>
                    <a:pt x="36" y="5"/>
                  </a:lnTo>
                  <a:lnTo>
                    <a:pt x="30" y="3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19" name="Freeform 146"/>
            <p:cNvSpPr>
              <a:spLocks/>
            </p:cNvSpPr>
            <p:nvPr/>
          </p:nvSpPr>
          <p:spPr bwMode="auto">
            <a:xfrm>
              <a:off x="3162" y="2089"/>
              <a:ext cx="32" cy="26"/>
            </a:xfrm>
            <a:custGeom>
              <a:avLst/>
              <a:gdLst>
                <a:gd name="T0" fmla="*/ 0 w 65"/>
                <a:gd name="T1" fmla="*/ 2 h 51"/>
                <a:gd name="T2" fmla="*/ 0 w 65"/>
                <a:gd name="T3" fmla="*/ 4 h 51"/>
                <a:gd name="T4" fmla="*/ 1 w 65"/>
                <a:gd name="T5" fmla="*/ 6 h 51"/>
                <a:gd name="T6" fmla="*/ 3 w 65"/>
                <a:gd name="T7" fmla="*/ 7 h 51"/>
                <a:gd name="T8" fmla="*/ 6 w 65"/>
                <a:gd name="T9" fmla="*/ 8 h 51"/>
                <a:gd name="T10" fmla="*/ 9 w 65"/>
                <a:gd name="T11" fmla="*/ 10 h 51"/>
                <a:gd name="T12" fmla="*/ 11 w 65"/>
                <a:gd name="T13" fmla="*/ 12 h 51"/>
                <a:gd name="T14" fmla="*/ 13 w 65"/>
                <a:gd name="T15" fmla="*/ 13 h 51"/>
                <a:gd name="T16" fmla="*/ 15 w 65"/>
                <a:gd name="T17" fmla="*/ 12 h 51"/>
                <a:gd name="T18" fmla="*/ 16 w 65"/>
                <a:gd name="T19" fmla="*/ 10 h 51"/>
                <a:gd name="T20" fmla="*/ 15 w 65"/>
                <a:gd name="T21" fmla="*/ 7 h 51"/>
                <a:gd name="T22" fmla="*/ 13 w 65"/>
                <a:gd name="T23" fmla="*/ 4 h 51"/>
                <a:gd name="T24" fmla="*/ 10 w 65"/>
                <a:gd name="T25" fmla="*/ 2 h 51"/>
                <a:gd name="T26" fmla="*/ 9 w 65"/>
                <a:gd name="T27" fmla="*/ 2 h 51"/>
                <a:gd name="T28" fmla="*/ 7 w 65"/>
                <a:gd name="T29" fmla="*/ 1 h 51"/>
                <a:gd name="T30" fmla="*/ 6 w 65"/>
                <a:gd name="T31" fmla="*/ 1 h 51"/>
                <a:gd name="T32" fmla="*/ 4 w 65"/>
                <a:gd name="T33" fmla="*/ 1 h 51"/>
                <a:gd name="T34" fmla="*/ 3 w 65"/>
                <a:gd name="T35" fmla="*/ 0 h 51"/>
                <a:gd name="T36" fmla="*/ 2 w 65"/>
                <a:gd name="T37" fmla="*/ 1 h 51"/>
                <a:gd name="T38" fmla="*/ 1 w 65"/>
                <a:gd name="T39" fmla="*/ 1 h 51"/>
                <a:gd name="T40" fmla="*/ 0 w 65"/>
                <a:gd name="T41" fmla="*/ 2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1" y="8"/>
                  </a:moveTo>
                  <a:lnTo>
                    <a:pt x="0" y="16"/>
                  </a:lnTo>
                  <a:lnTo>
                    <a:pt x="5" y="22"/>
                  </a:lnTo>
                  <a:lnTo>
                    <a:pt x="14" y="26"/>
                  </a:lnTo>
                  <a:lnTo>
                    <a:pt x="27" y="32"/>
                  </a:lnTo>
                  <a:lnTo>
                    <a:pt x="38" y="40"/>
                  </a:lnTo>
                  <a:lnTo>
                    <a:pt x="46" y="47"/>
                  </a:lnTo>
                  <a:lnTo>
                    <a:pt x="53" y="51"/>
                  </a:lnTo>
                  <a:lnTo>
                    <a:pt x="60" y="48"/>
                  </a:lnTo>
                  <a:lnTo>
                    <a:pt x="65" y="39"/>
                  </a:lnTo>
                  <a:lnTo>
                    <a:pt x="62" y="28"/>
                  </a:lnTo>
                  <a:lnTo>
                    <a:pt x="54" y="16"/>
                  </a:lnTo>
                  <a:lnTo>
                    <a:pt x="43" y="8"/>
                  </a:lnTo>
                  <a:lnTo>
                    <a:pt x="36" y="6"/>
                  </a:lnTo>
                  <a:lnTo>
                    <a:pt x="30" y="3"/>
                  </a:lnTo>
                  <a:lnTo>
                    <a:pt x="24" y="2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0" name="Freeform 147"/>
            <p:cNvSpPr>
              <a:spLocks/>
            </p:cNvSpPr>
            <p:nvPr/>
          </p:nvSpPr>
          <p:spPr bwMode="auto">
            <a:xfrm>
              <a:off x="3103" y="2092"/>
              <a:ext cx="28" cy="24"/>
            </a:xfrm>
            <a:custGeom>
              <a:avLst/>
              <a:gdLst>
                <a:gd name="T0" fmla="*/ 1 w 56"/>
                <a:gd name="T1" fmla="*/ 3 h 48"/>
                <a:gd name="T2" fmla="*/ 0 w 56"/>
                <a:gd name="T3" fmla="*/ 5 h 48"/>
                <a:gd name="T4" fmla="*/ 1 w 56"/>
                <a:gd name="T5" fmla="*/ 5 h 48"/>
                <a:gd name="T6" fmla="*/ 3 w 56"/>
                <a:gd name="T7" fmla="*/ 6 h 48"/>
                <a:gd name="T8" fmla="*/ 6 w 56"/>
                <a:gd name="T9" fmla="*/ 7 h 48"/>
                <a:gd name="T10" fmla="*/ 9 w 56"/>
                <a:gd name="T11" fmla="*/ 9 h 48"/>
                <a:gd name="T12" fmla="*/ 11 w 56"/>
                <a:gd name="T13" fmla="*/ 11 h 48"/>
                <a:gd name="T14" fmla="*/ 12 w 56"/>
                <a:gd name="T15" fmla="*/ 12 h 48"/>
                <a:gd name="T16" fmla="*/ 14 w 56"/>
                <a:gd name="T17" fmla="*/ 12 h 48"/>
                <a:gd name="T18" fmla="*/ 14 w 56"/>
                <a:gd name="T19" fmla="*/ 9 h 48"/>
                <a:gd name="T20" fmla="*/ 14 w 56"/>
                <a:gd name="T21" fmla="*/ 6 h 48"/>
                <a:gd name="T22" fmla="*/ 12 w 56"/>
                <a:gd name="T23" fmla="*/ 3 h 48"/>
                <a:gd name="T24" fmla="*/ 9 w 56"/>
                <a:gd name="T25" fmla="*/ 2 h 48"/>
                <a:gd name="T26" fmla="*/ 6 w 56"/>
                <a:gd name="T27" fmla="*/ 1 h 48"/>
                <a:gd name="T28" fmla="*/ 4 w 56"/>
                <a:gd name="T29" fmla="*/ 0 h 48"/>
                <a:gd name="T30" fmla="*/ 2 w 56"/>
                <a:gd name="T31" fmla="*/ 1 h 48"/>
                <a:gd name="T32" fmla="*/ 1 w 56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48"/>
                <a:gd name="T53" fmla="*/ 56 w 5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48">
                  <a:moveTo>
                    <a:pt x="2" y="9"/>
                  </a:moveTo>
                  <a:lnTo>
                    <a:pt x="0" y="17"/>
                  </a:lnTo>
                  <a:lnTo>
                    <a:pt x="3" y="20"/>
                  </a:lnTo>
                  <a:lnTo>
                    <a:pt x="11" y="24"/>
                  </a:lnTo>
                  <a:lnTo>
                    <a:pt x="24" y="28"/>
                  </a:lnTo>
                  <a:lnTo>
                    <a:pt x="34" y="36"/>
                  </a:lnTo>
                  <a:lnTo>
                    <a:pt x="41" y="43"/>
                  </a:lnTo>
                  <a:lnTo>
                    <a:pt x="46" y="48"/>
                  </a:lnTo>
                  <a:lnTo>
                    <a:pt x="53" y="46"/>
                  </a:lnTo>
                  <a:lnTo>
                    <a:pt x="56" y="36"/>
                  </a:lnTo>
                  <a:lnTo>
                    <a:pt x="54" y="25"/>
                  </a:lnTo>
                  <a:lnTo>
                    <a:pt x="46" y="13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1" name="Freeform 148"/>
            <p:cNvSpPr>
              <a:spLocks/>
            </p:cNvSpPr>
            <p:nvPr/>
          </p:nvSpPr>
          <p:spPr bwMode="auto">
            <a:xfrm>
              <a:off x="3075" y="2033"/>
              <a:ext cx="29" cy="24"/>
            </a:xfrm>
            <a:custGeom>
              <a:avLst/>
              <a:gdLst>
                <a:gd name="T0" fmla="*/ 1 w 57"/>
                <a:gd name="T1" fmla="*/ 3 h 48"/>
                <a:gd name="T2" fmla="*/ 0 w 57"/>
                <a:gd name="T3" fmla="*/ 5 h 48"/>
                <a:gd name="T4" fmla="*/ 1 w 57"/>
                <a:gd name="T5" fmla="*/ 6 h 48"/>
                <a:gd name="T6" fmla="*/ 3 w 57"/>
                <a:gd name="T7" fmla="*/ 6 h 48"/>
                <a:gd name="T8" fmla="*/ 6 w 57"/>
                <a:gd name="T9" fmla="*/ 7 h 48"/>
                <a:gd name="T10" fmla="*/ 9 w 57"/>
                <a:gd name="T11" fmla="*/ 10 h 48"/>
                <a:gd name="T12" fmla="*/ 11 w 57"/>
                <a:gd name="T13" fmla="*/ 11 h 48"/>
                <a:gd name="T14" fmla="*/ 12 w 57"/>
                <a:gd name="T15" fmla="*/ 12 h 48"/>
                <a:gd name="T16" fmla="*/ 13 w 57"/>
                <a:gd name="T17" fmla="*/ 12 h 48"/>
                <a:gd name="T18" fmla="*/ 15 w 57"/>
                <a:gd name="T19" fmla="*/ 10 h 48"/>
                <a:gd name="T20" fmla="*/ 14 w 57"/>
                <a:gd name="T21" fmla="*/ 6 h 48"/>
                <a:gd name="T22" fmla="*/ 12 w 57"/>
                <a:gd name="T23" fmla="*/ 3 h 48"/>
                <a:gd name="T24" fmla="*/ 9 w 57"/>
                <a:gd name="T25" fmla="*/ 2 h 48"/>
                <a:gd name="T26" fmla="*/ 6 w 57"/>
                <a:gd name="T27" fmla="*/ 1 h 48"/>
                <a:gd name="T28" fmla="*/ 4 w 57"/>
                <a:gd name="T29" fmla="*/ 0 h 48"/>
                <a:gd name="T30" fmla="*/ 2 w 57"/>
                <a:gd name="T31" fmla="*/ 1 h 48"/>
                <a:gd name="T32" fmla="*/ 1 w 57"/>
                <a:gd name="T33" fmla="*/ 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48"/>
                <a:gd name="T53" fmla="*/ 57 w 57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48">
                  <a:moveTo>
                    <a:pt x="2" y="9"/>
                  </a:moveTo>
                  <a:lnTo>
                    <a:pt x="0" y="17"/>
                  </a:lnTo>
                  <a:lnTo>
                    <a:pt x="3" y="21"/>
                  </a:lnTo>
                  <a:lnTo>
                    <a:pt x="11" y="24"/>
                  </a:lnTo>
                  <a:lnTo>
                    <a:pt x="24" y="29"/>
                  </a:lnTo>
                  <a:lnTo>
                    <a:pt x="34" y="37"/>
                  </a:lnTo>
                  <a:lnTo>
                    <a:pt x="41" y="44"/>
                  </a:lnTo>
                  <a:lnTo>
                    <a:pt x="46" y="48"/>
                  </a:lnTo>
                  <a:lnTo>
                    <a:pt x="52" y="46"/>
                  </a:lnTo>
                  <a:lnTo>
                    <a:pt x="57" y="37"/>
                  </a:lnTo>
                  <a:lnTo>
                    <a:pt x="55" y="25"/>
                  </a:lnTo>
                  <a:lnTo>
                    <a:pt x="47" y="14"/>
                  </a:lnTo>
                  <a:lnTo>
                    <a:pt x="35" y="6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2" name="Freeform 149"/>
            <p:cNvSpPr>
              <a:spLocks/>
            </p:cNvSpPr>
            <p:nvPr/>
          </p:nvSpPr>
          <p:spPr bwMode="auto">
            <a:xfrm>
              <a:off x="3187" y="2172"/>
              <a:ext cx="30" cy="29"/>
            </a:xfrm>
            <a:custGeom>
              <a:avLst/>
              <a:gdLst>
                <a:gd name="T0" fmla="*/ 1 w 60"/>
                <a:gd name="T1" fmla="*/ 3 h 58"/>
                <a:gd name="T2" fmla="*/ 0 w 60"/>
                <a:gd name="T3" fmla="*/ 5 h 58"/>
                <a:gd name="T4" fmla="*/ 1 w 60"/>
                <a:gd name="T5" fmla="*/ 7 h 58"/>
                <a:gd name="T6" fmla="*/ 4 w 60"/>
                <a:gd name="T7" fmla="*/ 9 h 58"/>
                <a:gd name="T8" fmla="*/ 7 w 60"/>
                <a:gd name="T9" fmla="*/ 10 h 58"/>
                <a:gd name="T10" fmla="*/ 10 w 60"/>
                <a:gd name="T11" fmla="*/ 12 h 58"/>
                <a:gd name="T12" fmla="*/ 11 w 60"/>
                <a:gd name="T13" fmla="*/ 14 h 58"/>
                <a:gd name="T14" fmla="*/ 12 w 60"/>
                <a:gd name="T15" fmla="*/ 15 h 58"/>
                <a:gd name="T16" fmla="*/ 14 w 60"/>
                <a:gd name="T17" fmla="*/ 14 h 58"/>
                <a:gd name="T18" fmla="*/ 15 w 60"/>
                <a:gd name="T19" fmla="*/ 12 h 58"/>
                <a:gd name="T20" fmla="*/ 14 w 60"/>
                <a:gd name="T21" fmla="*/ 7 h 58"/>
                <a:gd name="T22" fmla="*/ 12 w 60"/>
                <a:gd name="T23" fmla="*/ 4 h 58"/>
                <a:gd name="T24" fmla="*/ 9 w 60"/>
                <a:gd name="T25" fmla="*/ 2 h 58"/>
                <a:gd name="T26" fmla="*/ 6 w 60"/>
                <a:gd name="T27" fmla="*/ 1 h 58"/>
                <a:gd name="T28" fmla="*/ 4 w 60"/>
                <a:gd name="T29" fmla="*/ 0 h 58"/>
                <a:gd name="T30" fmla="*/ 2 w 60"/>
                <a:gd name="T31" fmla="*/ 1 h 58"/>
                <a:gd name="T32" fmla="*/ 1 w 60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8"/>
                <a:gd name="T53" fmla="*/ 60 w 60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8">
                  <a:moveTo>
                    <a:pt x="1" y="9"/>
                  </a:moveTo>
                  <a:lnTo>
                    <a:pt x="0" y="18"/>
                  </a:lnTo>
                  <a:lnTo>
                    <a:pt x="4" y="26"/>
                  </a:lnTo>
                  <a:lnTo>
                    <a:pt x="14" y="33"/>
                  </a:lnTo>
                  <a:lnTo>
                    <a:pt x="26" y="40"/>
                  </a:lnTo>
                  <a:lnTo>
                    <a:pt x="37" y="47"/>
                  </a:lnTo>
                  <a:lnTo>
                    <a:pt x="43" y="54"/>
                  </a:lnTo>
                  <a:lnTo>
                    <a:pt x="48" y="58"/>
                  </a:lnTo>
                  <a:lnTo>
                    <a:pt x="55" y="56"/>
                  </a:lnTo>
                  <a:lnTo>
                    <a:pt x="60" y="46"/>
                  </a:lnTo>
                  <a:lnTo>
                    <a:pt x="55" y="30"/>
                  </a:lnTo>
                  <a:lnTo>
                    <a:pt x="47" y="15"/>
                  </a:lnTo>
                  <a:lnTo>
                    <a:pt x="34" y="5"/>
                  </a:lnTo>
                  <a:lnTo>
                    <a:pt x="23" y="2"/>
                  </a:lnTo>
                  <a:lnTo>
                    <a:pt x="15" y="0"/>
                  </a:lnTo>
                  <a:lnTo>
                    <a:pt x="7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3" name="Freeform 150"/>
            <p:cNvSpPr>
              <a:spLocks/>
            </p:cNvSpPr>
            <p:nvPr/>
          </p:nvSpPr>
          <p:spPr bwMode="auto">
            <a:xfrm>
              <a:off x="3232" y="2116"/>
              <a:ext cx="24" cy="20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4 h 39"/>
                <a:gd name="T4" fmla="*/ 1 w 49"/>
                <a:gd name="T5" fmla="*/ 5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8 h 39"/>
                <a:gd name="T12" fmla="*/ 8 w 49"/>
                <a:gd name="T13" fmla="*/ 9 h 39"/>
                <a:gd name="T14" fmla="*/ 10 w 49"/>
                <a:gd name="T15" fmla="*/ 10 h 39"/>
                <a:gd name="T16" fmla="*/ 11 w 49"/>
                <a:gd name="T17" fmla="*/ 10 h 39"/>
                <a:gd name="T18" fmla="*/ 12 w 49"/>
                <a:gd name="T19" fmla="*/ 8 h 39"/>
                <a:gd name="T20" fmla="*/ 11 w 49"/>
                <a:gd name="T21" fmla="*/ 6 h 39"/>
                <a:gd name="T22" fmla="*/ 10 w 49"/>
                <a:gd name="T23" fmla="*/ 3 h 39"/>
                <a:gd name="T24" fmla="*/ 7 w 49"/>
                <a:gd name="T25" fmla="*/ 2 h 39"/>
                <a:gd name="T26" fmla="*/ 5 w 49"/>
                <a:gd name="T27" fmla="*/ 1 h 39"/>
                <a:gd name="T28" fmla="*/ 3 w 49"/>
                <a:gd name="T29" fmla="*/ 0 h 39"/>
                <a:gd name="T30" fmla="*/ 1 w 49"/>
                <a:gd name="T31" fmla="*/ 1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7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0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40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40" y="11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4" name="Freeform 151"/>
            <p:cNvSpPr>
              <a:spLocks/>
            </p:cNvSpPr>
            <p:nvPr/>
          </p:nvSpPr>
          <p:spPr bwMode="auto">
            <a:xfrm>
              <a:off x="3048" y="2083"/>
              <a:ext cx="24" cy="19"/>
            </a:xfrm>
            <a:custGeom>
              <a:avLst/>
              <a:gdLst>
                <a:gd name="T0" fmla="*/ 0 w 49"/>
                <a:gd name="T1" fmla="*/ 2 h 39"/>
                <a:gd name="T2" fmla="*/ 0 w 49"/>
                <a:gd name="T3" fmla="*/ 3 h 39"/>
                <a:gd name="T4" fmla="*/ 1 w 49"/>
                <a:gd name="T5" fmla="*/ 4 h 39"/>
                <a:gd name="T6" fmla="*/ 2 w 49"/>
                <a:gd name="T7" fmla="*/ 5 h 39"/>
                <a:gd name="T8" fmla="*/ 5 w 49"/>
                <a:gd name="T9" fmla="*/ 6 h 39"/>
                <a:gd name="T10" fmla="*/ 7 w 49"/>
                <a:gd name="T11" fmla="*/ 7 h 39"/>
                <a:gd name="T12" fmla="*/ 8 w 49"/>
                <a:gd name="T13" fmla="*/ 9 h 39"/>
                <a:gd name="T14" fmla="*/ 9 w 49"/>
                <a:gd name="T15" fmla="*/ 9 h 39"/>
                <a:gd name="T16" fmla="*/ 11 w 49"/>
                <a:gd name="T17" fmla="*/ 9 h 39"/>
                <a:gd name="T18" fmla="*/ 12 w 49"/>
                <a:gd name="T19" fmla="*/ 7 h 39"/>
                <a:gd name="T20" fmla="*/ 11 w 49"/>
                <a:gd name="T21" fmla="*/ 5 h 39"/>
                <a:gd name="T22" fmla="*/ 9 w 49"/>
                <a:gd name="T23" fmla="*/ 3 h 39"/>
                <a:gd name="T24" fmla="*/ 7 w 49"/>
                <a:gd name="T25" fmla="*/ 1 h 39"/>
                <a:gd name="T26" fmla="*/ 5 w 49"/>
                <a:gd name="T27" fmla="*/ 0 h 39"/>
                <a:gd name="T28" fmla="*/ 3 w 49"/>
                <a:gd name="T29" fmla="*/ 0 h 39"/>
                <a:gd name="T30" fmla="*/ 1 w 49"/>
                <a:gd name="T31" fmla="*/ 0 h 39"/>
                <a:gd name="T32" fmla="*/ 0 w 4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9"/>
                <a:gd name="T53" fmla="*/ 49 w 4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9">
                  <a:moveTo>
                    <a:pt x="3" y="8"/>
                  </a:moveTo>
                  <a:lnTo>
                    <a:pt x="0" y="14"/>
                  </a:lnTo>
                  <a:lnTo>
                    <a:pt x="4" y="17"/>
                  </a:lnTo>
                  <a:lnTo>
                    <a:pt x="11" y="21"/>
                  </a:lnTo>
                  <a:lnTo>
                    <a:pt x="21" y="24"/>
                  </a:lnTo>
                  <a:lnTo>
                    <a:pt x="30" y="30"/>
                  </a:lnTo>
                  <a:lnTo>
                    <a:pt x="35" y="36"/>
                  </a:lnTo>
                  <a:lnTo>
                    <a:pt x="39" y="39"/>
                  </a:lnTo>
                  <a:lnTo>
                    <a:pt x="45" y="38"/>
                  </a:lnTo>
                  <a:lnTo>
                    <a:pt x="49" y="31"/>
                  </a:lnTo>
                  <a:lnTo>
                    <a:pt x="46" y="21"/>
                  </a:lnTo>
                  <a:lnTo>
                    <a:pt x="39" y="12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7" y="2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5" name="Freeform 152"/>
            <p:cNvSpPr>
              <a:spLocks/>
            </p:cNvSpPr>
            <p:nvPr/>
          </p:nvSpPr>
          <p:spPr bwMode="auto">
            <a:xfrm>
              <a:off x="3213" y="2051"/>
              <a:ext cx="24" cy="20"/>
            </a:xfrm>
            <a:custGeom>
              <a:avLst/>
              <a:gdLst>
                <a:gd name="T0" fmla="*/ 1 w 48"/>
                <a:gd name="T1" fmla="*/ 2 h 40"/>
                <a:gd name="T2" fmla="*/ 0 w 48"/>
                <a:gd name="T3" fmla="*/ 3 h 40"/>
                <a:gd name="T4" fmla="*/ 1 w 48"/>
                <a:gd name="T5" fmla="*/ 5 h 40"/>
                <a:gd name="T6" fmla="*/ 3 w 48"/>
                <a:gd name="T7" fmla="*/ 5 h 40"/>
                <a:gd name="T8" fmla="*/ 5 w 48"/>
                <a:gd name="T9" fmla="*/ 6 h 40"/>
                <a:gd name="T10" fmla="*/ 7 w 48"/>
                <a:gd name="T11" fmla="*/ 7 h 40"/>
                <a:gd name="T12" fmla="*/ 9 w 48"/>
                <a:gd name="T13" fmla="*/ 10 h 40"/>
                <a:gd name="T14" fmla="*/ 10 w 48"/>
                <a:gd name="T15" fmla="*/ 10 h 40"/>
                <a:gd name="T16" fmla="*/ 12 w 48"/>
                <a:gd name="T17" fmla="*/ 10 h 40"/>
                <a:gd name="T18" fmla="*/ 12 w 48"/>
                <a:gd name="T19" fmla="*/ 7 h 40"/>
                <a:gd name="T20" fmla="*/ 12 w 48"/>
                <a:gd name="T21" fmla="*/ 5 h 40"/>
                <a:gd name="T22" fmla="*/ 10 w 48"/>
                <a:gd name="T23" fmla="*/ 3 h 40"/>
                <a:gd name="T24" fmla="*/ 7 w 48"/>
                <a:gd name="T25" fmla="*/ 1 h 40"/>
                <a:gd name="T26" fmla="*/ 5 w 48"/>
                <a:gd name="T27" fmla="*/ 1 h 40"/>
                <a:gd name="T28" fmla="*/ 3 w 48"/>
                <a:gd name="T29" fmla="*/ 0 h 40"/>
                <a:gd name="T30" fmla="*/ 2 w 48"/>
                <a:gd name="T31" fmla="*/ 1 h 40"/>
                <a:gd name="T32" fmla="*/ 1 w 48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" y="8"/>
                  </a:moveTo>
                  <a:lnTo>
                    <a:pt x="0" y="15"/>
                  </a:lnTo>
                  <a:lnTo>
                    <a:pt x="3" y="17"/>
                  </a:lnTo>
                  <a:lnTo>
                    <a:pt x="10" y="21"/>
                  </a:lnTo>
                  <a:lnTo>
                    <a:pt x="20" y="24"/>
                  </a:lnTo>
                  <a:lnTo>
                    <a:pt x="30" y="31"/>
                  </a:lnTo>
                  <a:lnTo>
                    <a:pt x="34" y="37"/>
                  </a:lnTo>
                  <a:lnTo>
                    <a:pt x="39" y="40"/>
                  </a:lnTo>
                  <a:lnTo>
                    <a:pt x="45" y="39"/>
                  </a:lnTo>
                  <a:lnTo>
                    <a:pt x="48" y="31"/>
                  </a:lnTo>
                  <a:lnTo>
                    <a:pt x="46" y="21"/>
                  </a:lnTo>
                  <a:lnTo>
                    <a:pt x="39" y="11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6" name="Freeform 153"/>
            <p:cNvSpPr>
              <a:spLocks/>
            </p:cNvSpPr>
            <p:nvPr/>
          </p:nvSpPr>
          <p:spPr bwMode="auto">
            <a:xfrm>
              <a:off x="3252" y="2191"/>
              <a:ext cx="25" cy="19"/>
            </a:xfrm>
            <a:custGeom>
              <a:avLst/>
              <a:gdLst>
                <a:gd name="T0" fmla="*/ 1 w 48"/>
                <a:gd name="T1" fmla="*/ 1 h 38"/>
                <a:gd name="T2" fmla="*/ 0 w 48"/>
                <a:gd name="T3" fmla="*/ 3 h 38"/>
                <a:gd name="T4" fmla="*/ 1 w 48"/>
                <a:gd name="T5" fmla="*/ 4 h 38"/>
                <a:gd name="T6" fmla="*/ 3 w 48"/>
                <a:gd name="T7" fmla="*/ 5 h 38"/>
                <a:gd name="T8" fmla="*/ 6 w 48"/>
                <a:gd name="T9" fmla="*/ 5 h 38"/>
                <a:gd name="T10" fmla="*/ 8 w 48"/>
                <a:gd name="T11" fmla="*/ 7 h 38"/>
                <a:gd name="T12" fmla="*/ 9 w 48"/>
                <a:gd name="T13" fmla="*/ 9 h 38"/>
                <a:gd name="T14" fmla="*/ 10 w 48"/>
                <a:gd name="T15" fmla="*/ 10 h 38"/>
                <a:gd name="T16" fmla="*/ 12 w 48"/>
                <a:gd name="T17" fmla="*/ 10 h 38"/>
                <a:gd name="T18" fmla="*/ 13 w 48"/>
                <a:gd name="T19" fmla="*/ 7 h 38"/>
                <a:gd name="T20" fmla="*/ 13 w 48"/>
                <a:gd name="T21" fmla="*/ 5 h 38"/>
                <a:gd name="T22" fmla="*/ 10 w 48"/>
                <a:gd name="T23" fmla="*/ 2 h 38"/>
                <a:gd name="T24" fmla="*/ 8 w 48"/>
                <a:gd name="T25" fmla="*/ 1 h 38"/>
                <a:gd name="T26" fmla="*/ 5 w 48"/>
                <a:gd name="T27" fmla="*/ 1 h 38"/>
                <a:gd name="T28" fmla="*/ 4 w 48"/>
                <a:gd name="T29" fmla="*/ 0 h 38"/>
                <a:gd name="T30" fmla="*/ 2 w 48"/>
                <a:gd name="T31" fmla="*/ 1 h 38"/>
                <a:gd name="T32" fmla="*/ 1 w 48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8"/>
                <a:gd name="T53" fmla="*/ 48 w 4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8">
                  <a:moveTo>
                    <a:pt x="2" y="7"/>
                  </a:moveTo>
                  <a:lnTo>
                    <a:pt x="0" y="12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23"/>
                  </a:lnTo>
                  <a:lnTo>
                    <a:pt x="30" y="29"/>
                  </a:lnTo>
                  <a:lnTo>
                    <a:pt x="34" y="34"/>
                  </a:lnTo>
                  <a:lnTo>
                    <a:pt x="39" y="38"/>
                  </a:lnTo>
                  <a:lnTo>
                    <a:pt x="45" y="37"/>
                  </a:lnTo>
                  <a:lnTo>
                    <a:pt x="48" y="30"/>
                  </a:lnTo>
                  <a:lnTo>
                    <a:pt x="46" y="19"/>
                  </a:lnTo>
                  <a:lnTo>
                    <a:pt x="39" y="10"/>
                  </a:lnTo>
                  <a:lnTo>
                    <a:pt x="30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  <p:sp>
          <p:nvSpPr>
            <p:cNvPr id="127" name="Freeform 154"/>
            <p:cNvSpPr>
              <a:spLocks/>
            </p:cNvSpPr>
            <p:nvPr/>
          </p:nvSpPr>
          <p:spPr bwMode="auto">
            <a:xfrm>
              <a:off x="3129" y="2166"/>
              <a:ext cx="27" cy="24"/>
            </a:xfrm>
            <a:custGeom>
              <a:avLst/>
              <a:gdLst>
                <a:gd name="T0" fmla="*/ 12 w 54"/>
                <a:gd name="T1" fmla="*/ 12 h 48"/>
                <a:gd name="T2" fmla="*/ 11 w 54"/>
                <a:gd name="T3" fmla="*/ 12 h 48"/>
                <a:gd name="T4" fmla="*/ 9 w 54"/>
                <a:gd name="T5" fmla="*/ 10 h 48"/>
                <a:gd name="T6" fmla="*/ 8 w 54"/>
                <a:gd name="T7" fmla="*/ 9 h 48"/>
                <a:gd name="T8" fmla="*/ 7 w 54"/>
                <a:gd name="T9" fmla="*/ 7 h 48"/>
                <a:gd name="T10" fmla="*/ 3 w 54"/>
                <a:gd name="T11" fmla="*/ 6 h 48"/>
                <a:gd name="T12" fmla="*/ 1 w 54"/>
                <a:gd name="T13" fmla="*/ 6 h 48"/>
                <a:gd name="T14" fmla="*/ 0 w 54"/>
                <a:gd name="T15" fmla="*/ 5 h 48"/>
                <a:gd name="T16" fmla="*/ 1 w 54"/>
                <a:gd name="T17" fmla="*/ 3 h 48"/>
                <a:gd name="T18" fmla="*/ 1 w 54"/>
                <a:gd name="T19" fmla="*/ 2 h 48"/>
                <a:gd name="T20" fmla="*/ 2 w 54"/>
                <a:gd name="T21" fmla="*/ 1 h 48"/>
                <a:gd name="T22" fmla="*/ 3 w 54"/>
                <a:gd name="T23" fmla="*/ 1 h 48"/>
                <a:gd name="T24" fmla="*/ 3 w 54"/>
                <a:gd name="T25" fmla="*/ 0 h 48"/>
                <a:gd name="T26" fmla="*/ 5 w 54"/>
                <a:gd name="T27" fmla="*/ 1 h 48"/>
                <a:gd name="T28" fmla="*/ 6 w 54"/>
                <a:gd name="T29" fmla="*/ 1 h 48"/>
                <a:gd name="T30" fmla="*/ 7 w 54"/>
                <a:gd name="T31" fmla="*/ 1 h 48"/>
                <a:gd name="T32" fmla="*/ 9 w 54"/>
                <a:gd name="T33" fmla="*/ 2 h 48"/>
                <a:gd name="T34" fmla="*/ 11 w 54"/>
                <a:gd name="T35" fmla="*/ 2 h 48"/>
                <a:gd name="T36" fmla="*/ 12 w 54"/>
                <a:gd name="T37" fmla="*/ 3 h 48"/>
                <a:gd name="T38" fmla="*/ 13 w 54"/>
                <a:gd name="T39" fmla="*/ 3 h 48"/>
                <a:gd name="T40" fmla="*/ 14 w 54"/>
                <a:gd name="T41" fmla="*/ 5 h 48"/>
                <a:gd name="T42" fmla="*/ 13 w 54"/>
                <a:gd name="T43" fmla="*/ 6 h 48"/>
                <a:gd name="T44" fmla="*/ 12 w 54"/>
                <a:gd name="T45" fmla="*/ 9 h 48"/>
                <a:gd name="T46" fmla="*/ 12 w 54"/>
                <a:gd name="T47" fmla="*/ 11 h 48"/>
                <a:gd name="T48" fmla="*/ 12 w 54"/>
                <a:gd name="T49" fmla="*/ 12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5" y="48"/>
                  </a:moveTo>
                  <a:lnTo>
                    <a:pt x="41" y="45"/>
                  </a:lnTo>
                  <a:lnTo>
                    <a:pt x="36" y="40"/>
                  </a:lnTo>
                  <a:lnTo>
                    <a:pt x="32" y="36"/>
                  </a:lnTo>
                  <a:lnTo>
                    <a:pt x="25" y="31"/>
                  </a:lnTo>
                  <a:lnTo>
                    <a:pt x="11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4" y="2"/>
                  </a:lnTo>
                  <a:lnTo>
                    <a:pt x="30" y="3"/>
                  </a:lnTo>
                  <a:lnTo>
                    <a:pt x="36" y="6"/>
                  </a:lnTo>
                  <a:lnTo>
                    <a:pt x="41" y="8"/>
                  </a:lnTo>
                  <a:lnTo>
                    <a:pt x="46" y="12"/>
                  </a:lnTo>
                  <a:lnTo>
                    <a:pt x="50" y="15"/>
                  </a:lnTo>
                  <a:lnTo>
                    <a:pt x="54" y="20"/>
                  </a:lnTo>
                  <a:lnTo>
                    <a:pt x="49" y="25"/>
                  </a:lnTo>
                  <a:lnTo>
                    <a:pt x="46" y="33"/>
                  </a:lnTo>
                  <a:lnTo>
                    <a:pt x="45" y="43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vi-VN" sz="1800">
                <a:latin typeface="Arial" charset="0"/>
              </a:endParaRPr>
            </a:p>
          </p:txBody>
        </p:sp>
      </p:grpSp>
      <p:pic>
        <p:nvPicPr>
          <p:cNvPr id="128" name="Picture 116" descr="GIFTBX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5257800"/>
            <a:ext cx="40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17" descr="FRTBSK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562600"/>
            <a:ext cx="455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" name="WordArt 5"/>
          <p:cNvSpPr>
            <a:spLocks noChangeArrowheads="1" noChangeShapeType="1" noTextEdit="1"/>
          </p:cNvSpPr>
          <p:nvPr/>
        </p:nvSpPr>
        <p:spPr bwMode="auto">
          <a:xfrm>
            <a:off x="2590800" y="457200"/>
            <a:ext cx="4114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i="1" kern="10" dirty="0" err="1" smtClean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kern="10" dirty="0" smtClean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0" dirty="0" err="1" smtClean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i="1" kern="10" dirty="0" smtClean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0" dirty="0" err="1" smtClean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i="1" kern="10" dirty="0" smtClean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0" dirty="0" err="1" smtClean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kern="10" dirty="0" smtClean="0">
                <a:ln w="9525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b="1" i="1" kern="10" dirty="0">
              <a:ln w="9525">
                <a:solidFill>
                  <a:srgbClr val="996633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10001">
                    <a:srgbClr val="000040"/>
                  </a:gs>
                  <a:gs pos="25000">
                    <a:srgbClr val="400040"/>
                  </a:gs>
                  <a:gs pos="37500">
                    <a:srgbClr val="8F0040"/>
                  </a:gs>
                  <a:gs pos="45000">
                    <a:srgbClr val="F27300"/>
                  </a:gs>
                  <a:gs pos="50000">
                    <a:srgbClr val="FFBF00"/>
                  </a:gs>
                  <a:gs pos="55000">
                    <a:srgbClr val="F27300"/>
                  </a:gs>
                  <a:gs pos="62500">
                    <a:srgbClr val="8F0040"/>
                  </a:gs>
                  <a:gs pos="75000">
                    <a:srgbClr val="400040"/>
                  </a:gs>
                  <a:gs pos="89999">
                    <a:srgbClr val="000040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ute-Flower-Floral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19200" y="381000"/>
            <a:ext cx="6340475" cy="1066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 sz="3200">
                <a:latin typeface=".VnTime" pitchFamily="34" charset="0"/>
              </a:rPr>
              <a:t>     </a:t>
            </a:r>
          </a:p>
          <a:p>
            <a:pPr algn="l"/>
            <a:r>
              <a:rPr lang="en-US" sz="3200">
                <a:latin typeface=".VnTime" pitchFamily="34" charset="0"/>
              </a:rPr>
              <a:t>                   </a:t>
            </a:r>
            <a:endParaRPr lang="en-US" sz="2400" b="1">
              <a:latin typeface=".VnTime" pitchFamily="34" charset="0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111250" y="2254250"/>
            <a:ext cx="3384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974725" y="2071688"/>
            <a:ext cx="168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43140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798152"/>
              </p:ext>
            </p:extLst>
          </p:nvPr>
        </p:nvGraphicFramePr>
        <p:xfrm>
          <a:off x="1219200" y="3276600"/>
          <a:ext cx="6781800" cy="1600200"/>
        </p:xfrm>
        <a:graphic>
          <a:graphicData uri="http://schemas.openxmlformats.org/drawingml/2006/table">
            <a:tbl>
              <a:tblPr/>
              <a:tblGrid>
                <a:gridCol w="1731963"/>
                <a:gridCol w="504825"/>
                <a:gridCol w="504825"/>
                <a:gridCol w="504825"/>
                <a:gridCol w="504825"/>
                <a:gridCol w="504825"/>
                <a:gridCol w="504825"/>
                <a:gridCol w="506412"/>
                <a:gridCol w="504825"/>
                <a:gridCol w="504825"/>
                <a:gridCol w="50482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92FA7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FA7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92FA7"/>
                          </a:solidFill>
                          <a:effectLst/>
                          <a:latin typeface=".VnTime" pitchFamily="34" charset="0"/>
                        </a:rPr>
                        <a:t>bÞ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FA7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92FA7"/>
                          </a:solidFill>
                          <a:effectLst/>
                          <a:latin typeface=".VnTime" pitchFamily="34" charset="0"/>
                        </a:rPr>
                        <a:t>chia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92FA7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92FA7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FA7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92FA7"/>
                          </a:solidFill>
                          <a:effectLst/>
                          <a:latin typeface=".VnTime" pitchFamily="34" charset="0"/>
                        </a:rPr>
                        <a:t>chia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92FA7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FA7"/>
                          </a:solidFill>
                          <a:effectLst/>
                          <a:latin typeface=".VnTime" pitchFamily="34" charset="0"/>
                        </a:rPr>
                        <a:t>Th­ư¬ng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92FA7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5639" name="Picture 103" descr="Dấu hỏ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286000"/>
            <a:ext cx="6858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3193" name="Text Box 185"/>
          <p:cNvSpPr txBox="1">
            <a:spLocks noChangeArrowheads="1"/>
          </p:cNvSpPr>
          <p:nvPr/>
        </p:nvSpPr>
        <p:spPr bwMode="auto">
          <a:xfrm>
            <a:off x="3505200" y="43434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4     6    8    10    9     7    5     3     1</a:t>
            </a:r>
          </a:p>
        </p:txBody>
      </p:sp>
      <p:sp>
        <p:nvSpPr>
          <p:cNvPr id="43195" name="Text Box 187"/>
          <p:cNvSpPr txBox="1">
            <a:spLocks noChangeArrowheads="1"/>
          </p:cNvSpPr>
          <p:nvPr/>
        </p:nvSpPr>
        <p:spPr bwMode="auto">
          <a:xfrm>
            <a:off x="3048000" y="4343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2</a:t>
            </a:r>
          </a:p>
        </p:txBody>
      </p:sp>
      <p:pic>
        <p:nvPicPr>
          <p:cNvPr id="15421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086600" y="48085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/>
      <p:bldP spid="43193" grpId="0"/>
      <p:bldP spid="43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ute-Flower-Floral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5128" name="Text Box 72"/>
          <p:cNvSpPr txBox="1">
            <a:spLocks noChangeArrowheads="1"/>
          </p:cNvSpPr>
          <p:nvPr/>
        </p:nvSpPr>
        <p:spPr bwMode="auto">
          <a:xfrm>
            <a:off x="228600" y="14478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  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32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45178" name="Rectangle 122"/>
          <p:cNvSpPr>
            <a:spLocks noChangeArrowheads="1"/>
          </p:cNvSpPr>
          <p:nvPr/>
        </p:nvSpPr>
        <p:spPr bwMode="auto">
          <a:xfrm>
            <a:off x="3810000" y="2743200"/>
            <a:ext cx="53340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15 : 5 = 3 (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) 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79" name="Rectangle 123"/>
          <p:cNvSpPr>
            <a:spLocks noChangeArrowheads="1"/>
          </p:cNvSpPr>
          <p:nvPr/>
        </p:nvSpPr>
        <p:spPr bwMode="auto">
          <a:xfrm>
            <a:off x="0" y="2514600"/>
            <a:ext cx="39624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dirty="0"/>
              <a:t>       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:…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28" grpId="0"/>
      <p:bldP spid="45178" grpId="0" animBg="1"/>
      <p:bldP spid="451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7&quot;/&gt;&lt;/object&gt;&lt;object type=&quot;3&quot; unique_id=&quot;10005&quot;&gt;&lt;property id=&quot;20148&quot; value=&quot;5&quot;/&gt;&lt;property id=&quot;20300&quot; value=&quot;Slide 2&quot;/&gt;&lt;property id=&quot;20307&quot; value=&quot;281&quot;/&gt;&lt;/object&gt;&lt;object type=&quot;3&quot; unique_id=&quot;10006&quot;&gt;&lt;property id=&quot;20148&quot; value=&quot;5&quot;/&gt;&lt;property id=&quot;20300&quot; value=&quot;Slide 3&quot;/&gt;&lt;property id=&quot;20307&quot; value=&quot;263&quot;/&gt;&lt;/object&gt;&lt;object type=&quot;3&quot; unique_id=&quot;10007&quot;&gt;&lt;property id=&quot;20148&quot; value=&quot;5&quot;/&gt;&lt;property id=&quot;20300&quot; value=&quot;Slide 4&quot;/&gt;&lt;property id=&quot;20307&quot; value=&quot;264&quot;/&gt;&lt;/object&gt;&lt;object type=&quot;3&quot; unique_id=&quot;10008&quot;&gt;&lt;property id=&quot;20148&quot; value=&quot;5&quot;/&gt;&lt;property id=&quot;20300&quot; value=&quot;Slide 5&quot;/&gt;&lt;property id=&quot;20307&quot; value=&quot;266&quot;/&gt;&lt;/object&gt;&lt;object type=&quot;3&quot; unique_id=&quot;10009&quot;&gt;&lt;property id=&quot;20148&quot; value=&quot;5&quot;/&gt;&lt;property id=&quot;20300&quot; value=&quot;Slide 6&quot;/&gt;&lt;property id=&quot;20307&quot; value=&quot;267&quot;/&gt;&lt;/object&gt;&lt;object type=&quot;3&quot; unique_id=&quot;10010&quot;&gt;&lt;property id=&quot;20148&quot; value=&quot;5&quot;/&gt;&lt;property id=&quot;20300&quot; value=&quot;Slide 7&quot;/&gt;&lt;property id=&quot;20307&quot; value=&quot;268&quot;/&gt;&lt;/object&gt;&lt;object type=&quot;3&quot; unique_id=&quot;10011&quot;&gt;&lt;property id=&quot;20148&quot; value=&quot;5&quot;/&gt;&lt;property id=&quot;20300&quot; value=&quot;Slide 8&quot;/&gt;&lt;property id=&quot;20307&quot; value=&quot;269&quot;/&gt;&lt;/object&gt;&lt;object type=&quot;3&quot; unique_id=&quot;10012&quot;&gt;&lt;property id=&quot;20148&quot; value=&quot;5&quot;/&gt;&lt;property id=&quot;20300&quot; value=&quot;Slide 9&quot;/&gt;&lt;property id=&quot;20307&quot; value=&quot;270&quot;/&gt;&lt;/object&gt;&lt;object type=&quot;3&quot; unique_id=&quot;10013&quot;&gt;&lt;property id=&quot;20148&quot; value=&quot;5&quot;/&gt;&lt;property id=&quot;20300&quot; value=&quot;Slide 10&quot;/&gt;&lt;property id=&quot;20307&quot; value=&quot;271&quot;/&gt;&lt;/object&gt;&lt;object type=&quot;3&quot; unique_id=&quot;10014&quot;&gt;&lt;property id=&quot;20148&quot; value=&quot;5&quot;/&gt;&lt;property id=&quot;20300&quot; value=&quot;Slide 11&quot;/&gt;&lt;property id=&quot;20307&quot; value=&quot;272&quot;/&gt;&lt;/object&gt;&lt;object type=&quot;3&quot; unique_id=&quot;10015&quot;&gt;&lt;property id=&quot;20148&quot; value=&quot;5&quot;/&gt;&lt;property id=&quot;20300&quot; value=&quot;Slide 12&quot;/&gt;&lt;property id=&quot;20307&quot; value=&quot;283&quot;/&gt;&lt;/object&gt;&lt;object type=&quot;3&quot; unique_id=&quot;10016&quot;&gt;&lt;property id=&quot;20148&quot; value=&quot;5&quot;/&gt;&lt;property id=&quot;20300&quot; value=&quot;Slide 13&quot;/&gt;&lt;property id=&quot;20307&quot; value=&quot;279&quot;/&gt;&lt;/object&gt;&lt;object type=&quot;3&quot; unique_id=&quot;10017&quot;&gt;&lt;property id=&quot;20148&quot; value=&quot;5&quot;/&gt;&lt;property id=&quot;20300&quot; value=&quot;Slide 14&quot;/&gt;&lt;property id=&quot;20307&quot; value=&quot;276&quot;/&gt;&lt;/object&gt;&lt;object type=&quot;3&quot; unique_id=&quot;10018&quot;&gt;&lt;property id=&quot;20148&quot; value=&quot;5&quot;/&gt;&lt;property id=&quot;20300&quot; value=&quot;Slide 15&quot;/&gt;&lt;property id=&quot;20307&quot; value=&quot;277&quot;/&gt;&lt;/object&gt;&lt;object type=&quot;3&quot; unique_id=&quot;10019&quot;&gt;&lt;property id=&quot;20148&quot; value=&quot;5&quot;/&gt;&lt;property id=&quot;20300&quot; value=&quot;Slide 16&quot;/&gt;&lt;property id=&quot;20307&quot; value=&quot;278&quot;/&gt;&lt;/object&gt;&lt;object type=&quot;3&quot; unique_id=&quot;10020&quot;&gt;&lt;property id=&quot;20148&quot; value=&quot;5&quot;/&gt;&lt;property id=&quot;20300&quot; value=&quot;Slide 17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517</Words>
  <Application>Microsoft Office PowerPoint</Application>
  <PresentationFormat>On-screen Show 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MTC</cp:lastModifiedBy>
  <cp:revision>52</cp:revision>
  <dcterms:created xsi:type="dcterms:W3CDTF">2016-03-02T15:18:28Z</dcterms:created>
  <dcterms:modified xsi:type="dcterms:W3CDTF">2019-02-18T03:06:10Z</dcterms:modified>
</cp:coreProperties>
</file>