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32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3244EC-633E-4AE8-AECD-735CB768971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11702-4CE3-4892-A4A9-B4BD7CCCA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6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11702-4CE3-4892-A4A9-B4BD7CCCA4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3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B64BC-C1E1-41E5-9500-674D6118CED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BE42-B938-4F3A-AE53-4FCCD59AC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B64BC-C1E1-41E5-9500-674D6118CED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BE42-B938-4F3A-AE53-4FCCD59AC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88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64BC-C1E1-41E5-9500-674D6118CED3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0BE42-B938-4F3A-AE53-4FCCD59AC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3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HP001 5 hàng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899" y="2967335"/>
            <a:ext cx="90742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CHÀO MỪNG CÔ VÀ CÁC BẠN ĐẾN VỚI</a:t>
            </a:r>
          </a:p>
          <a:p>
            <a:pPr algn="ctr"/>
            <a:r>
              <a:rPr lang="en-US" sz="4400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TIẾT HỌC TOÁN HÔM NAY</a:t>
            </a:r>
            <a:endParaRPr lang="en-US" sz="4400" b="1" cap="none" spc="0" dirty="0">
              <a:ln w="127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0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4394" y="4334470"/>
            <a:ext cx="10608994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6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6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3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27902" y="0"/>
            <a:ext cx="1640386" cy="4325047"/>
            <a:chOff x="1419919" y="1295400"/>
            <a:chExt cx="1554049" cy="34761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30" r="79041" b="34616"/>
            <a:stretch/>
          </p:blipFill>
          <p:spPr>
            <a:xfrm>
              <a:off x="1737133" y="1295400"/>
              <a:ext cx="929867" cy="289559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419919" y="4103629"/>
              <a:ext cx="1554049" cy="66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Anh</a:t>
              </a:r>
              <a:endPara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Cao 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122cm</a:t>
              </a:r>
              <a:endPara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628341" y="0"/>
            <a:ext cx="2189938" cy="4321628"/>
            <a:chOff x="3079427" y="1295400"/>
            <a:chExt cx="2074678" cy="347336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666" t="5724" r="48292" b="34822"/>
            <a:stretch/>
          </p:blipFill>
          <p:spPr>
            <a:xfrm>
              <a:off x="3288462" y="1295400"/>
              <a:ext cx="1207338" cy="28956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079427" y="4100881"/>
              <a:ext cx="2074678" cy="66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Phong</a:t>
              </a:r>
              <a:endPara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Cao 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130cm</a:t>
              </a:r>
              <a:endPara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780836" y="9099"/>
            <a:ext cx="1672982" cy="4312529"/>
            <a:chOff x="4858849" y="1295400"/>
            <a:chExt cx="1584930" cy="346605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5586" r="25000" b="35098"/>
            <a:stretch/>
          </p:blipFill>
          <p:spPr>
            <a:xfrm>
              <a:off x="5000625" y="1295400"/>
              <a:ext cx="1019175" cy="28956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858849" y="4093568"/>
              <a:ext cx="1584930" cy="66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Ngân</a:t>
              </a:r>
              <a:endPara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Cao 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127cm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621667" y="17293"/>
            <a:ext cx="1676400" cy="4318457"/>
            <a:chOff x="6389462" y="1301986"/>
            <a:chExt cx="1588168" cy="3470819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93" t="5379" b="35028"/>
            <a:stretch/>
          </p:blipFill>
          <p:spPr>
            <a:xfrm>
              <a:off x="6629400" y="1301986"/>
              <a:ext cx="914400" cy="288999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389462" y="4104918"/>
              <a:ext cx="1588168" cy="667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Minh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Cao </a:t>
              </a:r>
              <a:r>
                <a:rPr lang="en-US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118cm</a:t>
              </a:r>
              <a:endPara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25949" y="4267200"/>
            <a:ext cx="63957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122cm, 130cm, 127cm,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118cm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122cm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130cm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127cm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118cm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4204907" y="5410200"/>
            <a:ext cx="595693" cy="1403272"/>
          </a:xfrm>
          <a:prstGeom prst="rightBrace">
            <a:avLst>
              <a:gd name="adj1" fmla="val 26750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30488" y="5818419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747034" y="4686023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76200" y="5181600"/>
            <a:ext cx="2286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0262" y="5606028"/>
            <a:ext cx="2221938" cy="567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491972" y="6120051"/>
            <a:ext cx="1231338" cy="433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4600" y="6511340"/>
            <a:ext cx="1208710" cy="499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541" y="1219200"/>
            <a:ext cx="1741059" cy="4724401"/>
            <a:chOff x="1538670" y="1212140"/>
            <a:chExt cx="1280730" cy="344703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30" r="79041" b="34616"/>
            <a:stretch/>
          </p:blipFill>
          <p:spPr>
            <a:xfrm>
              <a:off x="1737133" y="1212140"/>
              <a:ext cx="929867" cy="289559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538670" y="4057809"/>
              <a:ext cx="1280730" cy="601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Anh</a:t>
              </a: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Cao 122cm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046600" y="1219200"/>
            <a:ext cx="2144400" cy="4724401"/>
            <a:chOff x="2860837" y="1295400"/>
            <a:chExt cx="1828619" cy="3418923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666" t="5724" r="48292" b="34822"/>
            <a:stretch/>
          </p:blipFill>
          <p:spPr>
            <a:xfrm>
              <a:off x="3288462" y="1295400"/>
              <a:ext cx="1207338" cy="28956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860837" y="4112953"/>
              <a:ext cx="1828619" cy="601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Phong</a:t>
              </a:r>
              <a:endPara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Cao 130cm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419600" y="1219200"/>
            <a:ext cx="2426117" cy="4724401"/>
            <a:chOff x="4518477" y="1295400"/>
            <a:chExt cx="1947535" cy="341892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5586" r="25000" b="35098"/>
            <a:stretch/>
          </p:blipFill>
          <p:spPr>
            <a:xfrm>
              <a:off x="5000625" y="1295400"/>
              <a:ext cx="1019175" cy="28956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518477" y="4112953"/>
              <a:ext cx="1947535" cy="601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    </a:t>
              </a:r>
              <a:r>
                <a:rPr lang="en-US" sz="24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Ngân</a:t>
              </a:r>
              <a:endPara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Cao 127cm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009658" y="1219200"/>
            <a:ext cx="1829542" cy="4717815"/>
            <a:chOff x="6418967" y="1301986"/>
            <a:chExt cx="1335261" cy="341313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993" t="5379" b="35028"/>
            <a:stretch/>
          </p:blipFill>
          <p:spPr>
            <a:xfrm>
              <a:off x="6629400" y="1301986"/>
              <a:ext cx="914400" cy="2889994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418967" y="4113928"/>
              <a:ext cx="1335261" cy="60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Minh</a:t>
              </a:r>
            </a:p>
            <a:p>
              <a:pPr algn="ctr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Cao 118cm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0" y="5827693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Minh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thấp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>
              <a:spcAft>
                <a:spcPts val="0"/>
              </a:spcAft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Phong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Minh 12cm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(130cm – 118cm =12cm).</a:t>
            </a:r>
            <a:endParaRPr lang="vi-VN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HP001 5 hàng" pitchFamily="34" charset="0"/>
                <a:ea typeface="+mj-ea"/>
                <a:cs typeface="Times New Roman" pitchFamily="18" charset="0"/>
              </a:defRPr>
            </a:lvl1pPr>
          </a:lstStyle>
          <a:p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4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76667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333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24462 -2.22222E-6 " pathEditMode="relative" rAng="0" ptsTypes="AA">
                                      <p:cBhvr>
                                        <p:cTn id="13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4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0.53993 -0.0004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97" y="-2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" y="1417638"/>
            <a:ext cx="9124950" cy="5745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129cm, 132cm, 125cm, 135cm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xăng-ti-mét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" y="1371600"/>
            <a:ext cx="457200" cy="4762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856892" y="286259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125cm.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505200" y="3362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129cm.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505200" y="38201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132 cm.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505200" y="427738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135 cm.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876800" y="4810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Dũng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Hùng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4cm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4876800" y="55727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Hà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3cm.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6248400" y="6311205"/>
            <a:ext cx="6267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Hà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Hùng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Dũng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thấp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8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67 0.00347 L 0.06493 0.05879 C 0.09202 0.07129 0.13264 0.07777 0.17535 0.07777 C 0.22396 0.07777 0.2632 0.07129 0.29045 0.05879 L 0.42188 0.00347 " pathEditMode="relative" rAng="0" ptsTypes="AAAAA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3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0486 L 0.10382 0.03634 C 0.1283 0.04352 0.16441 0.04722 0.20243 0.04722 C 0.24549 0.04722 0.28003 0.04352 0.30451 0.03634 L 0.42083 0.00486 " pathEditMode="relative" rAng="0" ptsTypes="AAAAA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671 L 0.11128 -0.00324 C 0.13542 -0.00556 0.17118 -0.00625 0.20851 -0.00625 C 0.25122 -0.00625 0.28542 -0.00556 0.30938 -0.00324 L 0.425 0.00671 " pathEditMode="relative" rAng="0" ptsTypes="AAAAA">
                                      <p:cBhvr>
                                        <p:cTn id="7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-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0.00625 L 0.11441 0.01643 C 0.13802 0.01875 0.17378 0.02013 0.21094 0.02013 C 0.25295 0.02013 0.28681 0.01875 0.31076 0.01643 L 0.425 0.00625 " pathEditMode="relative" rAng="0" ptsTypes="AAAAA">
                                      <p:cBhvr>
                                        <p:cTn id="8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736 L 0.14462 -0.04097 C 0.17466 -0.05509 0.21997 -0.05995 0.26632 -0.05995 C 0.3198 -0.05995 0.36285 -0.05509 0.39306 -0.04097 L 0.5375 0.01736 " pathEditMode="relative" rAng="0" ptsTypes="AAA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75" y="-3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9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736 L 0.15712 0.04977 C 0.18941 0.06551 0.23854 0.07477 0.28959 0.07477 C 0.34705 0.07477 0.39375 0.06551 0.42657 0.04977 L 0.58334 -0.01736 " pathEditMode="relative" rAng="0" ptsTypes="AAAAA">
                                      <p:cBhvr>
                                        <p:cTn id="10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63 -0.05625 L 0.24445 0.04931 C 0.28195 0.07315 0.33803 0.08611 0.39601 0.08611 C 0.46268 0.08611 0.51598 0.07315 0.55348 0.04931 L 0.7323 -0.05625 " pathEditMode="relative" rAng="0" ptsTypes="AAAAA">
                                      <p:cBhvr>
                                        <p:cTn id="1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333" y="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828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4478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 algn="just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Oval 6"/>
          <p:cNvSpPr/>
          <p:nvPr/>
        </p:nvSpPr>
        <p:spPr>
          <a:xfrm>
            <a:off x="76200" y="1569482"/>
            <a:ext cx="609600" cy="6286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54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2004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1905000"/>
            <a:ext cx="609600" cy="6286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1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Theo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Theo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221" r="9168" b="27037"/>
          <a:stretch/>
        </p:blipFill>
        <p:spPr>
          <a:xfrm>
            <a:off x="228600" y="2783148"/>
            <a:ext cx="8382000" cy="18288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2982" y="1402307"/>
            <a:ext cx="609600" cy="6286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ài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35kg, 40kg, 45kg, 50kg, 60kg.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60kg, 50kg, 45kg, 40kg, 35kg.</a:t>
            </a: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42221" r="9168" b="27037"/>
          <a:stretch/>
        </p:blipFill>
        <p:spPr>
          <a:xfrm>
            <a:off x="381000" y="1905000"/>
            <a:ext cx="8382000" cy="16764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66700" y="1200150"/>
            <a:ext cx="609600" cy="6286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9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Cho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35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" y="1676400"/>
            <a:ext cx="609600" cy="6286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2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6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0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491</Words>
  <Application>Microsoft Office PowerPoint</Application>
  <PresentationFormat>On-screen Show 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Linh</dc:creator>
  <cp:lastModifiedBy>MTC</cp:lastModifiedBy>
  <cp:revision>59</cp:revision>
  <dcterms:created xsi:type="dcterms:W3CDTF">2016-09-24T13:04:56Z</dcterms:created>
  <dcterms:modified xsi:type="dcterms:W3CDTF">2019-03-05T02:14:06Z</dcterms:modified>
</cp:coreProperties>
</file>