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1"/>
  </p:notesMasterIdLst>
  <p:sldIdLst>
    <p:sldId id="286" r:id="rId2"/>
    <p:sldId id="288" r:id="rId3"/>
    <p:sldId id="262" r:id="rId4"/>
    <p:sldId id="269" r:id="rId5"/>
    <p:sldId id="285" r:id="rId6"/>
    <p:sldId id="271" r:id="rId7"/>
    <p:sldId id="284" r:id="rId8"/>
    <p:sldId id="279" r:id="rId9"/>
    <p:sldId id="28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66FF"/>
    <a:srgbClr val="CC0000"/>
    <a:srgbClr val="CC3300"/>
    <a:srgbClr val="FFCCFF"/>
    <a:srgbClr val="FFCCCC"/>
    <a:srgbClr val="95FB7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2" autoAdjust="0"/>
    <p:restoredTop sz="94673" autoAdjust="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C5E90F-6DC9-4E16-AA3C-35F47F22F068}" type="datetimeFigureOut">
              <a:rPr lang="vi-VN" smtClean="0"/>
              <a:pPr/>
              <a:t>05/04/2018</a:t>
            </a:fld>
            <a:endParaRPr lang="vi-VN"/>
          </a:p>
        </p:txBody>
      </p:sp>
      <p:sp>
        <p:nvSpPr>
          <p:cNvPr id="4" name="Chỗ dành sẵn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Chỗ dành sẵn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10CD8-A98B-4C1F-8BB0-6B68500681C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38462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33EED-1760-4CB1-99C4-99E6024E46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FADB1-A77E-4301-A1DD-737BFAF6C8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2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9ACC8-103C-4FE1-8C6D-CC4FABB49B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88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311E4-24A5-4407-98DC-F7E2B2A79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9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80C36-499E-4EFC-AEEC-9F35B0613E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578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56BB1-49A6-4856-B19C-AF1AA2F9E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0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3DBA8-36DD-4814-9700-4CB0DDE41E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76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Chỗ dành sẵn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20900-3EE0-4737-A484-D8FBC399AD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06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21716-EC2C-4F1C-B359-DC23985B23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61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808C9-2FFB-4B42-91D0-58D8BD6595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3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F41-425D-42DF-8A16-98A0AD385D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604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Chỗ dành sẵn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6CB7C-AABE-4E75-BC23-55AD8189AD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03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Chỗ dành sẵn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72B32-95C1-4DD1-8324-40057A1CBF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82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1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64350"/>
          </a:xfrm>
        </p:spPr>
      </p:pic>
      <p:sp>
        <p:nvSpPr>
          <p:cNvPr id="3" name="Title 1"/>
          <p:cNvSpPr txBox="1">
            <a:spLocks/>
          </p:cNvSpPr>
          <p:nvPr/>
        </p:nvSpPr>
        <p:spPr bwMode="auto">
          <a:xfrm>
            <a:off x="3429000" y="3124200"/>
            <a:ext cx="5111750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US" sz="4000" b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 LỚP 3</a:t>
            </a:r>
            <a:endParaRPr lang="en-US" sz="4000" b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569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9838" y="1910119"/>
            <a:ext cx="900432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CHIA SỐ CÓ NĂM CHỮ SỐ</a:t>
            </a:r>
          </a:p>
          <a:p>
            <a:pPr algn="ctr"/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CHO SỐ CÓ MỘT CHỮ SỐ</a:t>
            </a:r>
          </a:p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(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Tiếp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theo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3421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-533400" y="838200"/>
            <a:ext cx="96774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9900CC"/>
                </a:solidFill>
                <a:latin typeface=".VnTime" pitchFamily="34" charset="0"/>
                <a:cs typeface="Arial" charset="0"/>
              </a:rPr>
              <a:t>       </a:t>
            </a:r>
            <a:endParaRPr lang="en-US" sz="4400">
              <a:solidFill>
                <a:srgbClr val="9900CC"/>
              </a:solidFill>
              <a:latin typeface=".VnTim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4000">
                <a:latin typeface=".VnTime" pitchFamily="34" charset="0"/>
                <a:cs typeface="Arial" charset="0"/>
              </a:rPr>
              <a:t>                       </a:t>
            </a:r>
            <a:endParaRPr lang="en-US" sz="4800">
              <a:solidFill>
                <a:srgbClr val="0000FF"/>
              </a:solidFill>
              <a:latin typeface=".VnTime" pitchFamily="34" charset="0"/>
              <a:cs typeface="Arial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2124075" y="3275013"/>
            <a:ext cx="5327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Tahoma" pitchFamily="34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454275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cũ</a:t>
            </a:r>
            <a:endParaRPr lang="vi-V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09600" y="1107669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12 485 : 3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3302000" y="1046113"/>
            <a:ext cx="5829300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3278188" y="2266900"/>
            <a:ext cx="5815012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1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803525" y="3489742"/>
            <a:ext cx="6505575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455673" y="4760893"/>
            <a:ext cx="543401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490" name="Text Box 34"/>
          <p:cNvSpPr txBox="1">
            <a:spLocks noChangeArrowheads="1"/>
          </p:cNvSpPr>
          <p:nvPr/>
        </p:nvSpPr>
        <p:spPr bwMode="auto">
          <a:xfrm>
            <a:off x="6349" y="4949994"/>
            <a:ext cx="39243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CC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12 485 : 3 =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4161(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1828800" y="230781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500" name="Text Box 44"/>
          <p:cNvSpPr txBox="1">
            <a:spLocks noChangeArrowheads="1"/>
          </p:cNvSpPr>
          <p:nvPr/>
        </p:nvSpPr>
        <p:spPr bwMode="auto">
          <a:xfrm>
            <a:off x="857250" y="2245906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501" name="Text Box 45"/>
          <p:cNvSpPr txBox="1">
            <a:spLocks noChangeArrowheads="1"/>
          </p:cNvSpPr>
          <p:nvPr/>
        </p:nvSpPr>
        <p:spPr bwMode="auto">
          <a:xfrm>
            <a:off x="1066800" y="2255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2057400" y="2303056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1295400" y="2636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1066800" y="2636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9505" name="Text Box 49"/>
          <p:cNvSpPr txBox="1">
            <a:spLocks noChangeArrowheads="1"/>
          </p:cNvSpPr>
          <p:nvPr/>
        </p:nvSpPr>
        <p:spPr bwMode="auto">
          <a:xfrm>
            <a:off x="2257425" y="230781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19506" name="Text Box 50"/>
          <p:cNvSpPr txBox="1">
            <a:spLocks noChangeArrowheads="1"/>
          </p:cNvSpPr>
          <p:nvPr/>
        </p:nvSpPr>
        <p:spPr bwMode="auto">
          <a:xfrm>
            <a:off x="1295400" y="3017431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9507" name="Text Box 51"/>
          <p:cNvSpPr txBox="1">
            <a:spLocks noChangeArrowheads="1"/>
          </p:cNvSpPr>
          <p:nvPr/>
        </p:nvSpPr>
        <p:spPr bwMode="auto">
          <a:xfrm>
            <a:off x="1524000" y="3017431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19508" name="Text Box 52"/>
          <p:cNvSpPr txBox="1">
            <a:spLocks noChangeArrowheads="1"/>
          </p:cNvSpPr>
          <p:nvPr/>
        </p:nvSpPr>
        <p:spPr bwMode="auto">
          <a:xfrm>
            <a:off x="1524000" y="3379381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9509" name="Text Box 53"/>
          <p:cNvSpPr txBox="1">
            <a:spLocks noChangeArrowheads="1"/>
          </p:cNvSpPr>
          <p:nvPr/>
        </p:nvSpPr>
        <p:spPr bwMode="auto">
          <a:xfrm>
            <a:off x="2490788" y="2303056"/>
            <a:ext cx="30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9510" name="Group 54"/>
          <p:cNvGrpSpPr>
            <a:grpSpLocks/>
          </p:cNvGrpSpPr>
          <p:nvPr/>
        </p:nvGrpSpPr>
        <p:grpSpPr bwMode="auto">
          <a:xfrm>
            <a:off x="685800" y="1788706"/>
            <a:ext cx="2438400" cy="1219200"/>
            <a:chOff x="432" y="1875"/>
            <a:chExt cx="1536" cy="768"/>
          </a:xfrm>
        </p:grpSpPr>
        <p:sp>
          <p:nvSpPr>
            <p:cNvPr id="19511" name="Text Box 55"/>
            <p:cNvSpPr txBox="1">
              <a:spLocks noChangeArrowheads="1"/>
            </p:cNvSpPr>
            <p:nvPr/>
          </p:nvSpPr>
          <p:spPr bwMode="auto">
            <a:xfrm>
              <a:off x="432" y="1920"/>
              <a:ext cx="14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12 485     3</a:t>
              </a:r>
            </a:p>
          </p:txBody>
        </p:sp>
        <p:grpSp>
          <p:nvGrpSpPr>
            <p:cNvPr id="19512" name="Group 56"/>
            <p:cNvGrpSpPr>
              <a:grpSpLocks/>
            </p:cNvGrpSpPr>
            <p:nvPr/>
          </p:nvGrpSpPr>
          <p:grpSpPr bwMode="auto">
            <a:xfrm>
              <a:off x="1152" y="1875"/>
              <a:ext cx="816" cy="768"/>
              <a:chOff x="1104" y="1920"/>
              <a:chExt cx="816" cy="768"/>
            </a:xfrm>
          </p:grpSpPr>
          <p:sp>
            <p:nvSpPr>
              <p:cNvPr id="19513" name="Line 57"/>
              <p:cNvSpPr>
                <a:spLocks noChangeShapeType="1"/>
              </p:cNvSpPr>
              <p:nvPr/>
            </p:nvSpPr>
            <p:spPr bwMode="auto">
              <a:xfrm>
                <a:off x="1104" y="1920"/>
                <a:ext cx="0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9514" name="Line 58"/>
              <p:cNvSpPr>
                <a:spLocks noChangeShapeType="1"/>
              </p:cNvSpPr>
              <p:nvPr/>
            </p:nvSpPr>
            <p:spPr bwMode="auto">
              <a:xfrm>
                <a:off x="1104" y="2256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vi-VN" sz="280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9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9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9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9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76225" y="551657"/>
            <a:ext cx="19812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6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733425" y="1023145"/>
            <a:ext cx="1295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14 729</a:t>
            </a:r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028825" y="1008857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028825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2133600" y="1023145"/>
            <a:ext cx="381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043113" y="1618457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7364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809625" y="1618457"/>
            <a:ext cx="1524000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07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12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09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1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400425" y="1037432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16 538</a:t>
            </a:r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>
            <a:off x="7515225" y="1008857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>
            <a:off x="4695825" y="1023145"/>
            <a:ext cx="0" cy="15240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7515225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>
            <a:off x="4681538" y="1542257"/>
            <a:ext cx="838200" cy="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4833938" y="1023145"/>
            <a:ext cx="5334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7620000" y="1008857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5638800" y="1037432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25 295</a:t>
            </a:r>
          </a:p>
        </p:txBody>
      </p:sp>
      <p:sp>
        <p:nvSpPr>
          <p:cNvPr id="20502" name="Text Box 22"/>
          <p:cNvSpPr txBox="1">
            <a:spLocks noChangeArrowheads="1"/>
          </p:cNvSpPr>
          <p:nvPr/>
        </p:nvSpPr>
        <p:spPr bwMode="auto">
          <a:xfrm>
            <a:off x="3581400" y="1632745"/>
            <a:ext cx="12954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33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38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2</a:t>
            </a:r>
          </a:p>
        </p:txBody>
      </p:sp>
      <p:sp>
        <p:nvSpPr>
          <p:cNvPr id="20503" name="Text Box 23"/>
          <p:cNvSpPr txBox="1">
            <a:spLocks noChangeArrowheads="1"/>
          </p:cNvSpPr>
          <p:nvPr/>
        </p:nvSpPr>
        <p:spPr bwMode="auto">
          <a:xfrm>
            <a:off x="4695825" y="1556545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2756</a:t>
            </a:r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7529513" y="1604170"/>
            <a:ext cx="990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6323</a:t>
            </a:r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5410200" y="1632745"/>
            <a:ext cx="12954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09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15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3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525588" y="3537745"/>
            <a:ext cx="3381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4203700" y="3552032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7043738" y="3552032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23825" y="4183856"/>
            <a:ext cx="2895600" cy="40011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CC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14729:</a:t>
            </a:r>
            <a:r>
              <a:rPr lang="en-US" sz="2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2 =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7364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3171825" y="4193382"/>
            <a:ext cx="2819400" cy="406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16538:6 =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2756</a:t>
            </a:r>
            <a:r>
              <a:rPr lang="en-US" sz="2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(dư2)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6143625" y="4183857"/>
            <a:ext cx="2743200" cy="406400"/>
          </a:xfrm>
          <a:prstGeom prst="rect">
            <a:avLst/>
          </a:prstGeom>
          <a:gradFill rotWithShape="1">
            <a:gsLst>
              <a:gs pos="0">
                <a:srgbClr val="FFCCFF"/>
              </a:gs>
              <a:gs pos="50000">
                <a:srgbClr val="CCFFFF"/>
              </a:gs>
              <a:gs pos="100000">
                <a:srgbClr val="FFCCFF"/>
              </a:gs>
            </a:gsLst>
            <a:lin ang="5400000" scaled="1"/>
          </a:gra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  <a:cs typeface="Times New Roman" pitchFamily="18" charset="0"/>
              </a:rPr>
              <a:t>25295:4 =</a:t>
            </a:r>
            <a:r>
              <a:rPr lang="en-US" sz="2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6323</a:t>
            </a:r>
            <a:r>
              <a:rPr lang="en-US" sz="20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(dư3)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  <p:bldP spid="20502" grpId="0"/>
      <p:bldP spid="20503" grpId="0"/>
      <p:bldP spid="20504" grpId="0"/>
      <p:bldP spid="20505" grpId="0"/>
      <p:bldP spid="20515" grpId="0"/>
      <p:bldP spid="20516" grpId="0"/>
      <p:bldP spid="20517" grpId="0"/>
      <p:bldP spid="20518" grpId="0" animBg="1"/>
      <p:bldP spid="20519" grpId="0" animBg="1"/>
      <p:bldP spid="205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17463" y="225117"/>
            <a:ext cx="102784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2:</a:t>
            </a:r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143000" y="2286000"/>
            <a:ext cx="701040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10 250m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: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3m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… 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sz="2400" b="1" dirty="0"/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9368" y="226821"/>
            <a:ext cx="9237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10 250m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3m.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3" name="Đường kết nối Thẳng 2"/>
          <p:cNvCxnSpPr/>
          <p:nvPr/>
        </p:nvCxnSpPr>
        <p:spPr>
          <a:xfrm>
            <a:off x="1447800" y="744856"/>
            <a:ext cx="2590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Đường kết nối Thẳng 12"/>
          <p:cNvCxnSpPr/>
          <p:nvPr/>
        </p:nvCxnSpPr>
        <p:spPr>
          <a:xfrm>
            <a:off x="5207000" y="778512"/>
            <a:ext cx="3200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Đường kết nối Thẳng 14"/>
          <p:cNvCxnSpPr/>
          <p:nvPr/>
        </p:nvCxnSpPr>
        <p:spPr>
          <a:xfrm>
            <a:off x="163085" y="1257300"/>
            <a:ext cx="4318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Đường kết nối Thẳng 16"/>
          <p:cNvCxnSpPr/>
          <p:nvPr/>
        </p:nvCxnSpPr>
        <p:spPr>
          <a:xfrm>
            <a:off x="1693069" y="1257300"/>
            <a:ext cx="64603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Đường kết nối Thẳng 19"/>
          <p:cNvCxnSpPr/>
          <p:nvPr/>
        </p:nvCxnSpPr>
        <p:spPr>
          <a:xfrm>
            <a:off x="1667669" y="1747460"/>
            <a:ext cx="18883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5" grpId="0"/>
      <p:bldP spid="21520" grpId="0"/>
      <p:bldP spid="215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3619499" y="746631"/>
            <a:ext cx="17526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04800" y="2971800"/>
            <a:ext cx="8763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3416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447800" y="1676400"/>
            <a:ext cx="2362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:       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600200" y="2273875"/>
            <a:ext cx="441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10250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3 = 3416 (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dư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3200400" y="4191000"/>
            <a:ext cx="487680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: 3416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2m </a:t>
            </a:r>
            <a:r>
              <a:rPr lang="en-US" sz="3200" b="1" i="1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2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"/>
                            </p:stCondLst>
                            <p:childTnLst>
                              <p:par>
                                <p:cTn id="32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00"/>
                            </p:stCondLst>
                            <p:childTnLst>
                              <p:par>
                                <p:cTn id="4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Bảng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719167"/>
              </p:ext>
            </p:extLst>
          </p:nvPr>
        </p:nvGraphicFramePr>
        <p:xfrm>
          <a:off x="317500" y="1669107"/>
          <a:ext cx="8445500" cy="2445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375"/>
                <a:gridCol w="2111375"/>
                <a:gridCol w="2111375"/>
                <a:gridCol w="2111375"/>
              </a:tblGrid>
              <a:tr h="815231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5231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15231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447800" y="884565"/>
            <a:ext cx="762000" cy="528637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879802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209800" y="894090"/>
            <a:ext cx="457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685800" y="1794202"/>
            <a:ext cx="1981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2851815" y="1794201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chia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4813300" y="1794200"/>
            <a:ext cx="1828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Thương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161213" y="1794202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dư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990600" y="2556202"/>
            <a:ext cx="1172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15 725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990600" y="3394402"/>
            <a:ext cx="11721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33 272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3315827" y="34706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3315827" y="25562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1774" name="Rectangle 30"/>
          <p:cNvSpPr>
            <a:spLocks noChangeArrowheads="1"/>
          </p:cNvSpPr>
          <p:nvPr/>
        </p:nvSpPr>
        <p:spPr bwMode="auto">
          <a:xfrm>
            <a:off x="5029200" y="2556202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5241</a:t>
            </a:r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5029200" y="3470602"/>
            <a:ext cx="90281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8318</a:t>
            </a:r>
          </a:p>
        </p:txBody>
      </p:sp>
      <p:sp>
        <p:nvSpPr>
          <p:cNvPr id="31777" name="Rectangle 33"/>
          <p:cNvSpPr>
            <a:spLocks noChangeArrowheads="1"/>
          </p:cNvSpPr>
          <p:nvPr/>
        </p:nvSpPr>
        <p:spPr bwMode="auto">
          <a:xfrm>
            <a:off x="7464426" y="2480002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1778" name="Rectangle 34"/>
          <p:cNvSpPr>
            <a:spLocks noChangeArrowheads="1"/>
          </p:cNvSpPr>
          <p:nvPr/>
        </p:nvSpPr>
        <p:spPr bwMode="auto">
          <a:xfrm>
            <a:off x="7464426" y="3484890"/>
            <a:ext cx="36420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1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1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9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1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17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fill="hold"/>
                                        <p:tgtEl>
                                          <p:spTgt spid="3177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/>
      <p:bldP spid="31750" grpId="0"/>
      <p:bldP spid="31764" grpId="0"/>
      <p:bldP spid="31765" grpId="0"/>
      <p:bldP spid="31766" grpId="0"/>
      <p:bldP spid="31767" grpId="0"/>
      <p:bldP spid="31768" grpId="0"/>
      <p:bldP spid="31769" grpId="0"/>
      <p:bldP spid="31772" grpId="0"/>
      <p:bldP spid="31773" grpId="0"/>
      <p:bldP spid="31774" grpId="0"/>
      <p:bldP spid="31775" grpId="0"/>
      <p:bldP spid="31777" grpId="0"/>
      <p:bldP spid="31777" grpId="1"/>
      <p:bldP spid="31778" grpId="0"/>
      <p:bldP spid="3177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582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9.0&quot;&gt;&lt;object type=&quot;1&quot; unique_id=&quot;10001&quot;&gt;&lt;object type=&quot;2&quot; unique_id=&quot;10162&quot;&gt;&lt;object type=&quot;3&quot; unique_id=&quot;10163&quot;&gt;&lt;property id=&quot;20148&quot; value=&quot;5&quot;/&gt;&lt;property id=&quot;20300&quot; value=&quot;Slide 1&quot;/&gt;&lt;property id=&quot;20307&quot; value=&quot;275&quot;/&gt;&lt;/object&gt;&lt;object type=&quot;3&quot; unique_id=&quot;10164&quot;&gt;&lt;property id=&quot;20148&quot; value=&quot;5&quot;/&gt;&lt;property id=&quot;20300&quot; value=&quot;Slide 2&quot;/&gt;&lt;property id=&quot;20307&quot; value=&quot;257&quot;/&gt;&lt;/object&gt;&lt;object type=&quot;3&quot; unique_id=&quot;10165&quot;&gt;&lt;property id=&quot;20148&quot; value=&quot;5&quot;/&gt;&lt;property id=&quot;20300&quot; value=&quot;Slide 3&quot;/&gt;&lt;property id=&quot;20307&quot; value=&quot;259&quot;/&gt;&lt;/object&gt;&lt;object type=&quot;3&quot; unique_id=&quot;10166&quot;&gt;&lt;property id=&quot;20148&quot; value=&quot;5&quot;/&gt;&lt;property id=&quot;20300&quot; value=&quot;Slide 4&quot;/&gt;&lt;property id=&quot;20307&quot; value=&quot;264&quot;/&gt;&lt;/object&gt;&lt;object type=&quot;3&quot; unique_id=&quot;10167&quot;&gt;&lt;property id=&quot;20148&quot; value=&quot;5&quot;/&gt;&lt;property id=&quot;20300&quot; value=&quot;Slide 5&quot;/&gt;&lt;property id=&quot;20307&quot; value=&quot;265&quot;/&gt;&lt;/object&gt;&lt;object type=&quot;3&quot; unique_id=&quot;10168&quot;&gt;&lt;property id=&quot;20148&quot; value=&quot;5&quot;/&gt;&lt;property id=&quot;20300&quot; value=&quot;Slide 6&quot;/&gt;&lt;property id=&quot;20307&quot; value=&quot;268&quot;/&gt;&lt;/object&gt;&lt;object type=&quot;3&quot; unique_id=&quot;10169&quot;&gt;&lt;property id=&quot;20148&quot; value=&quot;5&quot;/&gt;&lt;property id=&quot;20300&quot; value=&quot;Slide 7&quot;/&gt;&lt;property id=&quot;20307&quot; value=&quot;270&quot;/&gt;&lt;/object&gt;&lt;object type=&quot;3&quot; unique_id=&quot;10170&quot;&gt;&lt;property id=&quot;20148&quot; value=&quot;5&quot;/&gt;&lt;property id=&quot;20300&quot; value=&quot;Slide 8&quot;/&gt;&lt;property id=&quot;20307&quot; value=&quot;271&quot;/&gt;&lt;/object&gt;&lt;object type=&quot;3&quot; unique_id=&quot;10171&quot;&gt;&lt;property id=&quot;20148&quot; value=&quot;5&quot;/&gt;&lt;property id=&quot;20300&quot; value=&quot;Slide 9&quot;/&gt;&lt;property id=&quot;20307&quot; value=&quot;272&quot;/&gt;&lt;/object&gt;&lt;object type=&quot;3&quot; unique_id=&quot;10172&quot;&gt;&lt;property id=&quot;20148&quot; value=&quot;5&quot;/&gt;&lt;property id=&quot;20300&quot; value=&quot;Slide 10&quot;/&gt;&lt;property id=&quot;20307&quot; value=&quot;273&quot;/&gt;&lt;/object&gt;&lt;object type=&quot;3&quot; unique_id=&quot;10173&quot;&gt;&lt;property id=&quot;20148&quot; value=&quot;5&quot;/&gt;&lt;property id=&quot;20300&quot; value=&quot;Slide 11 - &amp;quot;Một hình vuông có chu vi 20 cm. Tính diện tích hình vuông đó?&amp;quot;&quot;/&gt;&lt;property id=&quot;20307&quot; value=&quot;274&quot;/&gt;&lt;/object&gt;&lt;object type=&quot;3&quot; unique_id=&quot;10174&quot;&gt;&lt;property id=&quot;20148&quot; value=&quot;5&quot;/&gt;&lt;property id=&quot;20300&quot; value=&quot;Slide 12&quot;/&gt;&lt;property id=&quot;20307&quot; value=&quot;276&quot;/&gt;&lt;/object&gt;&lt;/object&gt;&lt;object type=&quot;8&quot; unique_id=&quot;10188&quot;&gt;&lt;/object&gt;&lt;/object&gt;&lt;/database&gt;"/>
  <p:tag name="SECTOMILLISECCONVERTED" val="1"/>
  <p:tag name="ISPRING_RESOURCE_PATHS_HASH_PRESENTER" val="7276f3893e3ad2138d2080a0cec184216a19d0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</TotalTime>
  <Words>304</Words>
  <Application>Microsoft Office PowerPoint</Application>
  <PresentationFormat>On-screen Show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254 Tran Hung Dao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PHATLOCPC</dc:creator>
  <cp:lastModifiedBy>Admin</cp:lastModifiedBy>
  <cp:revision>159</cp:revision>
  <dcterms:created xsi:type="dcterms:W3CDTF">2005-12-31T17:21:59Z</dcterms:created>
  <dcterms:modified xsi:type="dcterms:W3CDTF">2018-04-05T08:13:52Z</dcterms:modified>
</cp:coreProperties>
</file>