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sldIdLst>
    <p:sldId id="286" r:id="rId2"/>
    <p:sldId id="288" r:id="rId3"/>
    <p:sldId id="262" r:id="rId4"/>
    <p:sldId id="269" r:id="rId5"/>
    <p:sldId id="285" r:id="rId6"/>
    <p:sldId id="271" r:id="rId7"/>
    <p:sldId id="284" r:id="rId8"/>
    <p:sldId id="279" r:id="rId9"/>
    <p:sldId id="287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  <a:srgbClr val="CC0000"/>
    <a:srgbClr val="CC3300"/>
    <a:srgbClr val="FFCCFF"/>
    <a:srgbClr val="FFCCCC"/>
    <a:srgbClr val="95FB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 autoAdjust="0"/>
    <p:restoredTop sz="94673" autoAdjust="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E90F-6DC9-4E16-AA3C-35F47F22F068}" type="datetimeFigureOut">
              <a:rPr lang="vi-VN" smtClean="0"/>
              <a:pPr/>
              <a:t>05/04/2018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0CD8-A98B-4C1F-8BB0-6B68500681C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4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3EED-1760-4CB1-99C4-99E6024E4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DB1-A77E-4301-A1DD-737BFAF6C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ACC8-103C-4FE1-8C6D-CC4FABB49B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11E4-24A5-4407-98DC-F7E2B2A7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C36-499E-4EFC-AEEC-9F35B0613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6BB1-49A6-4856-B19C-AF1AA2F9E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BA8-36DD-4814-9700-4CB0DDE41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0900-3EE0-4737-A484-D8FBC399A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1716-EC2C-4F1C-B359-DC23985B2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8C9-2FFB-4B42-91D0-58D8BD659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F41-425D-42DF-8A16-98A0AD385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CB7C-AABE-4E75-BC23-55AD8189A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2B32-95C1-4DD1-8324-40057A1CB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1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64350"/>
          </a:xfrm>
        </p:spPr>
      </p:pic>
      <p:sp>
        <p:nvSpPr>
          <p:cNvPr id="3" name="Title 1"/>
          <p:cNvSpPr txBox="1">
            <a:spLocks/>
          </p:cNvSpPr>
          <p:nvPr/>
        </p:nvSpPr>
        <p:spPr bwMode="auto">
          <a:xfrm>
            <a:off x="3429000" y="3124200"/>
            <a:ext cx="5111750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sz="4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 LỚP 3</a:t>
            </a:r>
            <a:endParaRPr lang="en-US" sz="4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6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838" y="1910119"/>
            <a:ext cx="90043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CHIA SỐ CÓ NĂM CHỮ SỐ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CHO SỐ CÓ MỘT CHỮ SỐ</a:t>
            </a:r>
          </a:p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Tiếp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theo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)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42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533400" y="838200"/>
            <a:ext cx="967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9900CC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4400">
              <a:solidFill>
                <a:srgbClr val="9900CC"/>
              </a:solidFill>
              <a:latin typeface=".VnTime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  <a:cs typeface="Arial" charset="0"/>
              </a:rPr>
              <a:t>                       </a:t>
            </a:r>
            <a:endParaRPr lang="en-US" sz="480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4075" y="3275013"/>
            <a:ext cx="532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ahoma" pitchFamily="34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2454275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1107669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12 485 : 3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302000" y="1046113"/>
            <a:ext cx="5829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278188" y="2266900"/>
            <a:ext cx="58150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803525" y="3489742"/>
            <a:ext cx="65055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455673" y="4760893"/>
            <a:ext cx="54340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349" y="4949994"/>
            <a:ext cx="39243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12 485 : 3 =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4161(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828800" y="230781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857250" y="2245906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066800" y="2255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057400" y="2303056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295400" y="2636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1066800" y="2636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257425" y="230781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295400" y="3017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524000" y="301743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1524000" y="337938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2490788" y="2303056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9510" name="Group 54"/>
          <p:cNvGrpSpPr>
            <a:grpSpLocks/>
          </p:cNvGrpSpPr>
          <p:nvPr/>
        </p:nvGrpSpPr>
        <p:grpSpPr bwMode="auto">
          <a:xfrm>
            <a:off x="685800" y="1788706"/>
            <a:ext cx="2438400" cy="1219200"/>
            <a:chOff x="432" y="1875"/>
            <a:chExt cx="1536" cy="768"/>
          </a:xfrm>
        </p:grpSpPr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432" y="1920"/>
              <a:ext cx="14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12 485     3</a:t>
              </a:r>
            </a:p>
          </p:txBody>
        </p:sp>
        <p:grpSp>
          <p:nvGrpSpPr>
            <p:cNvPr id="19512" name="Group 56"/>
            <p:cNvGrpSpPr>
              <a:grpSpLocks/>
            </p:cNvGrpSpPr>
            <p:nvPr/>
          </p:nvGrpSpPr>
          <p:grpSpPr bwMode="auto">
            <a:xfrm>
              <a:off x="1152" y="1875"/>
              <a:ext cx="816" cy="768"/>
              <a:chOff x="1104" y="1920"/>
              <a:chExt cx="816" cy="768"/>
            </a:xfrm>
          </p:grpSpPr>
          <p:sp>
            <p:nvSpPr>
              <p:cNvPr id="19513" name="Line 5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514" name="Line 5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6225" y="551657"/>
            <a:ext cx="1981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33425" y="1023145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14 729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0288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0288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133600" y="1023145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43113" y="161845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7364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09625" y="1618457"/>
            <a:ext cx="1524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400425" y="103743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16 538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152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95825" y="1023145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152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681538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833938" y="1023145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620000" y="100885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638800" y="103743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25 295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5814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38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695825" y="1556545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7529513" y="1604170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4102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15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525588" y="3537745"/>
            <a:ext cx="338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203700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043738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23825" y="4183856"/>
            <a:ext cx="2895600" cy="40011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14729: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 =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7364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171825" y="4193382"/>
            <a:ext cx="28194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16538:6 =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(dư2)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6143625" y="4183857"/>
            <a:ext cx="27432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25295:4 =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0502" grpId="0"/>
      <p:bldP spid="20503" grpId="0"/>
      <p:bldP spid="20504" grpId="0"/>
      <p:bldP spid="20505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7463" y="225117"/>
            <a:ext cx="10278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2: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143000" y="2286000"/>
            <a:ext cx="70104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3m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9368" y="226821"/>
            <a:ext cx="923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3m.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3" name="Đường kết nối Thẳng 2"/>
          <p:cNvCxnSpPr/>
          <p:nvPr/>
        </p:nvCxnSpPr>
        <p:spPr>
          <a:xfrm>
            <a:off x="1447800" y="744856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207000" y="778512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Đường kết nối Thẳng 14"/>
          <p:cNvCxnSpPr/>
          <p:nvPr/>
        </p:nvCxnSpPr>
        <p:spPr>
          <a:xfrm>
            <a:off x="163085" y="1257300"/>
            <a:ext cx="43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1693069" y="1257300"/>
            <a:ext cx="6460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kết nối Thẳng 19"/>
          <p:cNvCxnSpPr/>
          <p:nvPr/>
        </p:nvCxnSpPr>
        <p:spPr>
          <a:xfrm>
            <a:off x="1667669" y="1747460"/>
            <a:ext cx="1888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0" grpId="0"/>
      <p:bldP spid="215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619499" y="746631"/>
            <a:ext cx="17526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29718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47800" y="1676400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      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00200" y="2273875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10250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 = 3416 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00400" y="4191000"/>
            <a:ext cx="48768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2m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Bảng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19167"/>
              </p:ext>
            </p:extLst>
          </p:nvPr>
        </p:nvGraphicFramePr>
        <p:xfrm>
          <a:off x="317500" y="1669107"/>
          <a:ext cx="8445500" cy="244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75"/>
                <a:gridCol w="2111375"/>
                <a:gridCol w="2111375"/>
                <a:gridCol w="2111375"/>
              </a:tblGrid>
              <a:tr h="81523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47800" y="884565"/>
            <a:ext cx="762000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87980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09800" y="894090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85800" y="1794202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851815" y="1794201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813300" y="17942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161213" y="179420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990600" y="25562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15 725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990600" y="33944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33 272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315827" y="34706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315827" y="25562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5029200" y="25562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5241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5029200" y="34706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8318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7464426" y="24800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7464426" y="348489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/>
      <p:bldP spid="31750" grpId="0"/>
      <p:bldP spid="31764" grpId="0"/>
      <p:bldP spid="31765" grpId="0"/>
      <p:bldP spid="31766" grpId="0"/>
      <p:bldP spid="31767" grpId="0"/>
      <p:bldP spid="31768" grpId="0"/>
      <p:bldP spid="31769" grpId="0"/>
      <p:bldP spid="31772" grpId="0"/>
      <p:bldP spid="31773" grpId="0"/>
      <p:bldP spid="31774" grpId="0"/>
      <p:bldP spid="31775" grpId="0"/>
      <p:bldP spid="31777" grpId="0"/>
      <p:bldP spid="31777" grpId="1"/>
      <p:bldP spid="31778" grpId="0"/>
      <p:bldP spid="3177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9.0&quot;&gt;&lt;object type=&quot;1&quot; unique_id=&quot;10001&quot;&gt;&lt;object type=&quot;2&quot; unique_id=&quot;10162&quot;&gt;&lt;object type=&quot;3&quot; unique_id=&quot;10163&quot;&gt;&lt;property id=&quot;20148&quot; value=&quot;5&quot;/&gt;&lt;property id=&quot;20300&quot; value=&quot;Slide 1&quot;/&gt;&lt;property id=&quot;20307&quot; value=&quot;275&quot;/&gt;&lt;/object&gt;&lt;object type=&quot;3&quot; unique_id=&quot;10164&quot;&gt;&lt;property id=&quot;20148&quot; value=&quot;5&quot;/&gt;&lt;property id=&quot;20300&quot; value=&quot;Slide 2&quot;/&gt;&lt;property id=&quot;20307&quot; value=&quot;257&quot;/&gt;&lt;/object&gt;&lt;object type=&quot;3&quot; unique_id=&quot;10165&quot;&gt;&lt;property id=&quot;20148&quot; value=&quot;5&quot;/&gt;&lt;property id=&quot;20300&quot; value=&quot;Slide 3&quot;/&gt;&lt;property id=&quot;20307&quot; value=&quot;259&quot;/&gt;&lt;/object&gt;&lt;object type=&quot;3&quot; unique_id=&quot;10166&quot;&gt;&lt;property id=&quot;20148&quot; value=&quot;5&quot;/&gt;&lt;property id=&quot;20300&quot; value=&quot;Slide 4&quot;/&gt;&lt;property id=&quot;20307&quot; value=&quot;264&quot;/&gt;&lt;/object&gt;&lt;object type=&quot;3&quot; unique_id=&quot;10167&quot;&gt;&lt;property id=&quot;20148&quot; value=&quot;5&quot;/&gt;&lt;property id=&quot;20300&quot; value=&quot;Slide 5&quot;/&gt;&lt;property id=&quot;20307&quot; value=&quot;265&quot;/&gt;&lt;/object&gt;&lt;object type=&quot;3&quot; unique_id=&quot;10168&quot;&gt;&lt;property id=&quot;20148&quot; value=&quot;5&quot;/&gt;&lt;property id=&quot;20300&quot; value=&quot;Slide 6&quot;/&gt;&lt;property id=&quot;20307&quot; value=&quot;268&quot;/&gt;&lt;/object&gt;&lt;object type=&quot;3&quot; unique_id=&quot;10169&quot;&gt;&lt;property id=&quot;20148&quot; value=&quot;5&quot;/&gt;&lt;property id=&quot;20300&quot; value=&quot;Slide 7&quot;/&gt;&lt;property id=&quot;20307&quot; value=&quot;270&quot;/&gt;&lt;/object&gt;&lt;object type=&quot;3&quot; unique_id=&quot;10170&quot;&gt;&lt;property id=&quot;20148&quot; value=&quot;5&quot;/&gt;&lt;property id=&quot;20300&quot; value=&quot;Slide 8&quot;/&gt;&lt;property id=&quot;20307&quot; value=&quot;271&quot;/&gt;&lt;/object&gt;&lt;object type=&quot;3&quot; unique_id=&quot;10171&quot;&gt;&lt;property id=&quot;20148&quot; value=&quot;5&quot;/&gt;&lt;property id=&quot;20300&quot; value=&quot;Slide 9&quot;/&gt;&lt;property id=&quot;20307&quot; value=&quot;272&quot;/&gt;&lt;/object&gt;&lt;object type=&quot;3&quot; unique_id=&quot;10172&quot;&gt;&lt;property id=&quot;20148&quot; value=&quot;5&quot;/&gt;&lt;property id=&quot;20300&quot; value=&quot;Slide 10&quot;/&gt;&lt;property id=&quot;20307&quot; value=&quot;273&quot;/&gt;&lt;/object&gt;&lt;object type=&quot;3&quot; unique_id=&quot;10173&quot;&gt;&lt;property id=&quot;20148&quot; value=&quot;5&quot;/&gt;&lt;property id=&quot;20300&quot; value=&quot;Slide 11 - &amp;quot;Một hình vuông có chu vi 20 cm. Tính diện tích hình vuông đó?&amp;quot;&quot;/&gt;&lt;property id=&quot;20307&quot; value=&quot;274&quot;/&gt;&lt;/object&gt;&lt;object type=&quot;3&quot; unique_id=&quot;10174&quot;&gt;&lt;property id=&quot;20148&quot; value=&quot;5&quot;/&gt;&lt;property id=&quot;20300&quot; value=&quot;Slide 12&quot;/&gt;&lt;property id=&quot;20307&quot; value=&quot;276&quot;/&gt;&lt;/object&gt;&lt;/object&gt;&lt;object type=&quot;8&quot; unique_id=&quot;10188&quot;&gt;&lt;/object&gt;&lt;/object&gt;&lt;/database&gt;"/>
  <p:tag name="SECTOMILLISECCONVERTED" val="1"/>
  <p:tag name="ISPRING_RESOURCE_PATHS_HASH_PRESENTER" val="7276f3893e3ad2138d2080a0cec184216a19d0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</TotalTime>
  <Words>304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254 Tran Hung Dao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PHATLOCPC</dc:creator>
  <cp:lastModifiedBy>Admin</cp:lastModifiedBy>
  <cp:revision>159</cp:revision>
  <dcterms:created xsi:type="dcterms:W3CDTF">2005-12-31T17:21:59Z</dcterms:created>
  <dcterms:modified xsi:type="dcterms:W3CDTF">2018-04-05T08:13:52Z</dcterms:modified>
</cp:coreProperties>
</file>