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8" r:id="rId2"/>
    <p:sldId id="270" r:id="rId3"/>
    <p:sldId id="259" r:id="rId4"/>
    <p:sldId id="272" r:id="rId5"/>
    <p:sldId id="273" r:id="rId6"/>
    <p:sldId id="274" r:id="rId7"/>
    <p:sldId id="269" r:id="rId8"/>
  </p:sldIdLst>
  <p:sldSz cx="9144000" cy="6858000" type="screen4x3"/>
  <p:notesSz cx="6858000" cy="9144000"/>
  <p:custDataLst>
    <p:tags r:id="rId9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tags" Target="tags/tag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EBF0A-C6EF-40C3-8EFC-80753364921B}" type="datetimeFigureOut">
              <a:rPr lang="en-US" smtClean="0"/>
              <a:pPr/>
              <a:t>22/04/2019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B2E68-D75A-46FC-997D-AEEE041D751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EBF0A-C6EF-40C3-8EFC-80753364921B}" type="datetimeFigureOut">
              <a:rPr lang="en-US" smtClean="0"/>
              <a:pPr/>
              <a:t>22/04/2019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B2E68-D75A-46FC-997D-AEEE041D751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EBF0A-C6EF-40C3-8EFC-80753364921B}" type="datetimeFigureOut">
              <a:rPr lang="en-US" smtClean="0"/>
              <a:pPr/>
              <a:t>22/04/2019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B2E68-D75A-46FC-997D-AEEE041D751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EBF0A-C6EF-40C3-8EFC-80753364921B}" type="datetimeFigureOut">
              <a:rPr lang="en-US" smtClean="0"/>
              <a:pPr/>
              <a:t>22/04/2019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B2E68-D75A-46FC-997D-AEEE041D751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EBF0A-C6EF-40C3-8EFC-80753364921B}" type="datetimeFigureOut">
              <a:rPr lang="en-US" smtClean="0"/>
              <a:pPr/>
              <a:t>22/04/2019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B2E68-D75A-46FC-997D-AEEE041D751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EBF0A-C6EF-40C3-8EFC-80753364921B}" type="datetimeFigureOut">
              <a:rPr lang="en-US" smtClean="0"/>
              <a:pPr/>
              <a:t>22/04/2019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B2E68-D75A-46FC-997D-AEEE041D751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EBF0A-C6EF-40C3-8EFC-80753364921B}" type="datetimeFigureOut">
              <a:rPr lang="en-US" smtClean="0"/>
              <a:pPr/>
              <a:t>22/04/2019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B2E68-D75A-46FC-997D-AEEE041D751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EBF0A-C6EF-40C3-8EFC-80753364921B}" type="datetimeFigureOut">
              <a:rPr lang="en-US" smtClean="0"/>
              <a:pPr/>
              <a:t>22/04/2019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B2E68-D75A-46FC-997D-AEEE041D751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EBF0A-C6EF-40C3-8EFC-80753364921B}" type="datetimeFigureOut">
              <a:rPr lang="en-US" smtClean="0"/>
              <a:pPr/>
              <a:t>22/04/2019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B2E68-D75A-46FC-997D-AEEE041D751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EBF0A-C6EF-40C3-8EFC-80753364921B}" type="datetimeFigureOut">
              <a:rPr lang="en-US" smtClean="0"/>
              <a:pPr/>
              <a:t>22/04/2019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B2E68-D75A-46FC-997D-AEEE041D751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EBF0A-C6EF-40C3-8EFC-80753364921B}" type="datetimeFigureOut">
              <a:rPr lang="en-US" smtClean="0"/>
              <a:pPr/>
              <a:t>22/04/2019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B2E68-D75A-46FC-997D-AEEE041D751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3EBF0A-C6EF-40C3-8EFC-80753364921B}" type="datetimeFigureOut">
              <a:rPr lang="en-US" smtClean="0"/>
              <a:pPr/>
              <a:t>22/04/2019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CB2E68-D75A-46FC-997D-AEEE041D751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4.bp.blogspot.com/_AlUq7pt6y00/SL5AGAY7rjI/AAAAAAAACh8/EacGB_RC_Ag/s1600-h/mac_4.jpg" TargetMode="External"/><Relationship Id="rId2" Type="http://schemas.openxmlformats.org/officeDocument/2006/relationships/slideLayout" Target="../slideLayouts/slideLayout2.xml"/><Relationship Id="rId1" Type="http://schemas.openxmlformats.org/officeDocument/2006/relationships/audio" Target="file:///E:\nhac%20d\Chu%20ech%20con.mp3" TargetMode="External"/><Relationship Id="rId6" Type="http://schemas.openxmlformats.org/officeDocument/2006/relationships/image" Target="../media/image4.gif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2" descr="midbackgndá"/>
          <p:cNvPicPr>
            <a:picLocks noChangeAspect="1" noChangeArrowheads="1"/>
          </p:cNvPicPr>
          <p:nvPr/>
        </p:nvPicPr>
        <p:blipFill>
          <a:blip r:embed="rId2">
            <a:lum bright="-12000"/>
          </a:blip>
          <a:srcRect b="15500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</p:spPr>
      </p:pic>
      <p:sp>
        <p:nvSpPr>
          <p:cNvPr id="5" name="WordArt 18"/>
          <p:cNvSpPr>
            <a:spLocks noChangeArrowheads="1" noChangeShapeType="1" noTextEdit="1"/>
          </p:cNvSpPr>
          <p:nvPr/>
        </p:nvSpPr>
        <p:spPr bwMode="auto">
          <a:xfrm>
            <a:off x="1371600" y="228600"/>
            <a:ext cx="6858000" cy="838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600" b="1" kern="10" dirty="0">
                <a:ln w="9525">
                  <a:solidFill>
                    <a:srgbClr val="00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TRƯỜNG TIỂU HỌC </a:t>
            </a:r>
            <a:r>
              <a:rPr lang="en-US" sz="3600" b="1" kern="10" dirty="0" smtClean="0">
                <a:ln w="9525">
                  <a:solidFill>
                    <a:srgbClr val="00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GIA THƯỢNG</a:t>
            </a:r>
            <a:endParaRPr lang="en-US" sz="3600" b="1" kern="10" dirty="0">
              <a:ln w="9525">
                <a:solidFill>
                  <a:srgbClr val="00FF00"/>
                </a:solidFill>
                <a:round/>
                <a:headEnd/>
                <a:tailEnd/>
              </a:ln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sp>
        <p:nvSpPr>
          <p:cNvPr id="6" name="WordArt 22"/>
          <p:cNvSpPr>
            <a:spLocks noChangeArrowheads="1" noChangeShapeType="1" noTextEdit="1"/>
          </p:cNvSpPr>
          <p:nvPr/>
        </p:nvSpPr>
        <p:spPr bwMode="auto">
          <a:xfrm>
            <a:off x="4876800" y="1752600"/>
            <a:ext cx="3962400" cy="1143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2800" b="1" kern="10" dirty="0">
                <a:ln w="19050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TOÁN - LỚP </a:t>
            </a:r>
            <a:r>
              <a:rPr lang="en-US" sz="2800" b="1" kern="10" dirty="0" smtClean="0">
                <a:ln w="19050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2</a:t>
            </a:r>
            <a:endParaRPr lang="en-US" sz="2800" b="1" kern="10" dirty="0">
              <a:ln w="19050">
                <a:solidFill>
                  <a:srgbClr val="0000FF"/>
                </a:solidFill>
                <a:round/>
                <a:headEnd/>
                <a:tailEnd/>
              </a:ln>
              <a:solidFill>
                <a:srgbClr val="0066CC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7" name="Text Box 23"/>
          <p:cNvSpPr txBox="1">
            <a:spLocks noChangeArrowheads="1"/>
          </p:cNvSpPr>
          <p:nvPr/>
        </p:nvSpPr>
        <p:spPr bwMode="auto">
          <a:xfrm>
            <a:off x="517525" y="44561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8" name="WordArt 25"/>
          <p:cNvSpPr>
            <a:spLocks noChangeArrowheads="1" noChangeShapeType="1" noTextEdit="1"/>
          </p:cNvSpPr>
          <p:nvPr/>
        </p:nvSpPr>
        <p:spPr bwMode="auto">
          <a:xfrm>
            <a:off x="228600" y="3505200"/>
            <a:ext cx="7772400" cy="1905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 smtClean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LUYỆN TẬP CHUNG ( </a:t>
            </a:r>
            <a:r>
              <a:rPr lang="en-US" sz="3600" b="1" kern="10" dirty="0" err="1" smtClean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trang</a:t>
            </a:r>
            <a:r>
              <a:rPr lang="en-US" sz="3600" b="1" kern="10" dirty="0" smtClean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165 )</a:t>
            </a:r>
            <a:endParaRPr lang="en-US" sz="3600" b="1" kern="10" dirty="0">
              <a:ln w="9525">
                <a:solidFill>
                  <a:srgbClr val="FF00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10" name="WordArt 18"/>
          <p:cNvSpPr>
            <a:spLocks noChangeArrowheads="1" noChangeShapeType="1" noTextEdit="1"/>
          </p:cNvSpPr>
          <p:nvPr/>
        </p:nvSpPr>
        <p:spPr bwMode="auto">
          <a:xfrm>
            <a:off x="457200" y="5867400"/>
            <a:ext cx="6400800" cy="609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>
                <a:solidFill>
                  <a:srgbClr val="FF0000"/>
                </a:solidFill>
                <a:effectLst>
                  <a:outerShdw blurRad="38100" dist="38100" dir="2700000" algn="tl" rotWithShape="0">
                    <a:srgbClr val="000000"/>
                  </a:outerShdw>
                </a:effectLst>
                <a:latin typeface="Arial"/>
                <a:cs typeface="Arial"/>
              </a:rPr>
              <a:t>GV: </a:t>
            </a:r>
            <a:r>
              <a:rPr lang="en-US" sz="3600" b="1" kern="10" dirty="0" err="1">
                <a:solidFill>
                  <a:srgbClr val="FF0000"/>
                </a:solidFill>
                <a:effectLst>
                  <a:outerShdw blurRad="38100" dist="38100" dir="2700000" algn="tl" rotWithShape="0">
                    <a:srgbClr val="000000"/>
                  </a:outerShdw>
                </a:effectLst>
                <a:latin typeface="Arial"/>
                <a:cs typeface="Arial"/>
              </a:rPr>
              <a:t>Bùi</a:t>
            </a:r>
            <a:r>
              <a:rPr lang="en-US" sz="3600" b="1" kern="10" dirty="0">
                <a:solidFill>
                  <a:srgbClr val="FF0000"/>
                </a:solidFill>
                <a:effectLst>
                  <a:outerShdw blurRad="38100" dist="38100" dir="2700000" algn="tl" rotWithShape="0">
                    <a:srgbClr val="000000"/>
                  </a:outerShdw>
                </a:effectLst>
                <a:latin typeface="Arial"/>
                <a:cs typeface="Arial"/>
              </a:rPr>
              <a:t> Thu </a:t>
            </a:r>
            <a:r>
              <a:rPr lang="en-US" sz="3600" b="1" kern="10" dirty="0" err="1">
                <a:solidFill>
                  <a:srgbClr val="FF0000"/>
                </a:solidFill>
                <a:effectLst>
                  <a:outerShdw blurRad="38100" dist="38100" dir="2700000" algn="tl" rotWithShape="0">
                    <a:srgbClr val="000000"/>
                  </a:outerShdw>
                </a:effectLst>
                <a:latin typeface="Arial"/>
                <a:cs typeface="Arial"/>
              </a:rPr>
              <a:t>Hiền</a:t>
            </a:r>
            <a:endParaRPr lang="en-US" sz="3600" b="1" kern="10" dirty="0">
              <a:solidFill>
                <a:srgbClr val="FF0000"/>
              </a:solidFill>
              <a:effectLst>
                <a:outerShdw blurRad="38100" dist="38100" dir="2700000" algn="tl" rotWithShape="0">
                  <a:srgbClr val="000000"/>
                </a:outerShdw>
              </a:effectLst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152400" y="2438400"/>
          <a:ext cx="8839200" cy="3657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91000"/>
                <a:gridCol w="1219200"/>
                <a:gridCol w="1066800"/>
                <a:gridCol w="1066800"/>
                <a:gridCol w="1295400"/>
              </a:tblGrid>
              <a:tr h="60960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err="1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Đọc</a:t>
                      </a:r>
                      <a:r>
                        <a:rPr lang="en-US" sz="2800" baseline="0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aseline="0" dirty="0" err="1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số</a:t>
                      </a:r>
                      <a:endParaRPr lang="en-US" sz="2800" dirty="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 err="1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Viết</a:t>
                      </a:r>
                      <a:r>
                        <a:rPr lang="en-US" sz="2800" baseline="0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aseline="0" dirty="0" err="1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số</a:t>
                      </a:r>
                      <a:endParaRPr lang="en-US" sz="2800" dirty="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 err="1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Trăm</a:t>
                      </a:r>
                      <a:endParaRPr lang="en-US" sz="2800" dirty="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 err="1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Chục</a:t>
                      </a:r>
                      <a:endParaRPr lang="en-US" sz="2800" dirty="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 err="1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Đơn</a:t>
                      </a:r>
                      <a:r>
                        <a:rPr lang="en-US" sz="2800" baseline="0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aseline="0" dirty="0" err="1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vị</a:t>
                      </a:r>
                      <a:endParaRPr lang="en-US" sz="2800" dirty="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609600">
                <a:tc>
                  <a:txBody>
                    <a:bodyPr/>
                    <a:lstStyle/>
                    <a:p>
                      <a:r>
                        <a:rPr lang="en-US" sz="2800" b="1" dirty="0" err="1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Một</a:t>
                      </a:r>
                      <a:r>
                        <a:rPr lang="en-US" sz="2800" b="1" baseline="0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="1" baseline="0" dirty="0" err="1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trăm</a:t>
                      </a:r>
                      <a:r>
                        <a:rPr lang="en-US" sz="2800" b="1" baseline="0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="1" baseline="0" dirty="0" err="1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hai</a:t>
                      </a:r>
                      <a:r>
                        <a:rPr lang="en-US" sz="2800" b="1" baseline="0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="1" baseline="0" dirty="0" err="1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mươi</a:t>
                      </a:r>
                      <a:r>
                        <a:rPr lang="en-US" sz="2800" b="1" baseline="0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="1" baseline="0" dirty="0" err="1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ba</a:t>
                      </a:r>
                      <a:endParaRPr lang="en-US" sz="2800" b="1" dirty="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 dirty="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6096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60960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60960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60960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304800" y="1828800"/>
            <a:ext cx="8610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1: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thích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ô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trống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(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mẫu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en-US" sz="28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3124200"/>
            <a:ext cx="76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123</a:t>
            </a:r>
            <a:endParaRPr lang="en-US" sz="28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715000" y="3124200"/>
            <a:ext cx="76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en-US" sz="28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705600" y="3124200"/>
            <a:ext cx="76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US" sz="28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848600" y="3124200"/>
            <a:ext cx="76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en-US" sz="28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04800" y="3733800"/>
            <a:ext cx="3581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Bốn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trăm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mười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sáu</a:t>
            </a:r>
            <a:endParaRPr lang="en-US" sz="28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572000" y="3733800"/>
            <a:ext cx="76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416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715000" y="3733800"/>
            <a:ext cx="76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705600" y="3733800"/>
            <a:ext cx="76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7924800" y="3733800"/>
            <a:ext cx="76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715000" y="4343400"/>
            <a:ext cx="76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endParaRPr lang="en-US" sz="28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705600" y="4343400"/>
            <a:ext cx="76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endParaRPr lang="en-US" sz="28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7848600" y="4343400"/>
            <a:ext cx="76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US" sz="28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572000" y="4953000"/>
            <a:ext cx="76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299</a:t>
            </a:r>
            <a:endParaRPr lang="en-US" sz="28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715000" y="5562600"/>
            <a:ext cx="76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9</a:t>
            </a:r>
            <a:endParaRPr lang="en-US" sz="28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6705600" y="5562600"/>
            <a:ext cx="76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endParaRPr lang="en-US" sz="28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7848600" y="5562600"/>
            <a:ext cx="76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endParaRPr lang="en-US" sz="28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5715000" y="4953000"/>
            <a:ext cx="76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6705600" y="4953000"/>
            <a:ext cx="76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9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7924800" y="4953000"/>
            <a:ext cx="76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9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4572000" y="5562600"/>
            <a:ext cx="76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940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4572000" y="4353580"/>
            <a:ext cx="76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502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304800" y="4343400"/>
            <a:ext cx="3581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trăm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linh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304800" y="4953000"/>
            <a:ext cx="403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trăm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chín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mươi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chín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304800" y="5562600"/>
            <a:ext cx="3581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Chín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trăm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bốn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mươi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  <p:bldP spid="16" grpId="0"/>
      <p:bldP spid="17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7"/>
          <p:cNvSpPr>
            <a:spLocks noChangeArrowheads="1"/>
          </p:cNvSpPr>
          <p:nvPr/>
        </p:nvSpPr>
        <p:spPr bwMode="auto">
          <a:xfrm>
            <a:off x="381000" y="1752600"/>
            <a:ext cx="1600200" cy="609600"/>
          </a:xfrm>
          <a:prstGeom prst="ellipse">
            <a:avLst/>
          </a:prstGeom>
          <a:solidFill>
            <a:srgbClr val="00FFFF"/>
          </a:solidFill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200" b="1" dirty="0" err="1" smtClean="0">
                <a:solidFill>
                  <a:srgbClr val="0000FF"/>
                </a:solidFill>
                <a:latin typeface="Times New Roman" pitchFamily="18" charset="0"/>
              </a:rPr>
              <a:t>Bài</a:t>
            </a:r>
            <a:r>
              <a:rPr lang="en-US" sz="3200" b="1" dirty="0" smtClean="0">
                <a:solidFill>
                  <a:srgbClr val="0000FF"/>
                </a:solidFill>
                <a:latin typeface="Times New Roman" pitchFamily="18" charset="0"/>
              </a:rPr>
              <a:t> 2</a:t>
            </a:r>
            <a:endParaRPr lang="en-US" sz="3200" b="1" dirty="0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2209800" y="1752600"/>
            <a:ext cx="101822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 err="1" smtClean="0">
                <a:solidFill>
                  <a:srgbClr val="0000FF"/>
                </a:solidFill>
                <a:latin typeface="Times New Roman" pitchFamily="18" charset="0"/>
              </a:rPr>
              <a:t>Số</a:t>
            </a:r>
            <a:r>
              <a:rPr lang="en-US" sz="3600" b="1" dirty="0" smtClean="0">
                <a:solidFill>
                  <a:srgbClr val="0000FF"/>
                </a:solidFill>
                <a:latin typeface="Times New Roman" pitchFamily="18" charset="0"/>
              </a:rPr>
              <a:t> ?</a:t>
            </a:r>
            <a:endParaRPr lang="en-US" sz="3600" b="1" dirty="0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22" name="Oval 21"/>
          <p:cNvSpPr/>
          <p:nvPr/>
        </p:nvSpPr>
        <p:spPr>
          <a:xfrm>
            <a:off x="1295400" y="2514600"/>
            <a:ext cx="1295400" cy="838200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/>
          <p:cNvSpPr txBox="1"/>
          <p:nvPr/>
        </p:nvSpPr>
        <p:spPr>
          <a:xfrm>
            <a:off x="1524000" y="2615625"/>
            <a:ext cx="838200" cy="584775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389</a:t>
            </a:r>
            <a:endParaRPr lang="en-US" sz="32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Oval 23"/>
          <p:cNvSpPr/>
          <p:nvPr/>
        </p:nvSpPr>
        <p:spPr>
          <a:xfrm>
            <a:off x="3962400" y="2514600"/>
            <a:ext cx="1371600" cy="838200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extBox 24"/>
          <p:cNvSpPr txBox="1"/>
          <p:nvPr/>
        </p:nvSpPr>
        <p:spPr>
          <a:xfrm>
            <a:off x="4267200" y="2615625"/>
            <a:ext cx="838200" cy="584775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390</a:t>
            </a:r>
            <a:endParaRPr lang="en-US" sz="32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Oval 25"/>
          <p:cNvSpPr/>
          <p:nvPr/>
        </p:nvSpPr>
        <p:spPr>
          <a:xfrm>
            <a:off x="6781800" y="2514600"/>
            <a:ext cx="1295400" cy="838200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>
            <a:off x="7010400" y="2615625"/>
            <a:ext cx="838200" cy="584775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391</a:t>
            </a:r>
            <a:endParaRPr lang="en-US" sz="32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152400" y="2691825"/>
            <a:ext cx="1066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 smtClean="0">
                <a:solidFill>
                  <a:srgbClr val="FF0000"/>
                </a:solidFill>
              </a:rPr>
              <a:t>Mẫu</a:t>
            </a:r>
            <a:endParaRPr lang="en-US" sz="3200" b="1" dirty="0">
              <a:solidFill>
                <a:srgbClr val="FF0000"/>
              </a:solidFill>
            </a:endParaRPr>
          </a:p>
        </p:txBody>
      </p:sp>
      <p:cxnSp>
        <p:nvCxnSpPr>
          <p:cNvPr id="30" name="Straight Arrow Connector 29"/>
          <p:cNvCxnSpPr/>
          <p:nvPr/>
        </p:nvCxnSpPr>
        <p:spPr>
          <a:xfrm>
            <a:off x="2743200" y="2971800"/>
            <a:ext cx="990600" cy="1588"/>
          </a:xfrm>
          <a:prstGeom prst="straightConnector1">
            <a:avLst/>
          </a:prstGeom>
          <a:ln w="3810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>
            <a:off x="5486400" y="2971800"/>
            <a:ext cx="990600" cy="1588"/>
          </a:xfrm>
          <a:prstGeom prst="straightConnector1">
            <a:avLst/>
          </a:prstGeom>
          <a:ln w="3810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Oval 31"/>
          <p:cNvSpPr/>
          <p:nvPr/>
        </p:nvSpPr>
        <p:spPr>
          <a:xfrm>
            <a:off x="1371600" y="3429000"/>
            <a:ext cx="1295400" cy="8382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TextBox 32"/>
          <p:cNvSpPr txBox="1"/>
          <p:nvPr/>
        </p:nvSpPr>
        <p:spPr>
          <a:xfrm>
            <a:off x="1600200" y="3530025"/>
            <a:ext cx="838200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899</a:t>
            </a:r>
            <a:endParaRPr lang="en-US" sz="32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Oval 33"/>
          <p:cNvSpPr/>
          <p:nvPr/>
        </p:nvSpPr>
        <p:spPr>
          <a:xfrm>
            <a:off x="4038600" y="3429000"/>
            <a:ext cx="1371600" cy="8382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TextBox 34"/>
          <p:cNvSpPr txBox="1"/>
          <p:nvPr/>
        </p:nvSpPr>
        <p:spPr>
          <a:xfrm>
            <a:off x="4343400" y="3581400"/>
            <a:ext cx="838200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900</a:t>
            </a:r>
            <a:endParaRPr lang="en-US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8" name="Straight Arrow Connector 37"/>
          <p:cNvCxnSpPr/>
          <p:nvPr/>
        </p:nvCxnSpPr>
        <p:spPr>
          <a:xfrm>
            <a:off x="2819400" y="3886200"/>
            <a:ext cx="990600" cy="1588"/>
          </a:xfrm>
          <a:prstGeom prst="straightConnector1">
            <a:avLst/>
          </a:prstGeom>
          <a:ln w="3810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Oval 38"/>
          <p:cNvSpPr/>
          <p:nvPr/>
        </p:nvSpPr>
        <p:spPr>
          <a:xfrm>
            <a:off x="1447800" y="4419600"/>
            <a:ext cx="1295400" cy="8382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TextBox 39"/>
          <p:cNvSpPr txBox="1"/>
          <p:nvPr/>
        </p:nvSpPr>
        <p:spPr>
          <a:xfrm>
            <a:off x="1676400" y="4520625"/>
            <a:ext cx="838200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298</a:t>
            </a:r>
            <a:endParaRPr lang="en-US" sz="32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" name="Oval 40"/>
          <p:cNvSpPr/>
          <p:nvPr/>
        </p:nvSpPr>
        <p:spPr>
          <a:xfrm>
            <a:off x="4114800" y="4419600"/>
            <a:ext cx="1371600" cy="8382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5" name="Straight Arrow Connector 44"/>
          <p:cNvCxnSpPr/>
          <p:nvPr/>
        </p:nvCxnSpPr>
        <p:spPr>
          <a:xfrm>
            <a:off x="2895600" y="4876800"/>
            <a:ext cx="990600" cy="1588"/>
          </a:xfrm>
          <a:prstGeom prst="straightConnector1">
            <a:avLst/>
          </a:prstGeom>
          <a:ln w="3810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Oval 45"/>
          <p:cNvSpPr/>
          <p:nvPr/>
        </p:nvSpPr>
        <p:spPr>
          <a:xfrm>
            <a:off x="1447800" y="5486400"/>
            <a:ext cx="1295400" cy="8382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TextBox 46"/>
          <p:cNvSpPr txBox="1"/>
          <p:nvPr/>
        </p:nvSpPr>
        <p:spPr>
          <a:xfrm>
            <a:off x="1676400" y="5587425"/>
            <a:ext cx="838200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998</a:t>
            </a:r>
            <a:endParaRPr lang="en-US" sz="32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8" name="Oval 47"/>
          <p:cNvSpPr/>
          <p:nvPr/>
        </p:nvSpPr>
        <p:spPr>
          <a:xfrm>
            <a:off x="4114800" y="5486400"/>
            <a:ext cx="1371600" cy="8382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2" name="Straight Arrow Connector 51"/>
          <p:cNvCxnSpPr/>
          <p:nvPr/>
        </p:nvCxnSpPr>
        <p:spPr>
          <a:xfrm>
            <a:off x="2895600" y="5943600"/>
            <a:ext cx="990600" cy="1588"/>
          </a:xfrm>
          <a:prstGeom prst="straightConnector1">
            <a:avLst/>
          </a:prstGeom>
          <a:ln w="3810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/>
          <p:nvPr/>
        </p:nvCxnSpPr>
        <p:spPr>
          <a:xfrm>
            <a:off x="5715000" y="3886200"/>
            <a:ext cx="990600" cy="1588"/>
          </a:xfrm>
          <a:prstGeom prst="straightConnector1">
            <a:avLst/>
          </a:prstGeom>
          <a:ln w="3810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/>
          <p:nvPr/>
        </p:nvCxnSpPr>
        <p:spPr>
          <a:xfrm>
            <a:off x="5715000" y="4876800"/>
            <a:ext cx="990600" cy="1588"/>
          </a:xfrm>
          <a:prstGeom prst="straightConnector1">
            <a:avLst/>
          </a:prstGeom>
          <a:ln w="3810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/>
          <p:nvPr/>
        </p:nvCxnSpPr>
        <p:spPr>
          <a:xfrm>
            <a:off x="5715000" y="5943600"/>
            <a:ext cx="990600" cy="1588"/>
          </a:xfrm>
          <a:prstGeom prst="straightConnector1">
            <a:avLst/>
          </a:prstGeom>
          <a:ln w="3810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TextBox 55"/>
          <p:cNvSpPr txBox="1"/>
          <p:nvPr/>
        </p:nvSpPr>
        <p:spPr>
          <a:xfrm>
            <a:off x="6934200" y="3505200"/>
            <a:ext cx="838200" cy="584775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7086600" y="4572000"/>
            <a:ext cx="838200" cy="584775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7086600" y="5486400"/>
            <a:ext cx="1066800" cy="584775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6934200" y="3505200"/>
            <a:ext cx="838200" cy="584775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901</a:t>
            </a:r>
            <a:endParaRPr lang="en-US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4419600" y="4495800"/>
            <a:ext cx="838200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299</a:t>
            </a:r>
            <a:endParaRPr lang="en-US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7086600" y="4572000"/>
            <a:ext cx="838200" cy="584775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300</a:t>
            </a:r>
            <a:endParaRPr lang="en-US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4419600" y="5587425"/>
            <a:ext cx="838200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999</a:t>
            </a:r>
            <a:endParaRPr lang="en-US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7086600" y="5486400"/>
            <a:ext cx="1066800" cy="584775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1000</a:t>
            </a:r>
            <a:endParaRPr lang="en-US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8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0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3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5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8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0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1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3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5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6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8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0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1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3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5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6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8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0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5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2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3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9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0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1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2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7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8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9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0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>
                      <p:stCondLst>
                        <p:cond delay="indefinite"/>
                      </p:stCondLst>
                      <p:childTnLst>
                        <p:par>
                          <p:cTn id="182" fill="hold">
                            <p:stCondLst>
                              <p:cond delay="0"/>
                            </p:stCondLst>
                            <p:childTnLst>
                              <p:par>
                                <p:cTn id="183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5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6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7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8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9" fill="hold">
                      <p:stCondLst>
                        <p:cond delay="indefinite"/>
                      </p:stCondLst>
                      <p:childTnLst>
                        <p:par>
                          <p:cTn id="190" fill="hold">
                            <p:stCondLst>
                              <p:cond delay="0"/>
                            </p:stCondLst>
                            <p:childTnLst>
                              <p:par>
                                <p:cTn id="191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3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4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5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6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7" fill="hold">
                      <p:stCondLst>
                        <p:cond delay="indefinite"/>
                      </p:stCondLst>
                      <p:childTnLst>
                        <p:par>
                          <p:cTn id="198" fill="hold">
                            <p:stCondLst>
                              <p:cond delay="0"/>
                            </p:stCondLst>
                            <p:childTnLst>
                              <p:par>
                                <p:cTn id="199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1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2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3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4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21" grpId="0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/>
      <p:bldP spid="32" grpId="0" animBg="1"/>
      <p:bldP spid="33" grpId="0" animBg="1"/>
      <p:bldP spid="34" grpId="0" animBg="1"/>
      <p:bldP spid="35" grpId="0" animBg="1"/>
      <p:bldP spid="39" grpId="0" animBg="1"/>
      <p:bldP spid="40" grpId="0" animBg="1"/>
      <p:bldP spid="41" grpId="0" animBg="1"/>
      <p:bldP spid="46" grpId="0" animBg="1"/>
      <p:bldP spid="47" grpId="0" animBg="1"/>
      <p:bldP spid="48" grpId="0" animBg="1"/>
      <p:bldP spid="56" grpId="0" animBg="1"/>
      <p:bldP spid="57" grpId="0" animBg="1"/>
      <p:bldP spid="58" grpId="0" animBg="1"/>
      <p:bldP spid="59" grpId="0" animBg="1"/>
      <p:bldP spid="60" grpId="0" animBg="1"/>
      <p:bldP spid="61" grpId="0" animBg="1"/>
      <p:bldP spid="62" grpId="0" animBg="1"/>
      <p:bldP spid="6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Oval 7"/>
          <p:cNvSpPr>
            <a:spLocks noChangeArrowheads="1"/>
          </p:cNvSpPr>
          <p:nvPr/>
        </p:nvSpPr>
        <p:spPr bwMode="auto">
          <a:xfrm>
            <a:off x="306388" y="1905000"/>
            <a:ext cx="1446212" cy="609600"/>
          </a:xfrm>
          <a:prstGeom prst="ellipse">
            <a:avLst/>
          </a:prstGeom>
          <a:solidFill>
            <a:srgbClr val="00FFFF"/>
          </a:solidFill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200" b="1" dirty="0" err="1" smtClean="0">
                <a:solidFill>
                  <a:srgbClr val="0000FF"/>
                </a:solidFill>
                <a:latin typeface="Times New Roman" pitchFamily="18" charset="0"/>
              </a:rPr>
              <a:t>Bài</a:t>
            </a:r>
            <a:r>
              <a:rPr lang="en-US" sz="3200" b="1" dirty="0" smtClean="0">
                <a:solidFill>
                  <a:srgbClr val="0000FF"/>
                </a:solidFill>
                <a:latin typeface="Times New Roman" pitchFamily="18" charset="0"/>
              </a:rPr>
              <a:t> 3</a:t>
            </a:r>
            <a:endParaRPr lang="en-US" sz="3200" b="1" dirty="0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3124201" y="2286000"/>
            <a:ext cx="304799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n-US" sz="4800" b="1" cap="all" spc="0" dirty="0" smtClean="0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</a:rPr>
              <a:t>?</a:t>
            </a:r>
            <a:endParaRPr lang="en-US" sz="6600" b="1" cap="all" spc="0" dirty="0" smtClean="0">
              <a:ln w="0"/>
              <a:solidFill>
                <a:srgbClr val="FF0000"/>
              </a:soli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2286000" y="1828800"/>
            <a:ext cx="731520" cy="212365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</a:rPr>
              <a:t>&gt;</a:t>
            </a:r>
            <a:r>
              <a:rPr lang="en-US" sz="4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</a:rPr>
              <a:t>&lt;</a:t>
            </a:r>
            <a:endParaRPr lang="en-US" sz="4400" b="1" cap="none" spc="0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FF0000"/>
              </a:solidFill>
              <a:effectLst/>
            </a:endParaRPr>
          </a:p>
          <a:p>
            <a:pPr algn="ctr"/>
            <a:r>
              <a:rPr lang="en-US" sz="4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</a:rPr>
              <a:t>=</a:t>
            </a:r>
            <a:endParaRPr lang="en-US" sz="4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FF0000"/>
              </a:solidFill>
              <a:effectLst/>
            </a:endParaRPr>
          </a:p>
        </p:txBody>
      </p:sp>
      <p:sp>
        <p:nvSpPr>
          <p:cNvPr id="54" name="Text Box 8"/>
          <p:cNvSpPr txBox="1">
            <a:spLocks noChangeArrowheads="1"/>
          </p:cNvSpPr>
          <p:nvPr/>
        </p:nvSpPr>
        <p:spPr bwMode="auto">
          <a:xfrm>
            <a:off x="1068388" y="4152403"/>
            <a:ext cx="335121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 smtClean="0">
                <a:latin typeface="Times New Roman" pitchFamily="18" charset="0"/>
              </a:rPr>
              <a:t>875  …  785</a:t>
            </a:r>
            <a:endParaRPr lang="en-US" sz="3200" b="1" dirty="0">
              <a:latin typeface="Times New Roman" pitchFamily="18" charset="0"/>
            </a:endParaRPr>
          </a:p>
        </p:txBody>
      </p:sp>
      <p:sp>
        <p:nvSpPr>
          <p:cNvPr id="55" name="Text Box 8"/>
          <p:cNvSpPr txBox="1">
            <a:spLocks noChangeArrowheads="1"/>
          </p:cNvSpPr>
          <p:nvPr/>
        </p:nvSpPr>
        <p:spPr bwMode="auto">
          <a:xfrm>
            <a:off x="1066800" y="4832866"/>
            <a:ext cx="335121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 smtClean="0">
                <a:latin typeface="Times New Roman" pitchFamily="18" charset="0"/>
              </a:rPr>
              <a:t>697  …  699</a:t>
            </a:r>
            <a:endParaRPr lang="en-US" sz="3200" b="1" dirty="0">
              <a:latin typeface="Times New Roman" pitchFamily="18" charset="0"/>
            </a:endParaRPr>
          </a:p>
        </p:txBody>
      </p:sp>
      <p:sp>
        <p:nvSpPr>
          <p:cNvPr id="56" name="Text Box 8"/>
          <p:cNvSpPr txBox="1">
            <a:spLocks noChangeArrowheads="1"/>
          </p:cNvSpPr>
          <p:nvPr/>
        </p:nvSpPr>
        <p:spPr bwMode="auto">
          <a:xfrm>
            <a:off x="1066800" y="5518666"/>
            <a:ext cx="335121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 smtClean="0">
                <a:latin typeface="Times New Roman" pitchFamily="18" charset="0"/>
              </a:rPr>
              <a:t>599  …  701</a:t>
            </a:r>
            <a:endParaRPr lang="en-US" sz="3200" b="1" dirty="0">
              <a:latin typeface="Times New Roman" pitchFamily="18" charset="0"/>
            </a:endParaRPr>
          </a:p>
        </p:txBody>
      </p:sp>
      <p:sp>
        <p:nvSpPr>
          <p:cNvPr id="57" name="Text Box 8"/>
          <p:cNvSpPr txBox="1">
            <a:spLocks noChangeArrowheads="1"/>
          </p:cNvSpPr>
          <p:nvPr/>
        </p:nvSpPr>
        <p:spPr bwMode="auto">
          <a:xfrm>
            <a:off x="5410200" y="4147066"/>
            <a:ext cx="27432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 smtClean="0">
                <a:latin typeface="Times New Roman" pitchFamily="18" charset="0"/>
              </a:rPr>
              <a:t>321…  298</a:t>
            </a:r>
            <a:endParaRPr lang="en-US" sz="3200" b="1" dirty="0">
              <a:latin typeface="Times New Roman" pitchFamily="18" charset="0"/>
            </a:endParaRPr>
          </a:p>
        </p:txBody>
      </p:sp>
      <p:sp>
        <p:nvSpPr>
          <p:cNvPr id="58" name="Text Box 8"/>
          <p:cNvSpPr txBox="1">
            <a:spLocks noChangeArrowheads="1"/>
          </p:cNvSpPr>
          <p:nvPr/>
        </p:nvSpPr>
        <p:spPr bwMode="auto">
          <a:xfrm>
            <a:off x="4038600" y="4808041"/>
            <a:ext cx="41148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 smtClean="0">
                <a:latin typeface="Times New Roman" pitchFamily="18" charset="0"/>
              </a:rPr>
              <a:t>900 + 90 + 8 …  1000</a:t>
            </a:r>
            <a:endParaRPr lang="en-US" sz="3200" b="1" dirty="0">
              <a:latin typeface="Times New Roman" pitchFamily="18" charset="0"/>
            </a:endParaRPr>
          </a:p>
        </p:txBody>
      </p:sp>
      <p:sp>
        <p:nvSpPr>
          <p:cNvPr id="59" name="Text Box 8"/>
          <p:cNvSpPr txBox="1">
            <a:spLocks noChangeArrowheads="1"/>
          </p:cNvSpPr>
          <p:nvPr/>
        </p:nvSpPr>
        <p:spPr bwMode="auto">
          <a:xfrm>
            <a:off x="5486400" y="5518666"/>
            <a:ext cx="35052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 smtClean="0">
                <a:latin typeface="Times New Roman" pitchFamily="18" charset="0"/>
              </a:rPr>
              <a:t>732…  700 + 30 + 2</a:t>
            </a:r>
            <a:endParaRPr lang="en-US" sz="3200" b="1" dirty="0">
              <a:latin typeface="Times New Roman" pitchFamily="18" charset="0"/>
            </a:endParaRPr>
          </a:p>
        </p:txBody>
      </p:sp>
      <p:sp>
        <p:nvSpPr>
          <p:cNvPr id="60" name="Rectangle 59"/>
          <p:cNvSpPr/>
          <p:nvPr/>
        </p:nvSpPr>
        <p:spPr>
          <a:xfrm>
            <a:off x="1905000" y="4038600"/>
            <a:ext cx="465191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</a:rPr>
              <a:t>&gt;</a:t>
            </a:r>
            <a:endParaRPr lang="en-US" sz="4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FF0000"/>
              </a:solidFill>
              <a:effectLst/>
            </a:endParaRPr>
          </a:p>
        </p:txBody>
      </p:sp>
      <p:sp>
        <p:nvSpPr>
          <p:cNvPr id="61" name="Rectangle 60"/>
          <p:cNvSpPr/>
          <p:nvPr/>
        </p:nvSpPr>
        <p:spPr>
          <a:xfrm rot="10800000">
            <a:off x="1912991" y="4724400"/>
            <a:ext cx="465191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</a:rPr>
              <a:t>&gt;</a:t>
            </a:r>
            <a:endParaRPr lang="en-US" sz="4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FF0000"/>
              </a:solidFill>
              <a:effectLst/>
            </a:endParaRPr>
          </a:p>
        </p:txBody>
      </p:sp>
      <p:sp>
        <p:nvSpPr>
          <p:cNvPr id="62" name="Rectangle 61"/>
          <p:cNvSpPr/>
          <p:nvPr/>
        </p:nvSpPr>
        <p:spPr>
          <a:xfrm>
            <a:off x="6248400" y="5410200"/>
            <a:ext cx="465192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b="1" cap="none" spc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effectLst/>
              </a:rPr>
              <a:t>=</a:t>
            </a:r>
            <a:endParaRPr lang="en-US" sz="4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FF0000"/>
              </a:solidFill>
              <a:effectLst/>
            </a:endParaRPr>
          </a:p>
        </p:txBody>
      </p:sp>
      <p:sp>
        <p:nvSpPr>
          <p:cNvPr id="63" name="Rectangle 62"/>
          <p:cNvSpPr/>
          <p:nvPr/>
        </p:nvSpPr>
        <p:spPr>
          <a:xfrm>
            <a:off x="1905000" y="5410200"/>
            <a:ext cx="465192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effectLst/>
              </a:rPr>
              <a:t>&lt;</a:t>
            </a:r>
            <a:endParaRPr lang="en-US" sz="4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FF0000"/>
              </a:solidFill>
              <a:effectLst/>
            </a:endParaRPr>
          </a:p>
        </p:txBody>
      </p:sp>
      <p:sp>
        <p:nvSpPr>
          <p:cNvPr id="65" name="Rectangle 64"/>
          <p:cNvSpPr/>
          <p:nvPr/>
        </p:nvSpPr>
        <p:spPr>
          <a:xfrm>
            <a:off x="6248400" y="4724400"/>
            <a:ext cx="465192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effectLst/>
              </a:rPr>
              <a:t>&lt;</a:t>
            </a:r>
          </a:p>
        </p:txBody>
      </p:sp>
      <p:sp>
        <p:nvSpPr>
          <p:cNvPr id="66" name="Rectangle 65"/>
          <p:cNvSpPr/>
          <p:nvPr/>
        </p:nvSpPr>
        <p:spPr>
          <a:xfrm>
            <a:off x="6240409" y="4038600"/>
            <a:ext cx="465192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b="1" cap="none" spc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effectLst/>
              </a:rPr>
              <a:t>&gt;</a:t>
            </a:r>
            <a:endParaRPr lang="en-US" sz="4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FF0000"/>
              </a:soli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5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9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16" presetClass="entr" presetSubtype="2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9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500"/>
                            </p:stCondLst>
                            <p:childTnLst>
                              <p:par>
                                <p:cTn id="31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3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3500"/>
                            </p:stCondLst>
                            <p:childTnLst>
                              <p:par>
                                <p:cTn id="40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4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6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900" decel="100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 animBg="1"/>
      <p:bldP spid="50" grpId="0"/>
      <p:bldP spid="52" grpId="0" animBg="1"/>
      <p:bldP spid="54" grpId="0"/>
      <p:bldP spid="55" grpId="0"/>
      <p:bldP spid="56" grpId="0"/>
      <p:bldP spid="57" grpId="0"/>
      <p:bldP spid="58" grpId="0"/>
      <p:bldP spid="59" grpId="0"/>
      <p:bldP spid="60" grpId="0"/>
      <p:bldP spid="61" grpId="0"/>
      <p:bldP spid="62" grpId="0"/>
      <p:bldP spid="63" grpId="0"/>
      <p:bldP spid="65" grpId="0"/>
      <p:bldP spid="6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228600" y="1828800"/>
            <a:ext cx="8686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4: </a:t>
            </a:r>
            <a:r>
              <a:rPr lang="en-US" sz="32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3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3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3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khoanh</a:t>
            </a:r>
            <a:r>
              <a:rPr lang="en-US" sz="3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3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1/5 </a:t>
            </a:r>
            <a:r>
              <a:rPr lang="en-US" sz="32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3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vuông</a:t>
            </a:r>
            <a:r>
              <a:rPr lang="en-US" sz="3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?</a:t>
            </a:r>
            <a:endParaRPr lang="en-US" sz="32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85800" y="3429000"/>
            <a:ext cx="3886200" cy="16764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5181600" y="3352800"/>
            <a:ext cx="3733800" cy="17526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1371600" y="2895600"/>
            <a:ext cx="60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a)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257800" y="2667000"/>
            <a:ext cx="60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b)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914400" y="3581400"/>
            <a:ext cx="5334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600200" y="3581400"/>
            <a:ext cx="5334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2286000" y="3581400"/>
            <a:ext cx="5334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2971800" y="3581400"/>
            <a:ext cx="5334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914400" y="4343400"/>
            <a:ext cx="5334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1600200" y="4343400"/>
            <a:ext cx="5334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2286000" y="4343400"/>
            <a:ext cx="5334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2971800" y="4343400"/>
            <a:ext cx="5334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/>
          <p:cNvSpPr/>
          <p:nvPr/>
        </p:nvSpPr>
        <p:spPr>
          <a:xfrm>
            <a:off x="5410200" y="4343400"/>
            <a:ext cx="5334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6096000" y="4343400"/>
            <a:ext cx="5334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6781800" y="4343400"/>
            <a:ext cx="5334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/>
          <p:cNvSpPr/>
          <p:nvPr/>
        </p:nvSpPr>
        <p:spPr>
          <a:xfrm>
            <a:off x="7467600" y="4343400"/>
            <a:ext cx="5334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8153400" y="4343400"/>
            <a:ext cx="5334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/>
          <p:cNvSpPr/>
          <p:nvPr/>
        </p:nvSpPr>
        <p:spPr>
          <a:xfrm>
            <a:off x="5257800" y="3429000"/>
            <a:ext cx="3581400" cy="8382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/>
          <p:cNvSpPr/>
          <p:nvPr/>
        </p:nvSpPr>
        <p:spPr>
          <a:xfrm>
            <a:off x="5410200" y="3581400"/>
            <a:ext cx="5334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/>
          <p:cNvSpPr/>
          <p:nvPr/>
        </p:nvSpPr>
        <p:spPr>
          <a:xfrm>
            <a:off x="6096000" y="3581400"/>
            <a:ext cx="5334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/>
          <p:cNvSpPr/>
          <p:nvPr/>
        </p:nvSpPr>
        <p:spPr>
          <a:xfrm>
            <a:off x="6781800" y="3581400"/>
            <a:ext cx="5334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/>
          <p:cNvSpPr/>
          <p:nvPr/>
        </p:nvSpPr>
        <p:spPr>
          <a:xfrm>
            <a:off x="7467600" y="3581400"/>
            <a:ext cx="5334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angle 42"/>
          <p:cNvSpPr/>
          <p:nvPr/>
        </p:nvSpPr>
        <p:spPr>
          <a:xfrm>
            <a:off x="8153400" y="3581400"/>
            <a:ext cx="5334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43"/>
          <p:cNvSpPr/>
          <p:nvPr/>
        </p:nvSpPr>
        <p:spPr>
          <a:xfrm>
            <a:off x="3581400" y="3505200"/>
            <a:ext cx="914400" cy="15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ectangle 44"/>
          <p:cNvSpPr/>
          <p:nvPr/>
        </p:nvSpPr>
        <p:spPr>
          <a:xfrm>
            <a:off x="3733800" y="4343400"/>
            <a:ext cx="5334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Rectangle 45"/>
          <p:cNvSpPr/>
          <p:nvPr/>
        </p:nvSpPr>
        <p:spPr>
          <a:xfrm>
            <a:off x="3733800" y="3581400"/>
            <a:ext cx="5334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TextBox 46"/>
          <p:cNvSpPr txBox="1"/>
          <p:nvPr/>
        </p:nvSpPr>
        <p:spPr>
          <a:xfrm>
            <a:off x="1371600" y="2895600"/>
            <a:ext cx="60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a)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3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8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3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8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3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6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8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9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1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3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4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6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8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9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1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3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8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0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 animBg="1"/>
      <p:bldP spid="9" grpId="0" animBg="1"/>
      <p:bldP spid="10" grpId="0"/>
      <p:bldP spid="11" grpId="0"/>
      <p:bldP spid="13" grpId="0" animBg="1"/>
      <p:bldP spid="14" grpId="0" animBg="1"/>
      <p:bldP spid="15" grpId="0" animBg="1"/>
      <p:bldP spid="16" grpId="0" animBg="1"/>
      <p:bldP spid="18" grpId="0" animBg="1"/>
      <p:bldP spid="19" grpId="0" animBg="1"/>
      <p:bldP spid="20" grpId="0" animBg="1"/>
      <p:bldP spid="21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46" grpId="0" animBg="1"/>
      <p:bldP spid="4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57200" y="2362200"/>
            <a:ext cx="83058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tiền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chiếc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bút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chì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700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tiền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chiếc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bút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bi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nhiều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hơn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tiền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chiếc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bút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chì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300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.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tiền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chiếc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bút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bi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bao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nhiêu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en-US" sz="28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33400" y="1828800"/>
            <a:ext cx="1600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5</a:t>
            </a:r>
            <a:endParaRPr lang="en-US" sz="28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124200" y="4267200"/>
            <a:ext cx="990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endParaRPr lang="en-US" sz="28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524000" y="4800600"/>
            <a:ext cx="5257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US" sz="2800" b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tiền</a:t>
            </a:r>
            <a:r>
              <a:rPr lang="en-US" sz="2800" b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b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chiếc</a:t>
            </a:r>
            <a:r>
              <a:rPr lang="en-US" sz="2800" b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bút</a:t>
            </a:r>
            <a:r>
              <a:rPr lang="en-US" sz="2800" b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bi </a:t>
            </a:r>
            <a:r>
              <a:rPr lang="en-US" sz="2800" b="1" dirty="0" err="1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b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2800" b="1" dirty="0">
              <a:solidFill>
                <a:schemeClr val="bg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286000" y="5410200"/>
            <a:ext cx="5257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700 + 300 = 1000 ( </a:t>
            </a:r>
            <a:r>
              <a:rPr lang="en-US" sz="2800" b="1" dirty="0" err="1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2800" b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en-US" sz="2800" b="1" dirty="0">
              <a:solidFill>
                <a:schemeClr val="bg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505200" y="6019800"/>
            <a:ext cx="3505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2800" b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b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: 1000 ( </a:t>
            </a:r>
            <a:r>
              <a:rPr lang="en-US" sz="2800" b="1" dirty="0" err="1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2800" b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en-US" sz="2800" b="1" dirty="0">
              <a:solidFill>
                <a:schemeClr val="bg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4" name="Straight Connector 13"/>
          <p:cNvCxnSpPr/>
          <p:nvPr/>
        </p:nvCxnSpPr>
        <p:spPr>
          <a:xfrm>
            <a:off x="3048000" y="2819400"/>
            <a:ext cx="3505200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2971800" y="3200400"/>
            <a:ext cx="5486400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457200" y="3657600"/>
            <a:ext cx="1828800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3124200" y="3657600"/>
            <a:ext cx="4648200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1371600" y="4114800"/>
            <a:ext cx="838200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1" grpId="0"/>
      <p:bldP spid="1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4" descr="mac_4">
            <a:hlinkClick r:id="rId3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2773" name="Chu ech con.mp3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5"/>
          <a:srcRect/>
          <a:stretch>
            <a:fillRect/>
          </a:stretch>
        </p:blipFill>
        <p:spPr bwMode="auto">
          <a:xfrm>
            <a:off x="4419600" y="32766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4" name="WordArt 5"/>
          <p:cNvSpPr>
            <a:spLocks noChangeArrowheads="1" noChangeShapeType="1" noTextEdit="1"/>
          </p:cNvSpPr>
          <p:nvPr/>
        </p:nvSpPr>
        <p:spPr bwMode="auto">
          <a:xfrm>
            <a:off x="457200" y="304800"/>
            <a:ext cx="8305800" cy="5562600"/>
          </a:xfrm>
          <a:prstGeom prst="rect">
            <a:avLst/>
          </a:prstGeom>
        </p:spPr>
        <p:txBody>
          <a:bodyPr wrap="none" fromWordArt="1">
            <a:prstTxWarp prst="textCascadeUp">
              <a:avLst>
                <a:gd name="adj" fmla="val 44444"/>
              </a:avLst>
            </a:prstTxWarp>
            <a:scene3d>
              <a:camera prst="legacyPerspectiveTopLeft">
                <a:rot lat="0" lon="20519995" rev="0"/>
              </a:camera>
              <a:lightRig rig="legacyHarsh3" dir="r"/>
            </a:scene3d>
            <a:sp3d extrusionH="430200" prstMaterial="legacyMatte">
              <a:extrusionClr>
                <a:srgbClr val="006600"/>
              </a:extrusionClr>
            </a:sp3d>
          </a:bodyPr>
          <a:lstStyle/>
          <a:p>
            <a:pPr algn="ctr"/>
            <a:r>
              <a:rPr lang="en-US" sz="3600" b="1" kern="10">
                <a:ln w="9525">
                  <a:round/>
                  <a:headEnd/>
                  <a:tailEnd/>
                </a:ln>
                <a:solidFill>
                  <a:srgbClr val="00FF00"/>
                </a:solidFill>
                <a:latin typeface="Arial Black"/>
              </a:rPr>
              <a:t>CHÀO CÁC EM !</a:t>
            </a:r>
          </a:p>
        </p:txBody>
      </p:sp>
      <p:pic>
        <p:nvPicPr>
          <p:cNvPr id="15365" name="Picture 2" descr="flower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267200" y="4254500"/>
            <a:ext cx="4876800" cy="260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60575" fill="hold"/>
                                        <p:tgtEl>
                                          <p:spTgt spid="3277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showWhenStopped="0"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2773"/>
                </p:tgtEl>
              </p:cMediaNode>
            </p:audio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&quot;/&gt;&lt;property id=&quot;20307&quot; value=&quot;258&quot;/&gt;&lt;/object&gt;&lt;object type=&quot;3&quot; unique_id=&quot;10005&quot;&gt;&lt;property id=&quot;20148&quot; value=&quot;5&quot;/&gt;&lt;property id=&quot;20300&quot; value=&quot;Slide 2&quot;/&gt;&lt;property id=&quot;20307&quot; value=&quot;270&quot;/&gt;&lt;/object&gt;&lt;object type=&quot;3&quot; unique_id=&quot;10006&quot;&gt;&lt;property id=&quot;20148&quot; value=&quot;5&quot;/&gt;&lt;property id=&quot;20300&quot; value=&quot;Slide 3&quot;/&gt;&lt;property id=&quot;20307&quot; value=&quot;259&quot;/&gt;&lt;/object&gt;&lt;object type=&quot;3&quot; unique_id=&quot;10007&quot;&gt;&lt;property id=&quot;20148&quot; value=&quot;5&quot;/&gt;&lt;property id=&quot;20300&quot; value=&quot;Slide 4&quot;/&gt;&lt;property id=&quot;20307&quot; value=&quot;272&quot;/&gt;&lt;/object&gt;&lt;object type=&quot;3&quot; unique_id=&quot;10008&quot;&gt;&lt;property id=&quot;20148&quot; value=&quot;5&quot;/&gt;&lt;property id=&quot;20300&quot; value=&quot;Slide 5&quot;/&gt;&lt;property id=&quot;20307&quot; value=&quot;273&quot;/&gt;&lt;/object&gt;&lt;object type=&quot;3&quot; unique_id=&quot;10009&quot;&gt;&lt;property id=&quot;20148&quot; value=&quot;5&quot;/&gt;&lt;property id=&quot;20300&quot; value=&quot;Slide 6&quot;/&gt;&lt;property id=&quot;20307&quot; value=&quot;274&quot;/&gt;&lt;/object&gt;&lt;object type=&quot;3&quot; unique_id=&quot;10010&quot;&gt;&lt;property id=&quot;20148&quot; value=&quot;5&quot;/&gt;&lt;property id=&quot;20300&quot; value=&quot;Slide 7&quot;/&gt;&lt;property id=&quot;20307&quot; value=&quot;269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425</TotalTime>
  <Words>232</Words>
  <Application>Microsoft Office PowerPoint</Application>
  <PresentationFormat>On-screen Show (4:3)</PresentationFormat>
  <Paragraphs>78</Paragraphs>
  <Slides>7</Slides>
  <Notes>0</Notes>
  <HiddenSlides>0</HiddenSlides>
  <MMClips>1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Asus</dc:creator>
  <cp:lastModifiedBy>Dang Le Phan Danh</cp:lastModifiedBy>
  <cp:revision>46</cp:revision>
  <dcterms:created xsi:type="dcterms:W3CDTF">2016-04-17T10:26:20Z</dcterms:created>
  <dcterms:modified xsi:type="dcterms:W3CDTF">2019-04-22T09:21:49Z</dcterms:modified>
</cp:coreProperties>
</file>