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7" r:id="rId3"/>
    <p:sldId id="259" r:id="rId4"/>
    <p:sldId id="260" r:id="rId5"/>
    <p:sldId id="261" r:id="rId6"/>
    <p:sldId id="265" r:id="rId7"/>
    <p:sldId id="263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22/04/2019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22/04/2019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22/04/2019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22/04/2019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22/04/2019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22/04/2019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22/04/2019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22/04/2019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22/04/2019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22/04/2019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22/04/2019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EBF0A-C6EF-40C3-8EFC-80753364921B}" type="datetimeFigureOut">
              <a:rPr lang="en-US" smtClean="0"/>
              <a:pPr/>
              <a:t>22/04/2019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4.bp.blogspot.com/_AlUq7pt6y00/SL5AGAY7rjI/AAAAAAAACh8/EacGB_RC_Ag/s1600-h/mac_4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nhac%20d\Chu%20ech%20con.mp3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midbackgndá"/>
          <p:cNvPicPr>
            <a:picLocks noChangeAspect="1" noChangeArrowheads="1"/>
          </p:cNvPicPr>
          <p:nvPr/>
        </p:nvPicPr>
        <p:blipFill>
          <a:blip r:embed="rId2">
            <a:lum bright="-12000"/>
          </a:blip>
          <a:srcRect b="155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WordArt 18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6858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TRƯỜNG TIỂU HỌC </a:t>
            </a:r>
            <a:r>
              <a:rPr lang="en-US" sz="3600" b="1" kern="10" dirty="0" smtClean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GIA THƯỢNG</a:t>
            </a:r>
            <a:endParaRPr lang="en-US" sz="3600" b="1" kern="10" dirty="0">
              <a:ln w="9525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WordArt 22"/>
          <p:cNvSpPr>
            <a:spLocks noChangeArrowheads="1" noChangeShapeType="1" noTextEdit="1"/>
          </p:cNvSpPr>
          <p:nvPr/>
        </p:nvSpPr>
        <p:spPr bwMode="auto">
          <a:xfrm>
            <a:off x="4876800" y="1752600"/>
            <a:ext cx="3962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TOÁN - LỚP </a:t>
            </a:r>
            <a:r>
              <a:rPr lang="en-US" sz="2800" b="1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2A5</a:t>
            </a:r>
            <a:endParaRPr lang="en-US" sz="2800" b="1" kern="10" dirty="0">
              <a:ln w="19050">
                <a:solidFill>
                  <a:srgbClr val="0000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517525" y="4456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WordArt 25"/>
          <p:cNvSpPr>
            <a:spLocks noChangeArrowheads="1" noChangeShapeType="1" noTextEdit="1"/>
          </p:cNvSpPr>
          <p:nvPr/>
        </p:nvSpPr>
        <p:spPr bwMode="auto">
          <a:xfrm>
            <a:off x="228600" y="3505200"/>
            <a:ext cx="77724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TẬP CHUNG (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166 )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WordArt 18"/>
          <p:cNvSpPr>
            <a:spLocks noChangeArrowheads="1" noChangeShapeType="1" noTextEdit="1"/>
          </p:cNvSpPr>
          <p:nvPr/>
        </p:nvSpPr>
        <p:spPr bwMode="auto">
          <a:xfrm>
            <a:off x="457200" y="5867400"/>
            <a:ext cx="6400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  <a:latin typeface="Arial"/>
                <a:cs typeface="Arial"/>
              </a:rPr>
              <a:t>GV: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  <a:latin typeface="Arial"/>
                <a:cs typeface="Arial"/>
              </a:rPr>
              <a:t>Bùi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  <a:latin typeface="Arial"/>
                <a:cs typeface="Arial"/>
              </a:rPr>
              <a:t> Thu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  <a:latin typeface="Arial"/>
                <a:cs typeface="Arial"/>
              </a:rPr>
              <a:t>Hiền</a:t>
            </a:r>
            <a:endParaRPr lang="en-US" sz="3600" b="1" kern="10" dirty="0">
              <a:solidFill>
                <a:srgbClr val="FF0000"/>
              </a:solidFill>
              <a:effectLst>
                <a:outerShdw blurRad="38100" dist="38100" dir="2700000" algn="tl" rotWithShape="0">
                  <a:srgbClr val="00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7"/>
          <p:cNvSpPr>
            <a:spLocks noChangeArrowheads="1"/>
          </p:cNvSpPr>
          <p:nvPr/>
        </p:nvSpPr>
        <p:spPr bwMode="auto">
          <a:xfrm>
            <a:off x="306388" y="1905000"/>
            <a:ext cx="1446212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1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124201" y="2286000"/>
            <a:ext cx="3047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  <a:endParaRPr lang="en-US" sz="6600" b="1" cap="all" spc="0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286000" y="1828800"/>
            <a:ext cx="731520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&gt;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&lt;</a:t>
            </a:r>
            <a:endParaRPr lang="en-US" sz="4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algn="ctr"/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=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1068388" y="4152403"/>
            <a:ext cx="33512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937  …  739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1066800" y="4832866"/>
            <a:ext cx="33512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600  …  599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1066800" y="5518666"/>
            <a:ext cx="33512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398  …  405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4497388" y="4147066"/>
            <a:ext cx="41132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200 + 30       …  230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58" name="Text Box 8"/>
          <p:cNvSpPr txBox="1">
            <a:spLocks noChangeArrowheads="1"/>
          </p:cNvSpPr>
          <p:nvPr/>
        </p:nvSpPr>
        <p:spPr bwMode="auto">
          <a:xfrm>
            <a:off x="4495800" y="4808041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500 + 60 + 7 …  597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4495800" y="5518666"/>
            <a:ext cx="434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500 + 50       …  649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905000" y="4038600"/>
            <a:ext cx="4651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&gt;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912991" y="4724400"/>
            <a:ext cx="4651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&gt;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705600" y="5410200"/>
            <a:ext cx="4651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&lt;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905000" y="5410200"/>
            <a:ext cx="4651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&lt;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705600" y="4724400"/>
            <a:ext cx="4651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&lt;</a:t>
            </a:r>
          </a:p>
        </p:txBody>
      </p:sp>
      <p:sp>
        <p:nvSpPr>
          <p:cNvPr id="66" name="Rectangle 65"/>
          <p:cNvSpPr/>
          <p:nvPr/>
        </p:nvSpPr>
        <p:spPr>
          <a:xfrm>
            <a:off x="6697609" y="4038600"/>
            <a:ext cx="4651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=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0" grpId="0"/>
      <p:bldP spid="52" grpId="0" animBg="1"/>
      <p:bldP spid="54" grpId="1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5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381000" y="1752600"/>
            <a:ext cx="1600200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2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438400"/>
            <a:ext cx="84360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857, 678, 599, 1000, 903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theo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thứ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tự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3124200"/>
            <a:ext cx="2677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a,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bé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đến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lớn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4343400"/>
            <a:ext cx="2698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b,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lớn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đến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bé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3743980"/>
            <a:ext cx="91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599</a:t>
            </a:r>
            <a:r>
              <a:rPr lang="en-US" sz="2800" b="1" dirty="0" smtClean="0">
                <a:latin typeface="Times New Roman" pitchFamily="18" charset="0"/>
              </a:rPr>
              <a:t>,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400" y="374398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678</a:t>
            </a:r>
            <a:r>
              <a:rPr lang="en-US" sz="2800" b="1" dirty="0" smtClean="0">
                <a:latin typeface="Times New Roman" pitchFamily="18" charset="0"/>
              </a:rPr>
              <a:t>,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373380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857</a:t>
            </a:r>
            <a:r>
              <a:rPr lang="en-US" sz="2800" b="1" dirty="0" smtClean="0">
                <a:latin typeface="Times New Roman" pitchFamily="18" charset="0"/>
              </a:rPr>
              <a:t>,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25557" y="373380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903</a:t>
            </a:r>
            <a:r>
              <a:rPr lang="en-US" sz="2800" b="1" dirty="0" smtClean="0">
                <a:latin typeface="Times New Roman" pitchFamily="18" charset="0"/>
              </a:rPr>
              <a:t>,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62400" y="3733800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1000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039380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1000</a:t>
            </a:r>
            <a:r>
              <a:rPr lang="en-US" sz="2800" b="1" dirty="0" smtClean="0">
                <a:latin typeface="Times New Roman" pitchFamily="18" charset="0"/>
              </a:rPr>
              <a:t>,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28800" y="503938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903</a:t>
            </a:r>
            <a:r>
              <a:rPr lang="en-US" sz="2800" b="1" dirty="0" smtClean="0">
                <a:latin typeface="Times New Roman" pitchFamily="18" charset="0"/>
              </a:rPr>
              <a:t>,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15957" y="502920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857</a:t>
            </a:r>
            <a:r>
              <a:rPr lang="en-US" sz="2800" b="1" dirty="0" smtClean="0">
                <a:latin typeface="Times New Roman" pitchFamily="18" charset="0"/>
              </a:rPr>
              <a:t>,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77957" y="503938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678</a:t>
            </a:r>
            <a:r>
              <a:rPr lang="en-US" sz="2800" b="1" dirty="0" smtClean="0">
                <a:latin typeface="Times New Roman" pitchFamily="18" charset="0"/>
              </a:rPr>
              <a:t>,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14800" y="5029200"/>
            <a:ext cx="160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599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457200" y="1676400"/>
            <a:ext cx="1143000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3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7725" y="1752600"/>
            <a:ext cx="31790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Đặt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rồi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990600" y="2286000"/>
            <a:ext cx="373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a,  635 + 241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562600" y="23622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970 + 29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990600" y="4714220"/>
            <a:ext cx="403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b,  896 - 133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562600" y="471422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295 - 105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1752600" y="2819400"/>
            <a:ext cx="99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635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1752600" y="3377625"/>
            <a:ext cx="99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241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1752600" y="3987225"/>
            <a:ext cx="99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876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1371600" y="3124200"/>
            <a:ext cx="53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752600" y="3962400"/>
            <a:ext cx="9144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5943600" y="2743200"/>
            <a:ext cx="99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970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5943600" y="3301425"/>
            <a:ext cx="99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29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5943600" y="3911025"/>
            <a:ext cx="99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999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5562600" y="3048000"/>
            <a:ext cx="53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943600" y="3886200"/>
            <a:ext cx="9144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1752600" y="5105400"/>
            <a:ext cx="99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896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1752600" y="5663625"/>
            <a:ext cx="99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133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1752600" y="6273225"/>
            <a:ext cx="99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763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1371600" y="5410200"/>
            <a:ext cx="53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1752600" y="6248400"/>
            <a:ext cx="9144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5943600" y="5105400"/>
            <a:ext cx="99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295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5943600" y="5663625"/>
            <a:ext cx="99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105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5943600" y="6273225"/>
            <a:ext cx="99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5562600" y="5410200"/>
            <a:ext cx="53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943600" y="6248400"/>
            <a:ext cx="9144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/>
      <p:bldP spid="9" grpId="0"/>
      <p:bldP spid="10" grpId="0"/>
      <p:bldP spid="11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304800" y="2438400"/>
            <a:ext cx="1370012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4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905000" y="2514600"/>
            <a:ext cx="2284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nhẩm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04800" y="3258205"/>
            <a:ext cx="289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600m + 300m    = 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04800" y="3896380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20dm + 500dm  = 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495800" y="3182005"/>
            <a:ext cx="411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700cm + 20cm      = 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495800" y="3882093"/>
            <a:ext cx="411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1000km – 200km  </a:t>
            </a:r>
            <a:r>
              <a:rPr lang="en-US" sz="2800" b="1" dirty="0">
                <a:latin typeface="Times New Roman" pitchFamily="18" charset="0"/>
              </a:rPr>
              <a:t>= 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048000" y="3196293"/>
            <a:ext cx="1905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FC3245"/>
                </a:solidFill>
                <a:latin typeface="Times New Roman" pitchFamily="18" charset="0"/>
              </a:rPr>
              <a:t>900m</a:t>
            </a:r>
            <a:endParaRPr lang="en-US" sz="3000" b="1" dirty="0">
              <a:solidFill>
                <a:srgbClr val="FC3245"/>
              </a:solidFill>
              <a:latin typeface="Times New Roman" pitchFamily="18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048000" y="3882093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C3245"/>
                </a:solidFill>
                <a:latin typeface="Times New Roman" pitchFamily="18" charset="0"/>
              </a:rPr>
              <a:t>520dm</a:t>
            </a:r>
            <a:endParaRPr lang="en-US" sz="2800" b="1" dirty="0">
              <a:solidFill>
                <a:srgbClr val="FC3245"/>
              </a:solidFill>
              <a:latin typeface="Times New Roman" pitchFamily="18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7620000" y="3196293"/>
            <a:ext cx="167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C3245"/>
                </a:solidFill>
                <a:latin typeface="Times New Roman" pitchFamily="18" charset="0"/>
              </a:rPr>
              <a:t>720cm</a:t>
            </a:r>
            <a:endParaRPr lang="en-US" sz="2800" b="1" dirty="0">
              <a:solidFill>
                <a:srgbClr val="FC3245"/>
              </a:solidFill>
              <a:latin typeface="Times New Roman" pitchFamily="18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7543800" y="3886200"/>
            <a:ext cx="137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C3245"/>
                </a:solidFill>
                <a:latin typeface="Times New Roman" pitchFamily="18" charset="0"/>
              </a:rPr>
              <a:t>800km</a:t>
            </a:r>
            <a:endParaRPr lang="en-US" sz="2800" b="1" dirty="0">
              <a:solidFill>
                <a:srgbClr val="FC3245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1097" y="1085671"/>
            <a:ext cx="4274503" cy="120032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perspectiveRigh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TRÒ</a:t>
            </a:r>
            <a:r>
              <a:rPr 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CHƠI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2667000"/>
            <a:ext cx="88152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50" endPos="85000" dist="29997" dir="5400000" sy="-100000" algn="bl" rotWithShape="0"/>
                </a:effectLst>
              </a:rPr>
              <a:t>AI </a:t>
            </a:r>
            <a:r>
              <a:rPr 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50" endPos="85000" dist="29997" dir="5400000" sy="-100000" algn="bl" rotWithShape="0"/>
                </a:effectLst>
              </a:rPr>
              <a:t>NHANH</a:t>
            </a:r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50" endPos="85000" dist="29997" dir="5400000" sy="-100000" algn="bl" rotWithShape="0"/>
                </a:effectLst>
              </a:rPr>
              <a:t> - AI ĐÚNG</a:t>
            </a:r>
            <a:endParaRPr lang="en-US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50" endPos="85000" dist="29997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0" y="76200"/>
            <a:ext cx="8610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Xếp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4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tam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nhỏ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thành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tam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to: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" name="Right Triangle 5"/>
          <p:cNvSpPr/>
          <p:nvPr/>
        </p:nvSpPr>
        <p:spPr>
          <a:xfrm>
            <a:off x="1295400" y="1295400"/>
            <a:ext cx="1524000" cy="1524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3124200" y="1295400"/>
            <a:ext cx="1524000" cy="1524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>
            <a:off x="4953000" y="1295400"/>
            <a:ext cx="1524000" cy="1524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>
            <a:off x="6705600" y="1371600"/>
            <a:ext cx="1524000" cy="1447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1524000" y="3581400"/>
            <a:ext cx="5257800" cy="266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111 L 0.00833 0.3552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1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8100000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879 C -0.0842 0.00879 -0.16823 0.00902 -0.2 0.00879 C -0.23177 0.00856 -0.19219 -0.05088 -0.19063 0.00694 C -0.18907 0.06475 -0.19063 0.2988 -0.19063 0.35522 " pathEditMode="relative" rAng="0" ptsTypes="aaaA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00" y="1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12211 L 0.09167 0.5106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8100000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4 0.09436 L -0.26667 0.5050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00" y="2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8100000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mac_4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Chu ech co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WordArt 5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8305800" cy="5562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5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CHÀO CÁC EM !</a:t>
            </a:r>
          </a:p>
        </p:txBody>
      </p:sp>
      <p:pic>
        <p:nvPicPr>
          <p:cNvPr id="15365" name="Picture 2" descr="flower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67200" y="4254500"/>
            <a:ext cx="4876800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575" fill="hold"/>
                                        <p:tgtEl>
                                          <p:spTgt spid="327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77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197</Words>
  <Application>Microsoft Office PowerPoint</Application>
  <PresentationFormat>On-screen Show (4:3)</PresentationFormat>
  <Paragraphs>70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Dang Le Phan Danh</cp:lastModifiedBy>
  <cp:revision>35</cp:revision>
  <dcterms:created xsi:type="dcterms:W3CDTF">2016-04-17T10:26:20Z</dcterms:created>
  <dcterms:modified xsi:type="dcterms:W3CDTF">2019-04-22T09:22:46Z</dcterms:modified>
</cp:coreProperties>
</file>