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75" r:id="rId3"/>
    <p:sldId id="276" r:id="rId4"/>
    <p:sldId id="259" r:id="rId5"/>
    <p:sldId id="277" r:id="rId6"/>
    <p:sldId id="272" r:id="rId7"/>
    <p:sldId id="278" r:id="rId8"/>
    <p:sldId id="269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_AlUq7pt6y00/SL5AGAY7rjI/AAAAAAAACh8/EacGB_RC_Ag/s1600-h/mac_4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nhac%20d\Chu%20ech%20con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midbackgndá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 b="15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WordArt 18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858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TRƯỜNG TIỂU HỌC </a:t>
            </a:r>
            <a:r>
              <a:rPr lang="en-US" sz="3600" b="1" kern="10" dirty="0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GIA THƯỢNG</a:t>
            </a:r>
            <a:endParaRPr lang="en-US" sz="3600" b="1" kern="10" dirty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WordArt 22"/>
          <p:cNvSpPr>
            <a:spLocks noChangeArrowheads="1" noChangeShapeType="1" noTextEdit="1"/>
          </p:cNvSpPr>
          <p:nvPr/>
        </p:nvSpPr>
        <p:spPr bwMode="auto">
          <a:xfrm>
            <a:off x="4876800" y="1752600"/>
            <a:ext cx="396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TOÁN - LỚP </a:t>
            </a:r>
            <a:r>
              <a:rPr lang="en-US" sz="28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</a:t>
            </a:r>
            <a:endParaRPr lang="en-US" sz="2800" b="1" kern="1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17525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WordArt 25"/>
          <p:cNvSpPr>
            <a:spLocks noChangeArrowheads="1" noChangeShapeType="1" noTextEdit="1"/>
          </p:cNvSpPr>
          <p:nvPr/>
        </p:nvSpPr>
        <p:spPr bwMode="auto">
          <a:xfrm>
            <a:off x="228600" y="3505200"/>
            <a:ext cx="7772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CHUNG (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168 )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18"/>
          <p:cNvSpPr>
            <a:spLocks noChangeArrowheads="1" noChangeShapeType="1" noTextEdit="1"/>
          </p:cNvSpPr>
          <p:nvPr/>
        </p:nvSpPr>
        <p:spPr bwMode="auto">
          <a:xfrm>
            <a:off x="457200" y="5867400"/>
            <a:ext cx="6400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Giáo</a:t>
            </a:r>
            <a:r>
              <a:rPr lang="en-US" sz="3600" b="1" kern="10" dirty="0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viên</a:t>
            </a:r>
            <a:r>
              <a:rPr lang="en-US" sz="3600" b="1" kern="10" dirty="0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: </a:t>
            </a:r>
            <a:r>
              <a:rPr lang="en-US" sz="3600" b="1" kern="10" dirty="0" err="1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Bùi</a:t>
            </a:r>
            <a:r>
              <a:rPr lang="en-US" sz="3600" b="1" kern="10" dirty="0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Thu </a:t>
            </a:r>
            <a:r>
              <a:rPr lang="en-US" sz="3600" b="1" kern="10" dirty="0" err="1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Hiền</a:t>
            </a:r>
            <a:endParaRPr lang="en-US" sz="3600" b="1" kern="10" dirty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18288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4384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048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6576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2672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48768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56388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24632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915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31242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695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36824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714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800" y="42920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49778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0" y="56636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710625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3202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9298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53942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685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295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20060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199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26156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381000" y="1600200"/>
            <a:ext cx="16002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2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09800" y="1600200"/>
            <a:ext cx="1018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28604" y="2743200"/>
          <a:ext cx="861059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228600" y="2819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380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90600" y="2819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381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28800" y="2819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90800" y="2819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383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352800" y="2819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191000" y="2819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53000" y="2819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386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15000" y="2819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387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477000" y="2819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239000" y="2819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389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077200" y="2819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152400" y="4038600"/>
          <a:ext cx="861059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152396" y="4114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14396" y="4114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52596" y="4114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502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14596" y="4114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76596" y="4114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114796" y="4114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876796" y="4114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638796" y="4114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507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00796" y="4114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162796" y="4114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509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00996" y="4114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510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228600" y="5181600"/>
          <a:ext cx="861059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  <a:gridCol w="782781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5" name="TextBox 84"/>
          <p:cNvSpPr txBox="1"/>
          <p:nvPr/>
        </p:nvSpPr>
        <p:spPr>
          <a:xfrm>
            <a:off x="228596" y="525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90596" y="525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710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828796" y="525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720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590796" y="525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352796" y="525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740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190996" y="525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52996" y="525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760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714996" y="525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770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476996" y="525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780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238996" y="525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077196" y="525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04800" y="2209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28600" y="4572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04800" y="3429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1" grpId="0"/>
      <p:bldP spid="21" grpId="1"/>
      <p:bldP spid="49" grpId="0"/>
      <p:bldP spid="50" grpId="0"/>
      <p:bldP spid="51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381000" y="1905000"/>
            <a:ext cx="16002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3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1905000"/>
            <a:ext cx="670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Viết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tròn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trăm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thích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hợp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chỗ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chấm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?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76200" y="3429000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100,…..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914400" y="3429000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1752600" y="3429000"/>
            <a:ext cx="358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300, …………….,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2438400" y="3453825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400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3200400" y="3429000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3962400" y="3429000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600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5105400" y="3453825"/>
            <a:ext cx="274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700,……,……,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5867400" y="3429000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5600" y="3429000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7696200" y="3505200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/>
      <p:bldP spid="8" grpId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7"/>
          <p:cNvSpPr>
            <a:spLocks noChangeArrowheads="1"/>
          </p:cNvSpPr>
          <p:nvPr/>
        </p:nvSpPr>
        <p:spPr bwMode="auto">
          <a:xfrm>
            <a:off x="306388" y="1905000"/>
            <a:ext cx="1446212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4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124201" y="2286000"/>
            <a:ext cx="3047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en-US" sz="6600" b="1" cap="all" spc="0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286000" y="1828800"/>
            <a:ext cx="73152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&gt;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&lt;</a:t>
            </a:r>
            <a:endParaRPr lang="en-US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=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68388" y="4152403"/>
            <a:ext cx="335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372  …  299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1066800" y="4832866"/>
            <a:ext cx="335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465  …  700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1066800" y="5518666"/>
            <a:ext cx="335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534  …  500 + 34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5410200" y="4147066"/>
            <a:ext cx="274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631…  640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5257800" y="4800600"/>
            <a:ext cx="320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909 …..  902 + 7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5486400" y="5518666"/>
            <a:ext cx="350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708…  807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905000" y="4038600"/>
            <a:ext cx="4651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&gt;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1" name="Rectangle 60"/>
          <p:cNvSpPr/>
          <p:nvPr/>
        </p:nvSpPr>
        <p:spPr>
          <a:xfrm rot="10800000">
            <a:off x="1912991" y="4724400"/>
            <a:ext cx="4651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&gt;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248400" y="5410200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&lt;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72200" y="4031159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&lt;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248400" y="4716959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=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1200" y="5486400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=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/>
      <p:bldP spid="52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5" grpId="0"/>
      <p:bldP spid="66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306388" y="1905000"/>
            <a:ext cx="1446212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5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609600" y="2819400"/>
            <a:ext cx="571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685800" y="3581400"/>
            <a:ext cx="579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609600" y="4419600"/>
            <a:ext cx="548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999 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28442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36062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999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200" y="44444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mac_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Chu ech co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5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5562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5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CHÀO CÁC EM !</a:t>
            </a:r>
          </a:p>
        </p:txBody>
      </p:sp>
      <p:pic>
        <p:nvPicPr>
          <p:cNvPr id="15365" name="Picture 2" descr="flower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4254500"/>
            <a:ext cx="48768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75" fill="hold"/>
                                        <p:tgtEl>
                                          <p:spTgt spid="327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3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&quot;/&gt;&lt;property id=&quot;20307&quot; value=&quot;275&quot;/&gt;&lt;/object&gt;&lt;object type=&quot;3&quot; unique_id=&quot;10006&quot;&gt;&lt;property id=&quot;20148&quot; value=&quot;5&quot;/&gt;&lt;property id=&quot;20300&quot; value=&quot;Slide 3&quot;/&gt;&lt;property id=&quot;20307&quot; value=&quot;276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77&quot;/&gt;&lt;/object&gt;&lt;object type=&quot;3&quot; unique_id=&quot;10009&quot;&gt;&lt;property id=&quot;20148&quot; value=&quot;5&quot;/&gt;&lt;property id=&quot;20300&quot; value=&quot;Slide 6&quot;/&gt;&lt;property id=&quot;20307&quot; value=&quot;272&quot;/&gt;&lt;/object&gt;&lt;object type=&quot;3&quot; unique_id=&quot;10010&quot;&gt;&lt;property id=&quot;20148&quot; value=&quot;5&quot;/&gt;&lt;property id=&quot;20300&quot; value=&quot;Slide 7&quot;/&gt;&lt;property id=&quot;20307&quot; value=&quot;278&quot;/&gt;&lt;/object&gt;&lt;object type=&quot;3&quot; unique_id=&quot;10011&quot;&gt;&lt;property id=&quot;20148&quot; value=&quot;5&quot;/&gt;&lt;property id=&quot;20300&quot; value=&quot;Slide 8&quot;/&gt;&lt;property id=&quot;20307&quot; value=&quot;269&quot;/&gt;&lt;/object&gt;&lt;object type=&quot;3&quot; unique_id=&quot;10012&quot;&gt;&lt;property id=&quot;20148&quot; value=&quot;5&quot;/&gt;&lt;property id=&quot;20300&quot; value=&quot;Slide 9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250</Words>
  <Application>Microsoft Office PowerPoint</Application>
  <PresentationFormat>On-screen Show (4:3)</PresentationFormat>
  <Paragraphs>99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Dang Le Phan Danh</cp:lastModifiedBy>
  <cp:revision>54</cp:revision>
  <dcterms:created xsi:type="dcterms:W3CDTF">2016-04-17T10:26:20Z</dcterms:created>
  <dcterms:modified xsi:type="dcterms:W3CDTF">2019-04-22T09:45:45Z</dcterms:modified>
</cp:coreProperties>
</file>