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1"/>
  </p:notesMasterIdLst>
  <p:sldIdLst>
    <p:sldId id="292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7" r:id="rId81"/>
    <p:sldId id="378" r:id="rId82"/>
    <p:sldId id="379" r:id="rId83"/>
    <p:sldId id="380" r:id="rId84"/>
    <p:sldId id="381" r:id="rId85"/>
    <p:sldId id="382" r:id="rId86"/>
    <p:sldId id="383" r:id="rId87"/>
    <p:sldId id="384" r:id="rId88"/>
    <p:sldId id="385" r:id="rId89"/>
    <p:sldId id="386" r:id="rId90"/>
    <p:sldId id="387" r:id="rId91"/>
    <p:sldId id="388" r:id="rId92"/>
    <p:sldId id="389" r:id="rId93"/>
    <p:sldId id="390" r:id="rId94"/>
    <p:sldId id="391" r:id="rId95"/>
    <p:sldId id="392" r:id="rId96"/>
    <p:sldId id="393" r:id="rId97"/>
    <p:sldId id="394" r:id="rId98"/>
    <p:sldId id="395" r:id="rId99"/>
    <p:sldId id="396" r:id="rId100"/>
    <p:sldId id="397" r:id="rId101"/>
    <p:sldId id="398" r:id="rId102"/>
    <p:sldId id="399" r:id="rId103"/>
    <p:sldId id="400" r:id="rId104"/>
    <p:sldId id="298" r:id="rId105"/>
    <p:sldId id="293" r:id="rId106"/>
    <p:sldId id="290" r:id="rId107"/>
    <p:sldId id="289" r:id="rId108"/>
    <p:sldId id="296" r:id="rId109"/>
    <p:sldId id="297" r:id="rId1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99"/>
    <a:srgbClr val="00FF00"/>
    <a:srgbClr val="000000"/>
    <a:srgbClr val="FFFF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9F3E16-E037-475A-B067-66D786182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1BBC-F5A3-43E6-898F-1399C7FA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29FF-5C37-4CBB-950F-8C9A3755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35E7-D715-4ADE-BC31-BC639D36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79EA1-780E-496C-A8B9-CBC261564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6B02-CC2F-4FE1-B106-F9B1BF2CC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9764-3F23-4394-8ACB-252C43A1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5DD0-36BD-48AC-B47C-F425F11B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0D7F-E872-47F0-96AD-30A88E39F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185F-F5BC-4078-A149-078B53A9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BF33-62E6-4F4F-A957-85C9A90D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4CCE-5D73-412F-8600-9BB3F75FA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AA60175-30DF-4BEC-91B5-01C01F8C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gif"/><Relationship Id="rId4" Type="http://schemas.openxmlformats.org/officeDocument/2006/relationships/image" Target="../media/image4.gif"/><Relationship Id="rId9" Type="http://schemas.openxmlformats.org/officeDocument/2006/relationships/image" Target="../media/image7.gif"/><Relationship Id="rId1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FF"/>
            </a:solidFill>
            <a:miter lim="800000"/>
            <a:headEnd/>
            <a:tailEnd/>
          </a:ln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-61913" y="-792163"/>
            <a:ext cx="9269413" cy="7807326"/>
            <a:chOff x="-39" y="-35"/>
            <a:chExt cx="5839" cy="4472"/>
          </a:xfrm>
        </p:grpSpPr>
        <p:grpSp>
          <p:nvGrpSpPr>
            <p:cNvPr id="3077" name="Group 6"/>
            <p:cNvGrpSpPr>
              <a:grpSpLocks/>
            </p:cNvGrpSpPr>
            <p:nvPr/>
          </p:nvGrpSpPr>
          <p:grpSpPr bwMode="auto">
            <a:xfrm>
              <a:off x="40" y="193"/>
              <a:ext cx="5760" cy="384"/>
              <a:chOff x="0" y="31"/>
              <a:chExt cx="5760" cy="609"/>
            </a:xfrm>
          </p:grpSpPr>
          <p:sp>
            <p:nvSpPr>
              <p:cNvPr id="150535" name="Rectangle 7"/>
              <p:cNvSpPr>
                <a:spLocks noChangeArrowheads="1"/>
              </p:cNvSpPr>
              <p:nvPr/>
            </p:nvSpPr>
            <p:spPr bwMode="auto">
              <a:xfrm>
                <a:off x="2779" y="31"/>
                <a:ext cx="157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0536" name="Text Box 8"/>
              <p:cNvSpPr txBox="1">
                <a:spLocks noChangeArrowheads="1"/>
              </p:cNvSpPr>
              <p:nvPr/>
            </p:nvSpPr>
            <p:spPr bwMode="auto">
              <a:xfrm>
                <a:off x="0" y="418"/>
                <a:ext cx="576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 rot="5400000">
              <a:off x="-1907" y="2377"/>
              <a:ext cx="3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  <p:sp>
          <p:nvSpPr>
            <p:cNvPr id="150538" name="Text Box 10"/>
            <p:cNvSpPr txBox="1">
              <a:spLocks noChangeArrowheads="1"/>
            </p:cNvSpPr>
            <p:nvPr/>
          </p:nvSpPr>
          <p:spPr bwMode="auto">
            <a:xfrm rot="10800000">
              <a:off x="-39" y="4201"/>
              <a:ext cx="57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endPara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endParaRPr>
            </a:p>
          </p:txBody>
        </p:sp>
        <p:sp>
          <p:nvSpPr>
            <p:cNvPr id="150539" name="Text Box 11"/>
            <p:cNvSpPr txBox="1">
              <a:spLocks noChangeArrowheads="1"/>
            </p:cNvSpPr>
            <p:nvPr/>
          </p:nvSpPr>
          <p:spPr bwMode="auto">
            <a:xfrm rot="16200000">
              <a:off x="3515" y="2057"/>
              <a:ext cx="43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</p:grp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54102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TẬP LÀM VĂN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325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16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406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56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60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n_blu0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1371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480175" y="4419600"/>
          <a:ext cx="26638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4419600"/>
                        <a:ext cx="266382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4" descr="rosec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6096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blu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828116">
            <a:off x="-381000" y="3200400"/>
            <a:ext cx="2057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2308_22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4648200"/>
            <a:ext cx="2133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309_GHDDV00035[1]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9144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2291_5[1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533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9"/>
          <p:cNvSpPr>
            <a:spLocks noChangeArrowheads="1"/>
          </p:cNvSpPr>
          <p:nvPr/>
        </p:nvSpPr>
        <p:spPr bwMode="auto">
          <a:xfrm>
            <a:off x="2324100" y="5880100"/>
            <a:ext cx="790575" cy="914400"/>
          </a:xfrm>
          <a:prstGeom prst="smileyFace">
            <a:avLst>
              <a:gd name="adj" fmla="val -4653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>
            <a:off x="5791200" y="5956300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0" y="0"/>
          <a:ext cx="266700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2" imgW="1278331" imgH="1273759" progId="MS_ClipArt_Gallery.2">
                  <p:embed/>
                </p:oleObj>
              </mc:Choice>
              <mc:Fallback>
                <p:oleObj name="Clip" r:id="rId12" imgW="1278331" imgH="1273759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667000" cy="265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 descr="rosec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5908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rosec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667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8" name="WordArt 14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800600" cy="243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79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Ba ngọn nến lung linh</a:t>
            </a:r>
          </a:p>
        </p:txBody>
      </p:sp>
      <p:pic>
        <p:nvPicPr>
          <p:cNvPr id="159759" name="Reco408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461" fill="hold"/>
                                        <p:tgtEl>
                                          <p:spTgt spid="159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759"/>
                </p:tgtEl>
              </p:cMediaNode>
            </p:audio>
          </p:childTnLst>
        </p:cTn>
      </p:par>
    </p:tnLst>
    <p:bldLst>
      <p:bldP spid="15975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553200"/>
          </a:xfrm>
          <a:prstGeom prst="rect">
            <a:avLst/>
          </a:prstGeom>
          <a:solidFill>
            <a:srgbClr val="0000FF"/>
          </a:solidFill>
          <a:ln w="5715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8288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000066"/>
                </a:solidFill>
              </a:rPr>
              <a:t>TẬP LÀM VĂN</a:t>
            </a:r>
            <a:r>
              <a:rPr lang="en-US" sz="4800" b="1">
                <a:solidFill>
                  <a:srgbClr val="000066"/>
                </a:solidFill>
              </a:rPr>
              <a:t>:</a:t>
            </a:r>
            <a:endParaRPr lang="en-US" sz="4800" b="1" u="sng">
              <a:solidFill>
                <a:srgbClr val="000066"/>
              </a:solidFill>
            </a:endParaRP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3914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-61913" y="-792163"/>
            <a:ext cx="9269413" cy="7807326"/>
            <a:chOff x="-39" y="-35"/>
            <a:chExt cx="5839" cy="4472"/>
          </a:xfrm>
        </p:grpSpPr>
        <p:grpSp>
          <p:nvGrpSpPr>
            <p:cNvPr id="4103" name="Group 6"/>
            <p:cNvGrpSpPr>
              <a:grpSpLocks/>
            </p:cNvGrpSpPr>
            <p:nvPr/>
          </p:nvGrpSpPr>
          <p:grpSpPr bwMode="auto">
            <a:xfrm>
              <a:off x="40" y="193"/>
              <a:ext cx="5760" cy="384"/>
              <a:chOff x="0" y="31"/>
              <a:chExt cx="5760" cy="609"/>
            </a:xfrm>
          </p:grpSpPr>
          <p:sp>
            <p:nvSpPr>
              <p:cNvPr id="151559" name="Rectangle 7"/>
              <p:cNvSpPr>
                <a:spLocks noChangeArrowheads="1"/>
              </p:cNvSpPr>
              <p:nvPr/>
            </p:nvSpPr>
            <p:spPr bwMode="auto">
              <a:xfrm>
                <a:off x="2779" y="31"/>
                <a:ext cx="157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  <p:sp>
            <p:nvSpPr>
              <p:cNvPr id="151560" name="Text Box 8"/>
              <p:cNvSpPr txBox="1">
                <a:spLocks noChangeArrowheads="1"/>
              </p:cNvSpPr>
              <p:nvPr/>
            </p:nvSpPr>
            <p:spPr bwMode="auto">
              <a:xfrm>
                <a:off x="0" y="418"/>
                <a:ext cx="576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</a:rPr>
                  <a:t> </a:t>
                </a:r>
                <a:r>
                  <a:rPr lang="en-US" sz="1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r>
                  <a:rPr lang="en-US" sz="100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/>
                    <a:sym typeface="Wingdings" pitchFamily="2" charset="2"/>
                  </a:rPr>
                  <a:t></a:t>
                </a:r>
                <a:endPara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endParaRPr>
              </a:p>
            </p:txBody>
          </p:sp>
        </p:grpSp>
        <p:sp>
          <p:nvSpPr>
            <p:cNvPr id="151561" name="Text Box 9"/>
            <p:cNvSpPr txBox="1">
              <a:spLocks noChangeArrowheads="1"/>
            </p:cNvSpPr>
            <p:nvPr/>
          </p:nvSpPr>
          <p:spPr bwMode="auto">
            <a:xfrm rot="5400000">
              <a:off x="-1907" y="2377"/>
              <a:ext cx="39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  <p:sp>
          <p:nvSpPr>
            <p:cNvPr id="151562" name="Text Box 10"/>
            <p:cNvSpPr txBox="1">
              <a:spLocks noChangeArrowheads="1"/>
            </p:cNvSpPr>
            <p:nvPr/>
          </p:nvSpPr>
          <p:spPr bwMode="auto">
            <a:xfrm rot="10800000">
              <a:off x="-39" y="4201"/>
              <a:ext cx="57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endPara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endParaRPr>
            </a:p>
          </p:txBody>
        </p:sp>
        <p:sp>
          <p:nvSpPr>
            <p:cNvPr id="151563" name="Text Box 11"/>
            <p:cNvSpPr txBox="1">
              <a:spLocks noChangeArrowheads="1"/>
            </p:cNvSpPr>
            <p:nvPr/>
          </p:nvSpPr>
          <p:spPr bwMode="auto">
            <a:xfrm rot="16200000">
              <a:off x="3515" y="2057"/>
              <a:ext cx="43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10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</a:t>
              </a:r>
              <a:r>
                <a:rPr lang="en-US" sz="1000">
                  <a:solidFill>
                    <a:srgbClr val="CC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sym typeface="Wingdings" pitchFamily="2" charset="2"/>
                </a:rPr>
                <a:t></a:t>
              </a:r>
              <a:r>
                <a:rPr lang="en-US" sz="1000">
                  <a:solidFill>
                    <a:srgbClr val="FFFF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</a:p>
          </p:txBody>
        </p:sp>
      </p:grpSp>
      <p:sp>
        <p:nvSpPr>
          <p:cNvPr id="4102" name="Tiêu đề 1"/>
          <p:cNvSpPr>
            <a:spLocks/>
          </p:cNvSpPr>
          <p:nvPr/>
        </p:nvSpPr>
        <p:spPr bwMode="auto">
          <a:xfrm>
            <a:off x="0" y="762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6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3" name="Tiêu đề 1"/>
          <p:cNvSpPr>
            <a:spLocks/>
          </p:cNvSpPr>
          <p:nvPr/>
        </p:nvSpPr>
        <p:spPr bwMode="auto">
          <a:xfrm>
            <a:off x="685800" y="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4400" b="1" u="sng"/>
              <a:t>Bài 1</a:t>
            </a:r>
            <a:r>
              <a:rPr lang="en-US" sz="4400" b="1"/>
              <a:t>:</a:t>
            </a:r>
            <a:r>
              <a:rPr lang="en-US" sz="4400"/>
              <a:t> </a:t>
            </a:r>
            <a:r>
              <a:rPr lang="en-US" sz="4400" b="1"/>
              <a:t>Kể về gia đình em.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514600" y="838200"/>
            <a:ext cx="3657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TẬP LÀM VĂN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u="sng">
              <a:solidFill>
                <a:srgbClr val="FFFF00"/>
              </a:solidFill>
            </a:endParaRPr>
          </a:p>
        </p:txBody>
      </p: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1651000" y="1447800"/>
            <a:ext cx="53340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152400" y="4949825"/>
            <a:ext cx="876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</a:rPr>
              <a:t>b) Nói về từng ng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ời trong gia </a:t>
            </a:r>
            <a:r>
              <a:rPr lang="vi-VN" sz="4200">
                <a:solidFill>
                  <a:srgbClr val="000000"/>
                </a:solidFill>
              </a:rPr>
              <a:t>đ</a:t>
            </a:r>
            <a:r>
              <a:rPr lang="en-US" sz="4200">
                <a:solidFill>
                  <a:srgbClr val="000000"/>
                </a:solidFill>
              </a:rPr>
              <a:t>ình em.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152400" y="5546725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</a:rPr>
              <a:t>c) Em yêu quý những ng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ời trong gia </a:t>
            </a:r>
            <a:r>
              <a:rPr lang="vi-VN" sz="4200">
                <a:solidFill>
                  <a:srgbClr val="000000"/>
                </a:solidFill>
              </a:rPr>
              <a:t>đ</a:t>
            </a:r>
            <a:r>
              <a:rPr lang="en-US" sz="4200">
                <a:solidFill>
                  <a:srgbClr val="000000"/>
                </a:solidFill>
              </a:rPr>
              <a:t>ình em nh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 thế nào?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rgbClr val="000000"/>
                </a:solidFill>
              </a:rPr>
              <a:t>a) Gia </a:t>
            </a:r>
            <a:r>
              <a:rPr lang="vi-VN" sz="4200">
                <a:solidFill>
                  <a:srgbClr val="000000"/>
                </a:solidFill>
              </a:rPr>
              <a:t>đ</a:t>
            </a:r>
            <a:r>
              <a:rPr lang="en-US" sz="4200">
                <a:solidFill>
                  <a:srgbClr val="000000"/>
                </a:solidFill>
              </a:rPr>
              <a:t>ình em gồm mấy ng</a:t>
            </a:r>
            <a:r>
              <a:rPr lang="vi-VN" sz="4200">
                <a:solidFill>
                  <a:srgbClr val="000000"/>
                </a:solidFill>
              </a:rPr>
              <a:t>ư</a:t>
            </a:r>
            <a:r>
              <a:rPr lang="en-US" sz="4200">
                <a:solidFill>
                  <a:srgbClr val="000000"/>
                </a:solidFill>
              </a:rPr>
              <a:t>ời? Đó là những ai?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228600" y="30321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ý:</a:t>
            </a:r>
          </a:p>
        </p:txBody>
      </p:sp>
      <p:pic>
        <p:nvPicPr>
          <p:cNvPr id="112655" name="Picture 15" descr="TNXH2t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763000" cy="60960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  <p:bldP spid="112651" grpId="0"/>
      <p:bldP spid="112652" grpId="0"/>
      <p:bldP spid="112653" grpId="0"/>
      <p:bldP spid="11265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47" name="Tiêu đề 1"/>
          <p:cNvSpPr>
            <a:spLocks/>
          </p:cNvSpPr>
          <p:nvPr/>
        </p:nvSpPr>
        <p:spPr bwMode="auto">
          <a:xfrm>
            <a:off x="381000" y="-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3"/>
          <a:srcRect l="44296" t="39999" r="11409"/>
          <a:stretch>
            <a:fillRect/>
          </a:stretch>
        </p:blipFill>
        <p:spPr bwMode="auto">
          <a:xfrm>
            <a:off x="2667000" y="6096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09600"/>
            <a:ext cx="5562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 descr="ba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33400"/>
            <a:ext cx="571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4953000" y="5562600"/>
            <a:ext cx="4191000" cy="584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Gia đình bạn Ý Nhi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3505200" y="6019800"/>
            <a:ext cx="541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Gia đình MC Quyền Linh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5257800" y="606425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Gia đình Chi Bảo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7" grpId="1" animBg="1"/>
      <p:bldP spid="111630" grpId="0"/>
      <p:bldP spid="111630" grpId="1"/>
      <p:bldP spid="111631" grpId="0"/>
      <p:bldP spid="111631" grpId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1" name="Tiêu đề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5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514600" y="838200"/>
            <a:ext cx="3657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TẬP LÀM VĂN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u="sng">
              <a:solidFill>
                <a:srgbClr val="FFFF00"/>
              </a:solidFill>
            </a:endParaRP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1651000" y="1447800"/>
            <a:ext cx="53340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pic>
        <p:nvPicPr>
          <p:cNvPr id="1546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6" name="Picture 12" descr="TNXH2t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4521200" cy="46355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Tiêu đề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5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3000" b="1" u="sng"/>
              <a:t>Bài 1</a:t>
            </a:r>
            <a:r>
              <a:rPr lang="en-US" sz="3000" b="1"/>
              <a:t>:</a:t>
            </a:r>
            <a:r>
              <a:rPr lang="en-US" sz="3000"/>
              <a:t> </a:t>
            </a:r>
            <a:r>
              <a:rPr lang="en-US" sz="3000" b="1"/>
              <a:t>Kể về gia đình em.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14600" y="762000"/>
            <a:ext cx="3657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FF00"/>
                </a:solidFill>
              </a:rPr>
              <a:t>TẬP LÀM VĂN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u="sng">
              <a:solidFill>
                <a:srgbClr val="FFFF00"/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651000" y="1447800"/>
            <a:ext cx="5334000" cy="457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KỂ VỀ GIA ĐÌNH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350520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</a:rPr>
              <a:t>b) Nói về từng ng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ời trong gia </a:t>
            </a:r>
            <a:r>
              <a:rPr lang="vi-VN" sz="3000">
                <a:solidFill>
                  <a:srgbClr val="000000"/>
                </a:solidFill>
              </a:rPr>
              <a:t>đ</a:t>
            </a:r>
            <a:r>
              <a:rPr lang="en-US" sz="3000">
                <a:solidFill>
                  <a:srgbClr val="000000"/>
                </a:solidFill>
              </a:rPr>
              <a:t>ình em.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400" y="40386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</a:rPr>
              <a:t>c) Em yêu quý những ng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ời trong gia </a:t>
            </a:r>
            <a:r>
              <a:rPr lang="vi-VN" sz="3000">
                <a:solidFill>
                  <a:srgbClr val="000000"/>
                </a:solidFill>
              </a:rPr>
              <a:t>đ</a:t>
            </a:r>
            <a:r>
              <a:rPr lang="en-US" sz="3000">
                <a:solidFill>
                  <a:srgbClr val="000000"/>
                </a:solidFill>
              </a:rPr>
              <a:t>ình em nh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 thế nào?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200" y="2971800"/>
            <a:ext cx="899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>
                <a:solidFill>
                  <a:srgbClr val="000000"/>
                </a:solidFill>
              </a:rPr>
              <a:t>a) Gia </a:t>
            </a:r>
            <a:r>
              <a:rPr lang="vi-VN" sz="3000">
                <a:solidFill>
                  <a:srgbClr val="000000"/>
                </a:solidFill>
              </a:rPr>
              <a:t>đ</a:t>
            </a:r>
            <a:r>
              <a:rPr lang="en-US" sz="3000">
                <a:solidFill>
                  <a:srgbClr val="000000"/>
                </a:solidFill>
              </a:rPr>
              <a:t>ình em gồm mấy ng</a:t>
            </a:r>
            <a:r>
              <a:rPr lang="vi-VN" sz="3000">
                <a:solidFill>
                  <a:srgbClr val="000000"/>
                </a:solidFill>
              </a:rPr>
              <a:t>ư</a:t>
            </a:r>
            <a:r>
              <a:rPr lang="en-US" sz="3000">
                <a:solidFill>
                  <a:srgbClr val="000000"/>
                </a:solidFill>
              </a:rPr>
              <a:t>ời? Đó là những ai?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Gợi ý: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-76200" y="510381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500" b="1"/>
              <a:t>2. Dựa vào những </a:t>
            </a:r>
            <a:r>
              <a:rPr lang="vi-VN" sz="3500" b="1"/>
              <a:t>đ</a:t>
            </a:r>
            <a:r>
              <a:rPr lang="en-US" sz="3500" b="1"/>
              <a:t>iều </a:t>
            </a:r>
            <a:r>
              <a:rPr lang="vi-VN" sz="3500" b="1"/>
              <a:t>đ</a:t>
            </a:r>
            <a:r>
              <a:rPr lang="en-US" sz="3500" b="1"/>
              <a:t>ã kể ở bài tập 1, hãy viết một </a:t>
            </a:r>
            <a:r>
              <a:rPr lang="vi-VN" sz="3500" b="1"/>
              <a:t>đ</a:t>
            </a:r>
            <a:r>
              <a:rPr lang="en-US" sz="3500" b="1"/>
              <a:t>oạn v</a:t>
            </a:r>
            <a:r>
              <a:rPr lang="vi-VN" sz="3500" b="1"/>
              <a:t>ă</a:t>
            </a:r>
            <a:r>
              <a:rPr lang="en-US" sz="3500" b="1"/>
              <a:t>n ngắn (từ 3 </a:t>
            </a:r>
            <a:r>
              <a:rPr lang="vi-VN" sz="3500" b="1"/>
              <a:t>đ</a:t>
            </a:r>
            <a:r>
              <a:rPr lang="en-US" sz="3500" b="1"/>
              <a:t>ến 5 câu) về gia </a:t>
            </a:r>
            <a:r>
              <a:rPr lang="vi-VN" sz="3500" b="1"/>
              <a:t>đ</a:t>
            </a:r>
            <a:r>
              <a:rPr lang="en-US" sz="3500" b="1"/>
              <a:t>ình 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6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2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4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9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54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3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5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92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2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5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6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1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68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4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87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85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8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9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97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6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7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82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3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11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7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5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52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1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077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7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8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24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0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29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8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33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6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74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0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50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65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33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82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90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107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9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59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3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190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67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83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03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705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78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64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41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10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99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90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9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36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53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20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76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08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04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594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02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6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24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61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246</Words>
  <Application>Microsoft Office PowerPoint</Application>
  <PresentationFormat>On-screen Show (4:3)</PresentationFormat>
  <Paragraphs>153</Paragraphs>
  <Slides>109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huy_ctn</cp:lastModifiedBy>
  <cp:revision>17</cp:revision>
  <dcterms:created xsi:type="dcterms:W3CDTF">2010-11-23T13:29:08Z</dcterms:created>
  <dcterms:modified xsi:type="dcterms:W3CDTF">2017-09-22T15:42:49Z</dcterms:modified>
</cp:coreProperties>
</file>