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52" r:id="rId2"/>
    <p:sldId id="353" r:id="rId3"/>
    <p:sldId id="305" r:id="rId4"/>
    <p:sldId id="326" r:id="rId5"/>
    <p:sldId id="343" r:id="rId6"/>
    <p:sldId id="344" r:id="rId7"/>
    <p:sldId id="331" r:id="rId8"/>
    <p:sldId id="329" r:id="rId9"/>
    <p:sldId id="345" r:id="rId10"/>
    <p:sldId id="307" r:id="rId11"/>
    <p:sldId id="348" r:id="rId12"/>
    <p:sldId id="322" r:id="rId13"/>
    <p:sldId id="349" r:id="rId14"/>
    <p:sldId id="308" r:id="rId15"/>
    <p:sldId id="339" r:id="rId16"/>
    <p:sldId id="347" r:id="rId17"/>
    <p:sldId id="346" r:id="rId18"/>
    <p:sldId id="317" r:id="rId19"/>
    <p:sldId id="354" r:id="rId20"/>
  </p:sldIdLst>
  <p:sldSz cx="9144000" cy="6858000" type="screen4x3"/>
  <p:notesSz cx="6858000" cy="9144000"/>
  <p:custDataLst>
    <p:tags r:id="rId22"/>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1A0597"/>
    <a:srgbClr val="FFFFCC"/>
    <a:srgbClr val="FF6600"/>
    <a:srgbClr val="CCFFCC"/>
    <a:srgbClr val="99FF99"/>
    <a:srgbClr val="FFFF99"/>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94" autoAdjust="0"/>
    <p:restoredTop sz="93850" autoAdjust="0"/>
  </p:normalViewPr>
  <p:slideViewPr>
    <p:cSldViewPr>
      <p:cViewPr>
        <p:scale>
          <a:sx n="42" d="100"/>
          <a:sy n="42" d="100"/>
        </p:scale>
        <p:origin x="-1344"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FFC5E2C-2938-4396-B0F8-574063335835}" type="datetimeFigureOut">
              <a:rPr lang="vi-VN"/>
              <a:pPr>
                <a:defRPr/>
              </a:pPr>
              <a:t>29/03/2018</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C8FBCA0-4A3E-41BD-9F09-A840FF929AFD}"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CEE257-88B1-4D80-A532-6CCE4EB9C768}" type="datetimeFigureOut">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8901E4-4CF6-4B7F-A5BD-B0F8D6F10144}" type="slidenum">
              <a:rPr lang="en-US"/>
              <a:pPr>
                <a:defRPr/>
              </a:pPr>
              <a:t>‹#›</a:t>
            </a:fld>
            <a:endParaRPr lang="en-US"/>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78D911-0532-4B46-BB3D-CEDD94E0ED99}" type="datetimeFigureOut">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15B6A-EEE3-486A-8165-1FF85899D247}" type="slidenum">
              <a:rPr lang="en-US"/>
              <a:pPr>
                <a:defRPr/>
              </a:pPr>
              <a:t>‹#›</a:t>
            </a:fld>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5B2BDA-A596-4CA7-B120-6A42B666127C}" type="datetimeFigureOut">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A32770-69AD-407F-AF15-76C5425E5FBC}" type="slidenum">
              <a:rPr lang="en-US"/>
              <a:pPr>
                <a:defRPr/>
              </a:pPr>
              <a:t>‹#›</a:t>
            </a:fld>
            <a:endParaRPr 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FDA614-70DA-48DC-A37F-91E73BB795FF}" type="datetimeFigureOut">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5874DC-C85B-4891-B2E5-3F71C29E8831}" type="slidenum">
              <a:rPr lang="en-US"/>
              <a:pPr>
                <a:defRPr/>
              </a:pPr>
              <a:t>‹#›</a:t>
            </a:fld>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33DB7B-ED97-439B-ADCD-20976D6BE101}" type="datetimeFigureOut">
              <a:rPr lang="en-US"/>
              <a:pPr>
                <a:defRPr/>
              </a:pPr>
              <a:t>3/29/2018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12CC2-A46A-4D62-9B59-43DE02F0530C}" type="slidenum">
              <a:rPr lang="en-US"/>
              <a:pPr>
                <a:defRPr/>
              </a:pPr>
              <a:t>‹#›</a:t>
            </a:fld>
            <a:endParaRPr lang="en-US"/>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E019B8-9502-4415-A458-C606B2F84224}" type="datetimeFigureOut">
              <a:rPr lang="en-US"/>
              <a:pPr>
                <a:defRPr/>
              </a:pPr>
              <a:t>3/29/2018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CF3AA2-DC35-43F6-842F-88F8025828E1}" type="slidenum">
              <a:rPr lang="en-US"/>
              <a:pPr>
                <a:defRPr/>
              </a:pPr>
              <a:t>‹#›</a:t>
            </a:fld>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CA0867-FA1A-41A3-B8BA-DDDFBD421137}" type="datetimeFigureOut">
              <a:rPr lang="en-US"/>
              <a:pPr>
                <a:defRPr/>
              </a:pPr>
              <a:t>3/29/2018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EDDA4A-127A-45DB-91A5-5B42F13F406C}" type="slidenum">
              <a:rPr lang="en-US"/>
              <a:pPr>
                <a:defRPr/>
              </a:pPr>
              <a:t>‹#›</a:t>
            </a:fld>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F8B49E-30AB-4DF7-A6A9-1D0D85557924}" type="datetimeFigureOut">
              <a:rPr lang="en-US"/>
              <a:pPr>
                <a:defRPr/>
              </a:pPr>
              <a:t>3/29/2018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36FA9C-960D-4B44-8554-3ECD5ACBE317}" type="slidenum">
              <a:rPr lang="en-US"/>
              <a:pPr>
                <a:defRPr/>
              </a:pPr>
              <a:t>‹#›</a:t>
            </a:fld>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B90335-C922-42DC-98C3-9B2169774977}" type="datetimeFigureOut">
              <a:rPr lang="en-US"/>
              <a:pPr>
                <a:defRPr/>
              </a:pPr>
              <a:t>3/29/2018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C511E4-B789-4878-AB30-63C96B9762B5}" type="slidenum">
              <a:rPr lang="en-US"/>
              <a:pPr>
                <a:defRPr/>
              </a:pPr>
              <a:t>‹#›</a:t>
            </a:fld>
            <a:endParaRPr 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308992-6126-4F0A-9317-5369A9DFBEA5}" type="datetimeFigureOut">
              <a:rPr lang="en-US"/>
              <a:pPr>
                <a:defRPr/>
              </a:pPr>
              <a:t>3/29/2018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3FEF11-07FC-4D9A-9ABC-2FB0E42DD211}" type="slidenum">
              <a:rPr lang="en-US"/>
              <a:pPr>
                <a:defRPr/>
              </a:pPr>
              <a:t>‹#›</a:t>
            </a:fld>
            <a:endParaRPr 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FCD0F2-2549-4523-9327-8DC075004C12}" type="datetimeFigureOut">
              <a:rPr lang="en-US"/>
              <a:pPr>
                <a:defRPr/>
              </a:pPr>
              <a:t>3/29/2018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DE5A9E-A061-46DB-BD61-9BAB4A6D6B52}" type="slidenum">
              <a:rPr lang="en-US"/>
              <a:pPr>
                <a:defRPr/>
              </a:pPr>
              <a:t>‹#›</a:t>
            </a:fld>
            <a:endParaRPr lang="en-US"/>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C9E2906-F609-4E62-B3A4-C88A0365873F}" type="datetimeFigureOut">
              <a:rPr lang="en-US"/>
              <a:pPr>
                <a:defRPr/>
              </a:pPr>
              <a:t>3/29/2018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76099F-0EC1-4AC6-A5F5-C7487FA685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2" Type="http://schemas.openxmlformats.org/officeDocument/2006/relationships/hyperlink" Target="../../r&#432;&#7899;c%20&#273;&#232;n%20&#244;ng%20sao/C&#7854;T.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844" y="4085272"/>
            <a:ext cx="8880956" cy="1477328"/>
          </a:xfrm>
          <a:prstGeom prst="rect">
            <a:avLst/>
          </a:prstGeom>
          <a:noFill/>
        </p:spPr>
        <p:txBody>
          <a:bodyPr wrap="none" lIns="91440" tIns="45720" rIns="91440" bIns="45720">
            <a:spAutoFit/>
          </a:bodyPr>
          <a:lstStyle/>
          <a:p>
            <a:pPr algn="ctr"/>
            <a:r>
              <a:rPr lang="en-US" sz="3600" b="1" dirty="0" smtClean="0">
                <a:ln w="18415" cmpd="sng">
                  <a:solidFill>
                    <a:srgbClr val="FFFFFF"/>
                  </a:solidFill>
                  <a:prstDash val="solid"/>
                </a:ln>
              </a:rPr>
              <a:t>TẬP </a:t>
            </a:r>
            <a:r>
              <a:rPr lang="en-US" sz="3600" b="1" dirty="0" smtClean="0">
                <a:ln w="18415" cmpd="sng">
                  <a:solidFill>
                    <a:srgbClr val="FFFFFF"/>
                  </a:solidFill>
                  <a:prstDash val="solid"/>
                </a:ln>
              </a:rPr>
              <a:t>ĐỌC</a:t>
            </a:r>
            <a:endParaRPr lang="en-US" sz="3600" b="1" dirty="0" smtClean="0">
              <a:ln w="18415" cmpd="sng">
                <a:solidFill>
                  <a:srgbClr val="FFFFFF"/>
                </a:solidFill>
                <a:prstDash val="solid"/>
              </a:ln>
            </a:endParaRPr>
          </a:p>
          <a:p>
            <a:pPr algn="ctr"/>
            <a:r>
              <a:rPr lang="en-US" sz="5400" b="1" dirty="0" err="1" smtClean="0">
                <a:ln w="18415" cmpd="sng">
                  <a:solidFill>
                    <a:srgbClr val="FFFFFF"/>
                  </a:solidFill>
                  <a:prstDash val="solid"/>
                </a:ln>
                <a:solidFill>
                  <a:srgbClr val="FF0000"/>
                </a:solidFill>
              </a:rPr>
              <a:t>Cuộc</a:t>
            </a:r>
            <a:r>
              <a:rPr lang="en-US" sz="5400" b="1" dirty="0" smtClean="0">
                <a:ln w="18415" cmpd="sng">
                  <a:solidFill>
                    <a:srgbClr val="FFFFFF"/>
                  </a:solidFill>
                  <a:prstDash val="solid"/>
                </a:ln>
                <a:solidFill>
                  <a:srgbClr val="FF0000"/>
                </a:solidFill>
              </a:rPr>
              <a:t> </a:t>
            </a:r>
            <a:r>
              <a:rPr lang="en-US" sz="5400" b="1" dirty="0" err="1" smtClean="0">
                <a:ln w="18415" cmpd="sng">
                  <a:solidFill>
                    <a:srgbClr val="FFFFFF"/>
                  </a:solidFill>
                  <a:prstDash val="solid"/>
                </a:ln>
                <a:solidFill>
                  <a:srgbClr val="FF0000"/>
                </a:solidFill>
              </a:rPr>
              <a:t>chạy</a:t>
            </a:r>
            <a:r>
              <a:rPr lang="en-US" sz="5400" b="1" dirty="0" smtClean="0">
                <a:ln w="18415" cmpd="sng">
                  <a:solidFill>
                    <a:srgbClr val="FFFFFF"/>
                  </a:solidFill>
                  <a:prstDash val="solid"/>
                </a:ln>
                <a:solidFill>
                  <a:srgbClr val="FF0000"/>
                </a:solidFill>
              </a:rPr>
              <a:t> </a:t>
            </a:r>
            <a:r>
              <a:rPr lang="en-US" sz="5400" b="1" dirty="0" err="1" smtClean="0">
                <a:ln w="18415" cmpd="sng">
                  <a:solidFill>
                    <a:srgbClr val="FFFFFF"/>
                  </a:solidFill>
                  <a:prstDash val="solid"/>
                </a:ln>
                <a:solidFill>
                  <a:srgbClr val="FF0000"/>
                </a:solidFill>
              </a:rPr>
              <a:t>đua</a:t>
            </a:r>
            <a:r>
              <a:rPr lang="en-US" sz="5400" b="1" dirty="0" smtClean="0">
                <a:ln w="18415" cmpd="sng">
                  <a:solidFill>
                    <a:srgbClr val="FFFFFF"/>
                  </a:solidFill>
                  <a:prstDash val="solid"/>
                </a:ln>
                <a:solidFill>
                  <a:srgbClr val="FF0000"/>
                </a:solidFill>
              </a:rPr>
              <a:t> </a:t>
            </a:r>
            <a:r>
              <a:rPr lang="en-US" sz="5400" b="1" dirty="0" err="1" smtClean="0">
                <a:ln w="18415" cmpd="sng">
                  <a:solidFill>
                    <a:srgbClr val="FFFFFF"/>
                  </a:solidFill>
                  <a:prstDash val="solid"/>
                </a:ln>
                <a:solidFill>
                  <a:srgbClr val="FF0000"/>
                </a:solidFill>
              </a:rPr>
              <a:t>trong</a:t>
            </a:r>
            <a:r>
              <a:rPr lang="en-US" sz="5400" b="1" dirty="0" smtClean="0">
                <a:ln w="18415" cmpd="sng">
                  <a:solidFill>
                    <a:srgbClr val="FFFFFF"/>
                  </a:solidFill>
                  <a:prstDash val="solid"/>
                </a:ln>
                <a:solidFill>
                  <a:srgbClr val="FF0000"/>
                </a:solidFill>
              </a:rPr>
              <a:t> </a:t>
            </a:r>
            <a:r>
              <a:rPr lang="en-US" sz="5400" b="1" dirty="0" err="1" smtClean="0">
                <a:ln w="18415" cmpd="sng">
                  <a:solidFill>
                    <a:srgbClr val="FFFFFF"/>
                  </a:solidFill>
                  <a:prstDash val="solid"/>
                </a:ln>
                <a:solidFill>
                  <a:srgbClr val="FF0000"/>
                </a:solidFill>
              </a:rPr>
              <a:t>rừng</a:t>
            </a:r>
            <a:endParaRPr lang="en-US" sz="5400" b="1" dirty="0" smtClean="0">
              <a:ln w="18415" cmpd="sng">
                <a:solidFill>
                  <a:srgbClr val="FFFFFF"/>
                </a:solidFill>
                <a:prstDash val="solid"/>
              </a:ln>
              <a:solidFill>
                <a:srgbClr val="FF0000"/>
              </a:solidFill>
            </a:endParaRPr>
          </a:p>
        </p:txBody>
      </p:sp>
      <p:sp>
        <p:nvSpPr>
          <p:cNvPr id="9" name="TextBox 8"/>
          <p:cNvSpPr txBox="1"/>
          <p:nvPr/>
        </p:nvSpPr>
        <p:spPr>
          <a:xfrm>
            <a:off x="698849" y="308874"/>
            <a:ext cx="7698966" cy="2572349"/>
          </a:xfrm>
          <a:prstGeom prst="rect">
            <a:avLst/>
          </a:prstGeom>
          <a:noFill/>
        </p:spPr>
        <p:txBody>
          <a:bodyPr wrap="none" rtlCol="0">
            <a:prstTxWarp prst="textChevro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solidFill>
                  <a:srgbClr val="7030A0"/>
                </a:solidFill>
              </a:rPr>
              <a:t>CHÀO MỪNG QUÝ THẦY CÔ</a:t>
            </a:r>
          </a:p>
        </p:txBody>
      </p:sp>
      <p:sp>
        <p:nvSpPr>
          <p:cNvPr id="2" name="Rectangle 1"/>
          <p:cNvSpPr/>
          <p:nvPr/>
        </p:nvSpPr>
        <p:spPr>
          <a:xfrm>
            <a:off x="304800" y="2946973"/>
            <a:ext cx="8616781" cy="707886"/>
          </a:xfrm>
          <a:prstGeom prst="rect">
            <a:avLst/>
          </a:prstGeom>
        </p:spPr>
        <p:txBody>
          <a:bodyPr wrap="none">
            <a:spAutoFit/>
          </a:bodyPr>
          <a:lstStyle/>
          <a:p>
            <a:r>
              <a:rPr lang="en-US" sz="4000" b="1" spc="50" dirty="0">
                <a:ln w="11430"/>
                <a:solidFill>
                  <a:srgbClr val="0070C0"/>
                </a:solidFill>
              </a:rPr>
              <a:t>THAM DỰ TIẾT HỌC CÙNG LỚP </a:t>
            </a:r>
            <a:r>
              <a:rPr lang="en-US" sz="4000" b="1" spc="50" dirty="0" smtClean="0">
                <a:ln w="11430"/>
                <a:solidFill>
                  <a:srgbClr val="0070C0"/>
                </a:solidFill>
              </a:rPr>
              <a:t>3</a:t>
            </a:r>
            <a:endParaRPr lang="vi-VN" sz="4000" dirty="0">
              <a:solidFill>
                <a:srgbClr val="0070C0"/>
              </a:solidFill>
            </a:endParaRPr>
          </a:p>
        </p:txBody>
      </p:sp>
    </p:spTree>
    <p:extLst>
      <p:ext uri="{BB962C8B-B14F-4D97-AF65-F5344CB8AC3E}">
        <p14:creationId xmlns:p14="http://schemas.microsoft.com/office/powerpoint/2010/main" xmlns="" val="1244506645"/>
      </p:ext>
    </p:extLst>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8" name="Rectangle 12"/>
          <p:cNvSpPr>
            <a:spLocks noChangeArrowheads="1"/>
          </p:cNvSpPr>
          <p:nvPr/>
        </p:nvSpPr>
        <p:spPr bwMode="auto">
          <a:xfrm>
            <a:off x="304800" y="3810000"/>
            <a:ext cx="5257800" cy="2786063"/>
          </a:xfrm>
          <a:prstGeom prst="rect">
            <a:avLst/>
          </a:prstGeom>
          <a:solidFill>
            <a:schemeClr val="accent2">
              <a:lumMod val="20000"/>
              <a:lumOff val="80000"/>
            </a:schemeClr>
          </a:solidFill>
          <a:ln w="9525">
            <a:noFill/>
            <a:miter lim="800000"/>
            <a:headEnd/>
            <a:tailEnd/>
          </a:ln>
          <a:effectLst/>
        </p:spPr>
        <p:txBody>
          <a:bodyPr anchor="ctr">
            <a:spAutoFit/>
          </a:bodyPr>
          <a:lstStyle/>
          <a:p>
            <a:pPr>
              <a:defRPr/>
            </a:pPr>
            <a:r>
              <a:rPr lang="en-US" sz="2500" b="1" i="1">
                <a:latin typeface="Times New Roman" charset="0"/>
              </a:rPr>
              <a:t>Mâm cỗ Trung thu của Tâm được bày trông rất vui mắt: một quả bưởi có khía thành tám cánh hoa, mỗi cánh hoa cài một quả ổi chín, để bên cạnh một nải chuối ngự và bó mía tím. Xung quanh mâm cỗ còn bày mấy thứ đồ chơi của Tâm, nom rất vui mắt.</a:t>
            </a:r>
          </a:p>
        </p:txBody>
      </p:sp>
      <p:sp>
        <p:nvSpPr>
          <p:cNvPr id="28675" name="Text Box 17"/>
          <p:cNvSpPr txBox="1">
            <a:spLocks noChangeArrowheads="1"/>
          </p:cNvSpPr>
          <p:nvPr/>
        </p:nvSpPr>
        <p:spPr bwMode="auto">
          <a:xfrm>
            <a:off x="4495800" y="1538288"/>
            <a:ext cx="3352800" cy="519112"/>
          </a:xfrm>
          <a:prstGeom prst="rect">
            <a:avLst/>
          </a:prstGeom>
          <a:noFill/>
          <a:ln w="9525">
            <a:noFill/>
            <a:miter lim="800000"/>
            <a:headEnd/>
            <a:tailEnd/>
          </a:ln>
        </p:spPr>
        <p:txBody>
          <a:bodyPr>
            <a:spAutoFit/>
          </a:bodyPr>
          <a:lstStyle/>
          <a:p>
            <a:pPr algn="l">
              <a:spcBef>
                <a:spcPct val="50000"/>
              </a:spcBef>
            </a:pPr>
            <a:endParaRPr lang="vi-VN" sz="2800" b="1">
              <a:solidFill>
                <a:srgbClr val="140476"/>
              </a:solidFill>
              <a:latin typeface="Times New Roman" charset="0"/>
            </a:endParaRPr>
          </a:p>
        </p:txBody>
      </p:sp>
      <p:grpSp>
        <p:nvGrpSpPr>
          <p:cNvPr id="28676" name="Group 19"/>
          <p:cNvGrpSpPr>
            <a:grpSpLocks/>
          </p:cNvGrpSpPr>
          <p:nvPr/>
        </p:nvGrpSpPr>
        <p:grpSpPr bwMode="auto">
          <a:xfrm>
            <a:off x="152400" y="152400"/>
            <a:ext cx="8839200" cy="6553200"/>
            <a:chOff x="96" y="96"/>
            <a:chExt cx="5568" cy="4128"/>
          </a:xfrm>
        </p:grpSpPr>
        <p:sp>
          <p:nvSpPr>
            <p:cNvPr id="28685" name="Line 20"/>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28686" name="Line 21"/>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28687" name="Line 22"/>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28688" name="Line 23"/>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70680" name="Rectangle 24"/>
          <p:cNvSpPr>
            <a:spLocks noChangeArrowheads="1"/>
          </p:cNvSpPr>
          <p:nvPr/>
        </p:nvSpPr>
        <p:spPr bwMode="auto">
          <a:xfrm>
            <a:off x="458788" y="2667000"/>
            <a:ext cx="2790825" cy="523875"/>
          </a:xfrm>
          <a:prstGeom prst="rect">
            <a:avLst/>
          </a:prstGeom>
          <a:noFill/>
          <a:ln w="9525">
            <a:noFill/>
            <a:miter lim="800000"/>
            <a:headEnd/>
            <a:tailEnd/>
          </a:ln>
        </p:spPr>
        <p:txBody>
          <a:bodyPr wrap="none">
            <a:spAutoFit/>
          </a:bodyPr>
          <a:lstStyle/>
          <a:p>
            <a:pPr>
              <a:spcBef>
                <a:spcPct val="50000"/>
              </a:spcBef>
            </a:pPr>
            <a:r>
              <a:rPr lang="en-US" sz="2800" b="1" u="sng">
                <a:solidFill>
                  <a:srgbClr val="FF0000"/>
                </a:solidFill>
                <a:latin typeface="Times New Roman" charset="0"/>
              </a:rPr>
              <a:t>Đọc thầm đoạn 1</a:t>
            </a:r>
          </a:p>
        </p:txBody>
      </p:sp>
      <p:sp>
        <p:nvSpPr>
          <p:cNvPr id="70682" name="AutoShape 26"/>
          <p:cNvSpPr>
            <a:spLocks noChangeArrowheads="1"/>
          </p:cNvSpPr>
          <p:nvPr/>
        </p:nvSpPr>
        <p:spPr bwMode="gray">
          <a:xfrm>
            <a:off x="3294063" y="2070100"/>
            <a:ext cx="27432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defRPr/>
            </a:pPr>
            <a:r>
              <a:rPr lang="en-US" sz="2800" b="1">
                <a:solidFill>
                  <a:srgbClr val="FF0000"/>
                </a:solidFill>
                <a:latin typeface="Times New Roman" charset="0"/>
              </a:rPr>
              <a:t>Tìm hiểu bài</a:t>
            </a:r>
          </a:p>
        </p:txBody>
      </p:sp>
      <p:sp>
        <p:nvSpPr>
          <p:cNvPr id="28679"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18" name="TextBox 17"/>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5370" name="Rectangle 1"/>
          <p:cNvSpPr>
            <a:spLocks noChangeArrowheads="1"/>
          </p:cNvSpPr>
          <p:nvPr/>
        </p:nvSpPr>
        <p:spPr bwMode="auto">
          <a:xfrm>
            <a:off x="304800" y="3190875"/>
            <a:ext cx="8496300" cy="523875"/>
          </a:xfrm>
          <a:prstGeom prst="rect">
            <a:avLst/>
          </a:prstGeom>
          <a:noFill/>
          <a:ln w="9525">
            <a:noFill/>
            <a:miter lim="800000"/>
            <a:headEnd/>
            <a:tailEnd/>
          </a:ln>
        </p:spPr>
        <p:txBody>
          <a:bodyPr>
            <a:spAutoFit/>
          </a:bodyPr>
          <a:lstStyle/>
          <a:p>
            <a:r>
              <a:rPr lang="en-US" sz="2800" b="1" i="1">
                <a:solidFill>
                  <a:srgbClr val="000099"/>
                </a:solidFill>
                <a:latin typeface="Times New Roman" charset="0"/>
              </a:rPr>
              <a:t>1) Mâm cỗ Trung thu của Tâm được bày như thế nào ?</a:t>
            </a:r>
          </a:p>
        </p:txBody>
      </p:sp>
      <p:sp>
        <p:nvSpPr>
          <p:cNvPr id="28683"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pic>
        <p:nvPicPr>
          <p:cNvPr id="22" name="Picture 2" descr="http://lequydonhanoi.edu.vn/upload_images/trung%20thu/aa07.jpg"/>
          <p:cNvPicPr>
            <a:picLocks noChangeAspect="1" noChangeArrowheads="1"/>
          </p:cNvPicPr>
          <p:nvPr/>
        </p:nvPicPr>
        <p:blipFill>
          <a:blip r:embed="rId2"/>
          <a:srcRect/>
          <a:stretch>
            <a:fillRect/>
          </a:stretch>
        </p:blipFill>
        <p:spPr bwMode="auto">
          <a:xfrm>
            <a:off x="5580063" y="3835400"/>
            <a:ext cx="3221037" cy="2786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82"/>
                                        </p:tgtEl>
                                        <p:attrNameLst>
                                          <p:attrName>style.visibility</p:attrName>
                                        </p:attrNameLst>
                                      </p:cBhvr>
                                      <p:to>
                                        <p:strVal val="visible"/>
                                      </p:to>
                                    </p:set>
                                    <p:animEffect transition="in" filter="box(in)">
                                      <p:cBhvr>
                                        <p:cTn id="7" dur="500"/>
                                        <p:tgtEl>
                                          <p:spTgt spid="70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70680">
                                            <p:txEl>
                                              <p:pRg st="0" end="0"/>
                                            </p:txEl>
                                          </p:spTgt>
                                        </p:tgtEl>
                                        <p:attrNameLst>
                                          <p:attrName>style.visibility</p:attrName>
                                        </p:attrNameLst>
                                      </p:cBhvr>
                                      <p:to>
                                        <p:strVal val="visible"/>
                                      </p:to>
                                    </p:set>
                                    <p:anim calcmode="lin" valueType="num">
                                      <p:cBhvr>
                                        <p:cTn id="12" dur="1000" fill="hold"/>
                                        <p:tgtEl>
                                          <p:spTgt spid="70680">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7068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068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370"/>
                                        </p:tgtEl>
                                        <p:attrNameLst>
                                          <p:attrName>style.visibility</p:attrName>
                                        </p:attrNameLst>
                                      </p:cBhvr>
                                      <p:to>
                                        <p:strVal val="visible"/>
                                      </p:to>
                                    </p:set>
                                    <p:animEffect transition="in" filter="wipe(down)">
                                      <p:cBhvr>
                                        <p:cTn id="19" dur="500"/>
                                        <p:tgtEl>
                                          <p:spTgt spid="1537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0668"/>
                                        </p:tgtEl>
                                        <p:attrNameLst>
                                          <p:attrName>style.visibility</p:attrName>
                                        </p:attrNameLst>
                                      </p:cBhvr>
                                      <p:to>
                                        <p:strVal val="visible"/>
                                      </p:to>
                                    </p:set>
                                    <p:anim calcmode="lin" valueType="num">
                                      <p:cBhvr additive="base">
                                        <p:cTn id="24" dur="500" fill="hold"/>
                                        <p:tgtEl>
                                          <p:spTgt spid="70668"/>
                                        </p:tgtEl>
                                        <p:attrNameLst>
                                          <p:attrName>ppt_x</p:attrName>
                                        </p:attrNameLst>
                                      </p:cBhvr>
                                      <p:tavLst>
                                        <p:tav tm="0">
                                          <p:val>
                                            <p:strVal val="#ppt_x"/>
                                          </p:val>
                                        </p:tav>
                                        <p:tav tm="100000">
                                          <p:val>
                                            <p:strVal val="#ppt_x"/>
                                          </p:val>
                                        </p:tav>
                                      </p:tavLst>
                                    </p:anim>
                                    <p:anim calcmode="lin" valueType="num">
                                      <p:cBhvr additive="base">
                                        <p:cTn id="25" dur="500" fill="hold"/>
                                        <p:tgtEl>
                                          <p:spTgt spid="70668"/>
                                        </p:tgtEl>
                                        <p:attrNameLst>
                                          <p:attrName>ppt_y</p:attrName>
                                        </p:attrNameLst>
                                      </p:cBhvr>
                                      <p:tavLst>
                                        <p:tav tm="0">
                                          <p:val>
                                            <p:strVal val="1+#ppt_h/2"/>
                                          </p:val>
                                        </p:tav>
                                        <p:tav tm="100000">
                                          <p:val>
                                            <p:strVal val="#ppt_y"/>
                                          </p:val>
                                        </p:tav>
                                      </p:tavLst>
                                    </p:anim>
                                  </p:childTnLst>
                                </p:cTn>
                              </p:par>
                              <p:par>
                                <p:cTn id="26" presetID="6"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8" grpId="0" animBg="1"/>
      <p:bldP spid="70682" grpId="0" animBg="1"/>
      <p:bldP spid="153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lequydonhanoi.edu.vn/upload_images/trung%20thu/aa07.jpg"/>
          <p:cNvPicPr>
            <a:picLocks noChangeAspect="1" noChangeArrowheads="1"/>
          </p:cNvPicPr>
          <p:nvPr/>
        </p:nvPicPr>
        <p:blipFill>
          <a:blip r:embed="rId2"/>
          <a:srcRect/>
          <a:stretch>
            <a:fillRect/>
          </a:stretch>
        </p:blipFill>
        <p:spPr bwMode="auto">
          <a:xfrm>
            <a:off x="-17463" y="0"/>
            <a:ext cx="4589463" cy="343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47108" name="Picture 4" descr="http://meonuoicon.com/wp-content/uploads/2014/08/1408503207_tet-trung-dieu-y-nghia-nhat-bo-me-lam-cho-con-jpg.jpg"/>
          <p:cNvPicPr>
            <a:picLocks noChangeAspect="1" noChangeArrowheads="1"/>
          </p:cNvPicPr>
          <p:nvPr/>
        </p:nvPicPr>
        <p:blipFill>
          <a:blip r:embed="rId3"/>
          <a:srcRect/>
          <a:stretch>
            <a:fillRect/>
          </a:stretch>
        </p:blipFill>
        <p:spPr bwMode="auto">
          <a:xfrm>
            <a:off x="4572000" y="0"/>
            <a:ext cx="4572000" cy="343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
        <p:nvSpPr>
          <p:cNvPr id="29700" name="AutoShape 6" descr="Kết quả hình ảnh cho mâm cỗ trung thu"/>
          <p:cNvSpPr>
            <a:spLocks noChangeAspect="1" noChangeArrowheads="1"/>
          </p:cNvSpPr>
          <p:nvPr/>
        </p:nvSpPr>
        <p:spPr bwMode="auto">
          <a:xfrm>
            <a:off x="4538663" y="-182563"/>
            <a:ext cx="304800" cy="304801"/>
          </a:xfrm>
          <a:prstGeom prst="rect">
            <a:avLst/>
          </a:prstGeom>
          <a:noFill/>
          <a:ln w="9525">
            <a:noFill/>
            <a:miter lim="800000"/>
            <a:headEnd/>
            <a:tailEnd/>
          </a:ln>
        </p:spPr>
        <p:txBody>
          <a:bodyPr/>
          <a:lstStyle/>
          <a:p>
            <a:endParaRPr lang="vi-VN"/>
          </a:p>
        </p:txBody>
      </p:sp>
      <p:pic>
        <p:nvPicPr>
          <p:cNvPr id="7" name="Content Placeholder 4" descr="mâm cỗ1.JPG"/>
          <p:cNvPicPr>
            <a:picLocks noGrp="1" noChangeAspect="1"/>
          </p:cNvPicPr>
          <p:nvPr>
            <p:ph sz="half" idx="1"/>
          </p:nvPr>
        </p:nvPicPr>
        <p:blipFill>
          <a:blip r:embed="rId4"/>
          <a:stretch>
            <a:fillRect/>
          </a:stretch>
        </p:blipFill>
        <p:spPr>
          <a:xfrm>
            <a:off x="-33338" y="3438525"/>
            <a:ext cx="4605338" cy="3419475"/>
          </a:xfrm>
          <a:ln w="38100" cap="sq">
            <a:solidFill>
              <a:srgbClr val="000000"/>
            </a:solidFill>
          </a:ln>
          <a:effectLst>
            <a:outerShdw blurRad="50800" dist="38100" dir="2700000" algn="tl" rotWithShape="0">
              <a:srgbClr val="000000">
                <a:alpha val="43000"/>
              </a:srgbClr>
            </a:outerShdw>
          </a:effectLst>
        </p:spPr>
      </p:pic>
      <p:pic>
        <p:nvPicPr>
          <p:cNvPr id="8" name="Content Placeholder 5" descr="mâm cỗ2.jpg"/>
          <p:cNvPicPr>
            <a:picLocks noChangeAspect="1"/>
          </p:cNvPicPr>
          <p:nvPr/>
        </p:nvPicPr>
        <p:blipFill>
          <a:blip r:embed="rId5"/>
          <a:stretch>
            <a:fillRect/>
          </a:stretch>
        </p:blipFill>
        <p:spPr bwMode="auto">
          <a:xfrm>
            <a:off x="4572000" y="3438525"/>
            <a:ext cx="4572000" cy="341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AutoShape 4"/>
          <p:cNvSpPr>
            <a:spLocks noChangeArrowheads="1"/>
          </p:cNvSpPr>
          <p:nvPr/>
        </p:nvSpPr>
        <p:spPr bwMode="gray">
          <a:xfrm>
            <a:off x="3352800" y="2133600"/>
            <a:ext cx="27432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defRPr/>
            </a:pPr>
            <a:r>
              <a:rPr lang="en-US" sz="2800" b="1">
                <a:solidFill>
                  <a:srgbClr val="FF0000"/>
                </a:solidFill>
                <a:latin typeface="Times New Roman" charset="0"/>
              </a:rPr>
              <a:t>Tìm hiểu bài</a:t>
            </a:r>
          </a:p>
        </p:txBody>
      </p:sp>
      <p:sp>
        <p:nvSpPr>
          <p:cNvPr id="30723" name="Text Box 11"/>
          <p:cNvSpPr txBox="1">
            <a:spLocks noChangeArrowheads="1"/>
          </p:cNvSpPr>
          <p:nvPr/>
        </p:nvSpPr>
        <p:spPr bwMode="auto">
          <a:xfrm>
            <a:off x="4495800" y="1538288"/>
            <a:ext cx="3352800" cy="519112"/>
          </a:xfrm>
          <a:prstGeom prst="rect">
            <a:avLst/>
          </a:prstGeom>
          <a:noFill/>
          <a:ln w="9525">
            <a:noFill/>
            <a:miter lim="800000"/>
            <a:headEnd/>
            <a:tailEnd/>
          </a:ln>
        </p:spPr>
        <p:txBody>
          <a:bodyPr>
            <a:spAutoFit/>
          </a:bodyPr>
          <a:lstStyle/>
          <a:p>
            <a:pPr algn="l">
              <a:spcBef>
                <a:spcPct val="50000"/>
              </a:spcBef>
            </a:pPr>
            <a:endParaRPr lang="vi-VN" sz="2800" b="1">
              <a:solidFill>
                <a:srgbClr val="140476"/>
              </a:solidFill>
              <a:latin typeface="Times New Roman" charset="0"/>
            </a:endParaRPr>
          </a:p>
        </p:txBody>
      </p:sp>
      <p:grpSp>
        <p:nvGrpSpPr>
          <p:cNvPr id="30724" name="Group 12"/>
          <p:cNvGrpSpPr>
            <a:grpSpLocks/>
          </p:cNvGrpSpPr>
          <p:nvPr/>
        </p:nvGrpSpPr>
        <p:grpSpPr bwMode="auto">
          <a:xfrm>
            <a:off x="152400" y="152400"/>
            <a:ext cx="8839200" cy="6553200"/>
            <a:chOff x="96" y="96"/>
            <a:chExt cx="5568" cy="4128"/>
          </a:xfrm>
        </p:grpSpPr>
        <p:sp>
          <p:nvSpPr>
            <p:cNvPr id="30733" name="Line 13"/>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30734" name="Line 14"/>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30735" name="Line 15"/>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30736" name="Line 16"/>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93206" name="Rectangle 22"/>
          <p:cNvSpPr>
            <a:spLocks noChangeArrowheads="1"/>
          </p:cNvSpPr>
          <p:nvPr/>
        </p:nvSpPr>
        <p:spPr bwMode="auto">
          <a:xfrm>
            <a:off x="228600" y="3954463"/>
            <a:ext cx="5257800" cy="2678112"/>
          </a:xfrm>
          <a:prstGeom prst="rect">
            <a:avLst/>
          </a:prstGeom>
          <a:solidFill>
            <a:srgbClr val="FFFF99"/>
          </a:solidFill>
          <a:ln w="9525">
            <a:noFill/>
            <a:miter lim="800000"/>
            <a:headEnd/>
            <a:tailEnd/>
          </a:ln>
        </p:spPr>
        <p:txBody>
          <a:bodyPr anchor="ctr">
            <a:spAutoFit/>
          </a:bodyPr>
          <a:lstStyle/>
          <a:p>
            <a:r>
              <a:rPr lang="en-US" sz="2800" b="1" i="1">
                <a:latin typeface="Times New Roman" charset="0"/>
              </a:rPr>
              <a:t> Chiếc đèn ông sao của bạn Hà làm bằng giấy bóng kính đỏ, trong suốt, ngôi sao được gắn vào giữa vòng tròn có những tua giấy đủ màu sắc. Trên đỉnh ngôi sao cắm ba lá cờ con.</a:t>
            </a:r>
          </a:p>
        </p:txBody>
      </p:sp>
      <p:sp>
        <p:nvSpPr>
          <p:cNvPr id="93207" name="Rectangle 23"/>
          <p:cNvSpPr>
            <a:spLocks noChangeArrowheads="1"/>
          </p:cNvSpPr>
          <p:nvPr/>
        </p:nvSpPr>
        <p:spPr bwMode="auto">
          <a:xfrm>
            <a:off x="533400" y="3287713"/>
            <a:ext cx="7315200" cy="584200"/>
          </a:xfrm>
          <a:prstGeom prst="rect">
            <a:avLst/>
          </a:prstGeom>
          <a:noFill/>
          <a:ln w="9525">
            <a:noFill/>
            <a:miter lim="800000"/>
            <a:headEnd/>
            <a:tailEnd/>
          </a:ln>
        </p:spPr>
        <p:txBody>
          <a:bodyPr anchor="ctr">
            <a:spAutoFit/>
          </a:bodyPr>
          <a:lstStyle/>
          <a:p>
            <a:pPr algn="l"/>
            <a:r>
              <a:rPr lang="en-US" sz="3200" b="1" i="1">
                <a:solidFill>
                  <a:srgbClr val="000099"/>
                </a:solidFill>
                <a:latin typeface="Times New Roman" charset="0"/>
                <a:cs typeface="Times New Roman" charset="0"/>
              </a:rPr>
              <a:t>2) Chiếc đèn ông sao của Hà có gì đẹp ?</a:t>
            </a:r>
          </a:p>
        </p:txBody>
      </p:sp>
      <p:sp>
        <p:nvSpPr>
          <p:cNvPr id="93208" name="Rectangle 24"/>
          <p:cNvSpPr>
            <a:spLocks noChangeArrowheads="1"/>
          </p:cNvSpPr>
          <p:nvPr/>
        </p:nvSpPr>
        <p:spPr bwMode="auto">
          <a:xfrm>
            <a:off x="457200" y="2743200"/>
            <a:ext cx="2971800" cy="519113"/>
          </a:xfrm>
          <a:prstGeom prst="rect">
            <a:avLst/>
          </a:prstGeom>
          <a:noFill/>
          <a:ln w="9525">
            <a:noFill/>
            <a:miter lim="800000"/>
            <a:headEnd/>
            <a:tailEnd/>
          </a:ln>
        </p:spPr>
        <p:txBody>
          <a:bodyPr anchor="ctr">
            <a:spAutoFit/>
          </a:bodyPr>
          <a:lstStyle/>
          <a:p>
            <a:pPr algn="l"/>
            <a:r>
              <a:rPr lang="en-US" sz="2800" b="1" u="sng">
                <a:solidFill>
                  <a:srgbClr val="FF0000"/>
                </a:solidFill>
                <a:latin typeface="Times New Roman" charset="0"/>
                <a:cs typeface="Times New Roman" charset="0"/>
              </a:rPr>
              <a:t>Đọc thầm đoạn 2:</a:t>
            </a:r>
          </a:p>
        </p:txBody>
      </p:sp>
      <p:sp>
        <p:nvSpPr>
          <p:cNvPr id="30728"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20" name="TextBox 19"/>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21"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30731"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pic>
        <p:nvPicPr>
          <p:cNvPr id="24" name="Picture 3" descr="C:\Users\tamnd\Desktop\Phương\ông sao3.jpg"/>
          <p:cNvPicPr>
            <a:picLocks noChangeAspect="1" noChangeArrowheads="1"/>
          </p:cNvPicPr>
          <p:nvPr/>
        </p:nvPicPr>
        <p:blipFill>
          <a:blip r:embed="rId2"/>
          <a:srcRect/>
          <a:stretch>
            <a:fillRect/>
          </a:stretch>
        </p:blipFill>
        <p:spPr bwMode="auto">
          <a:xfrm>
            <a:off x="5486400" y="3954463"/>
            <a:ext cx="3352800" cy="267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p:cTn id="7" dur="1000" fill="hold"/>
                                        <p:tgtEl>
                                          <p:spTgt spid="93188"/>
                                        </p:tgtEl>
                                        <p:attrNameLst>
                                          <p:attrName>ppt_w</p:attrName>
                                        </p:attrNameLst>
                                      </p:cBhvr>
                                      <p:tavLst>
                                        <p:tav tm="0">
                                          <p:val>
                                            <p:strVal val="#ppt_w+.3"/>
                                          </p:val>
                                        </p:tav>
                                        <p:tav tm="100000">
                                          <p:val>
                                            <p:strVal val="#ppt_w"/>
                                          </p:val>
                                        </p:tav>
                                      </p:tavLst>
                                    </p:anim>
                                    <p:anim calcmode="lin" valueType="num">
                                      <p:cBhvr>
                                        <p:cTn id="8" dur="1000" fill="hold"/>
                                        <p:tgtEl>
                                          <p:spTgt spid="93188"/>
                                        </p:tgtEl>
                                        <p:attrNameLst>
                                          <p:attrName>ppt_h</p:attrName>
                                        </p:attrNameLst>
                                      </p:cBhvr>
                                      <p:tavLst>
                                        <p:tav tm="0">
                                          <p:val>
                                            <p:strVal val="#ppt_h"/>
                                          </p:val>
                                        </p:tav>
                                        <p:tav tm="100000">
                                          <p:val>
                                            <p:strVal val="#ppt_h"/>
                                          </p:val>
                                        </p:tav>
                                      </p:tavLst>
                                    </p:anim>
                                    <p:animEffect transition="in" filter="fade">
                                      <p:cBhvr>
                                        <p:cTn id="9" dur="1000"/>
                                        <p:tgtEl>
                                          <p:spTgt spid="931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93208">
                                            <p:txEl>
                                              <p:pRg st="0" end="0"/>
                                            </p:txEl>
                                          </p:spTgt>
                                        </p:tgtEl>
                                        <p:attrNameLst>
                                          <p:attrName>style.visibility</p:attrName>
                                        </p:attrNameLst>
                                      </p:cBhvr>
                                      <p:to>
                                        <p:strVal val="visible"/>
                                      </p:to>
                                    </p:set>
                                    <p:anim calcmode="lin" valueType="num">
                                      <p:cBhvr>
                                        <p:cTn id="14" dur="1000" fill="hold"/>
                                        <p:tgtEl>
                                          <p:spTgt spid="93208">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320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320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3207"/>
                                        </p:tgtEl>
                                        <p:attrNameLst>
                                          <p:attrName>style.visibility</p:attrName>
                                        </p:attrNameLst>
                                      </p:cBhvr>
                                      <p:to>
                                        <p:strVal val="visible"/>
                                      </p:to>
                                    </p:set>
                                    <p:anim calcmode="lin" valueType="num">
                                      <p:cBhvr additive="base">
                                        <p:cTn id="21" dur="500" fill="hold"/>
                                        <p:tgtEl>
                                          <p:spTgt spid="93207"/>
                                        </p:tgtEl>
                                        <p:attrNameLst>
                                          <p:attrName>ppt_x</p:attrName>
                                        </p:attrNameLst>
                                      </p:cBhvr>
                                      <p:tavLst>
                                        <p:tav tm="0">
                                          <p:val>
                                            <p:strVal val="#ppt_x"/>
                                          </p:val>
                                        </p:tav>
                                        <p:tav tm="100000">
                                          <p:val>
                                            <p:strVal val="#ppt_x"/>
                                          </p:val>
                                        </p:tav>
                                      </p:tavLst>
                                    </p:anim>
                                    <p:anim calcmode="lin" valueType="num">
                                      <p:cBhvr additive="base">
                                        <p:cTn id="22" dur="500" fill="hold"/>
                                        <p:tgtEl>
                                          <p:spTgt spid="9320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3206"/>
                                        </p:tgtEl>
                                        <p:attrNameLst>
                                          <p:attrName>style.visibility</p:attrName>
                                        </p:attrNameLst>
                                      </p:cBhvr>
                                      <p:to>
                                        <p:strVal val="visible"/>
                                      </p:to>
                                    </p:set>
                                    <p:animEffect transition="in" filter="fade">
                                      <p:cBhvr>
                                        <p:cTn id="27" dur="1000"/>
                                        <p:tgtEl>
                                          <p:spTgt spid="93206"/>
                                        </p:tgtEl>
                                      </p:cBhvr>
                                    </p:animEffect>
                                    <p:anim calcmode="lin" valueType="num">
                                      <p:cBhvr>
                                        <p:cTn id="28" dur="1000" fill="hold"/>
                                        <p:tgtEl>
                                          <p:spTgt spid="93206"/>
                                        </p:tgtEl>
                                        <p:attrNameLst>
                                          <p:attrName>ppt_x</p:attrName>
                                        </p:attrNameLst>
                                      </p:cBhvr>
                                      <p:tavLst>
                                        <p:tav tm="0">
                                          <p:val>
                                            <p:strVal val="#ppt_x"/>
                                          </p:val>
                                        </p:tav>
                                        <p:tav tm="100000">
                                          <p:val>
                                            <p:strVal val="#ppt_x"/>
                                          </p:val>
                                        </p:tav>
                                      </p:tavLst>
                                    </p:anim>
                                    <p:anim calcmode="lin" valueType="num">
                                      <p:cBhvr>
                                        <p:cTn id="29" dur="1000" fill="hold"/>
                                        <p:tgtEl>
                                          <p:spTgt spid="93206"/>
                                        </p:tgtEl>
                                        <p:attrNameLst>
                                          <p:attrName>ppt_y</p:attrName>
                                        </p:attrNameLst>
                                      </p:cBhvr>
                                      <p:tavLst>
                                        <p:tav tm="0">
                                          <p:val>
                                            <p:strVal val="#ppt_y+.1"/>
                                          </p:val>
                                        </p:tav>
                                        <p:tav tm="100000">
                                          <p:val>
                                            <p:strVal val="#ppt_y"/>
                                          </p:val>
                                        </p:tav>
                                      </p:tavLst>
                                    </p:anim>
                                  </p:childTnLst>
                                </p:cTn>
                              </p:par>
                              <p:par>
                                <p:cTn id="30" presetID="12" presetClass="entr" presetSubtype="4"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slide(fromBottom)">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206" grpId="0" animBg="1"/>
      <p:bldP spid="932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vi-VN" smtClean="0">
              <a:latin typeface="Calibri" pitchFamily="34" charset="0"/>
            </a:endParaRPr>
          </a:p>
        </p:txBody>
      </p:sp>
      <p:sp>
        <p:nvSpPr>
          <p:cNvPr id="31747" name="Content Placeholder 2"/>
          <p:cNvSpPr>
            <a:spLocks noGrp="1"/>
          </p:cNvSpPr>
          <p:nvPr>
            <p:ph idx="1"/>
          </p:nvPr>
        </p:nvSpPr>
        <p:spPr/>
        <p:txBody>
          <a:bodyPr/>
          <a:lstStyle/>
          <a:p>
            <a:endParaRPr lang="vi-VN" smtClean="0">
              <a:latin typeface="Calibri" pitchFamily="34" charset="0"/>
            </a:endParaRPr>
          </a:p>
        </p:txBody>
      </p:sp>
      <p:pic>
        <p:nvPicPr>
          <p:cNvPr id="4" name="Content Placeholder 8" descr="ông sao4.jpg"/>
          <p:cNvPicPr>
            <a:picLocks noChangeAspect="1"/>
          </p:cNvPicPr>
          <p:nvPr/>
        </p:nvPicPr>
        <p:blipFill>
          <a:blip r:embed="rId2"/>
          <a:stretch>
            <a:fillRect/>
          </a:stretch>
        </p:blipFill>
        <p:spPr bwMode="auto">
          <a:xfrm>
            <a:off x="0" y="342900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5" name="Content Placeholder 9" descr="ông sao5.jpg"/>
          <p:cNvPicPr>
            <a:picLocks noChangeAspect="1"/>
          </p:cNvPicPr>
          <p:nvPr/>
        </p:nvPicPr>
        <p:blipFill>
          <a:blip r:embed="rId3"/>
          <a:stretch>
            <a:fillRect/>
          </a:stretch>
        </p:blipFill>
        <p:spPr bwMode="auto">
          <a:xfrm>
            <a:off x="4572000" y="342900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extLst>
        </p:spPr>
      </p:pic>
      <p:pic>
        <p:nvPicPr>
          <p:cNvPr id="6" name="Picture 2" descr="C:\Users\tamnd\Desktop\Phương\ông sao1.jpg"/>
          <p:cNvPicPr>
            <a:picLocks noChangeAspect="1" noChangeArrowheads="1"/>
          </p:cNvPicPr>
          <p:nvPr/>
        </p:nvPicPr>
        <p:blipFill>
          <a:blip r:embed="rId4"/>
          <a:srcRect/>
          <a:stretch>
            <a:fillRect/>
          </a:stretch>
        </p:blipFill>
        <p:spPr bwMode="auto">
          <a:xfrm>
            <a:off x="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descr="C:\Users\tamnd\Desktop\Phương\ông sao3.jpg"/>
          <p:cNvPicPr>
            <a:picLocks noChangeAspect="1" noChangeArrowheads="1"/>
          </p:cNvPicPr>
          <p:nvPr/>
        </p:nvPicPr>
        <p:blipFill>
          <a:blip r:embed="rId5"/>
          <a:srcRect/>
          <a:stretch>
            <a:fillRect/>
          </a:stretch>
        </p:blipFill>
        <p:spPr bwMode="auto">
          <a:xfrm>
            <a:off x="4572000" y="0"/>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AutoShape 8"/>
          <p:cNvSpPr>
            <a:spLocks noChangeArrowheads="1"/>
          </p:cNvSpPr>
          <p:nvPr/>
        </p:nvSpPr>
        <p:spPr bwMode="gray">
          <a:xfrm>
            <a:off x="3343275" y="2286000"/>
            <a:ext cx="27432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defRPr/>
            </a:pPr>
            <a:r>
              <a:rPr lang="en-US" sz="2800" b="1">
                <a:solidFill>
                  <a:srgbClr val="FF0000"/>
                </a:solidFill>
                <a:latin typeface="Times New Roman" charset="0"/>
              </a:rPr>
              <a:t>Tìm hiểu bài</a:t>
            </a:r>
          </a:p>
        </p:txBody>
      </p:sp>
      <p:sp>
        <p:nvSpPr>
          <p:cNvPr id="71690" name="Rectangle 10"/>
          <p:cNvSpPr>
            <a:spLocks noChangeArrowheads="1"/>
          </p:cNvSpPr>
          <p:nvPr/>
        </p:nvSpPr>
        <p:spPr bwMode="auto">
          <a:xfrm>
            <a:off x="381000" y="3494088"/>
            <a:ext cx="8458200" cy="1077912"/>
          </a:xfrm>
          <a:prstGeom prst="rect">
            <a:avLst/>
          </a:prstGeom>
          <a:noFill/>
          <a:ln w="9525">
            <a:noFill/>
            <a:miter lim="800000"/>
            <a:headEnd/>
            <a:tailEnd/>
          </a:ln>
        </p:spPr>
        <p:txBody>
          <a:bodyPr anchor="ctr">
            <a:spAutoFit/>
          </a:bodyPr>
          <a:lstStyle/>
          <a:p>
            <a:r>
              <a:rPr lang="en-US" sz="3200" b="1">
                <a:solidFill>
                  <a:srgbClr val="000099"/>
                </a:solidFill>
                <a:latin typeface="Times New Roman" charset="0"/>
              </a:rPr>
              <a:t>3.</a:t>
            </a:r>
            <a:r>
              <a:rPr lang="en-US" sz="3200">
                <a:solidFill>
                  <a:srgbClr val="000099"/>
                </a:solidFill>
                <a:latin typeface="Times New Roman" charset="0"/>
              </a:rPr>
              <a:t> </a:t>
            </a:r>
            <a:r>
              <a:rPr lang="en-US" sz="3200" b="1" i="1">
                <a:solidFill>
                  <a:srgbClr val="000099"/>
                </a:solidFill>
                <a:latin typeface="Times New Roman" charset="0"/>
              </a:rPr>
              <a:t>Những chi tiết nào cho thấy Tâm và Hà rước đèn rất vui ?</a:t>
            </a:r>
            <a:endParaRPr lang="en-US" sz="3200" b="1" i="1">
              <a:solidFill>
                <a:schemeClr val="hlink"/>
              </a:solidFill>
              <a:latin typeface="Times New Roman" charset="0"/>
            </a:endParaRPr>
          </a:p>
        </p:txBody>
      </p:sp>
      <p:sp>
        <p:nvSpPr>
          <p:cNvPr id="71691" name="Rectangle 11"/>
          <p:cNvSpPr>
            <a:spLocks noChangeArrowheads="1"/>
          </p:cNvSpPr>
          <p:nvPr/>
        </p:nvSpPr>
        <p:spPr bwMode="auto">
          <a:xfrm>
            <a:off x="381000" y="4876800"/>
            <a:ext cx="8458200" cy="1384300"/>
          </a:xfrm>
          <a:prstGeom prst="rect">
            <a:avLst/>
          </a:prstGeom>
          <a:solidFill>
            <a:srgbClr val="FFFF99"/>
          </a:solidFill>
          <a:ln w="9525">
            <a:noFill/>
            <a:miter lim="800000"/>
            <a:headEnd/>
            <a:tailEnd/>
          </a:ln>
        </p:spPr>
        <p:txBody>
          <a:bodyPr anchor="ctr">
            <a:spAutoFit/>
          </a:bodyPr>
          <a:lstStyle/>
          <a:p>
            <a:r>
              <a:rPr lang="en-US" sz="2800" b="1" i="1">
                <a:latin typeface="Times New Roman" charset="0"/>
              </a:rPr>
              <a:t>Hai bạn Tâm và Hà luôn đi cạnh nhau, mắt không rời khỏi cái đèn. Hai bạn thay nhau cầm đèn, có lúc cầmchung đèn, reo “Tùng tùng tùng, dinh dinh !..”.</a:t>
            </a:r>
            <a:endParaRPr lang="en-US" sz="2800" b="1">
              <a:latin typeface="Times New Roman" charset="0"/>
              <a:cs typeface="Times New Roman" charset="0"/>
            </a:endParaRPr>
          </a:p>
        </p:txBody>
      </p:sp>
      <p:sp>
        <p:nvSpPr>
          <p:cNvPr id="32773" name="Text Box 15"/>
          <p:cNvSpPr txBox="1">
            <a:spLocks noChangeArrowheads="1"/>
          </p:cNvSpPr>
          <p:nvPr/>
        </p:nvSpPr>
        <p:spPr bwMode="auto">
          <a:xfrm>
            <a:off x="4495800" y="1538288"/>
            <a:ext cx="3352800" cy="519112"/>
          </a:xfrm>
          <a:prstGeom prst="rect">
            <a:avLst/>
          </a:prstGeom>
          <a:noFill/>
          <a:ln w="9525">
            <a:noFill/>
            <a:miter lim="800000"/>
            <a:headEnd/>
            <a:tailEnd/>
          </a:ln>
        </p:spPr>
        <p:txBody>
          <a:bodyPr>
            <a:spAutoFit/>
          </a:bodyPr>
          <a:lstStyle/>
          <a:p>
            <a:pPr algn="l">
              <a:spcBef>
                <a:spcPct val="50000"/>
              </a:spcBef>
            </a:pPr>
            <a:endParaRPr lang="vi-VN" sz="2800" b="1">
              <a:solidFill>
                <a:srgbClr val="140476"/>
              </a:solidFill>
              <a:latin typeface="Times New Roman" charset="0"/>
            </a:endParaRPr>
          </a:p>
        </p:txBody>
      </p:sp>
      <p:grpSp>
        <p:nvGrpSpPr>
          <p:cNvPr id="32774" name="Group 17"/>
          <p:cNvGrpSpPr>
            <a:grpSpLocks/>
          </p:cNvGrpSpPr>
          <p:nvPr/>
        </p:nvGrpSpPr>
        <p:grpSpPr bwMode="auto">
          <a:xfrm>
            <a:off x="152400" y="152400"/>
            <a:ext cx="8839200" cy="6553200"/>
            <a:chOff x="96" y="96"/>
            <a:chExt cx="5568" cy="4128"/>
          </a:xfrm>
        </p:grpSpPr>
        <p:sp>
          <p:nvSpPr>
            <p:cNvPr id="32780" name="Line 18"/>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32781" name="Line 19"/>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32782" name="Line 20"/>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32783" name="Line 21"/>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71702" name="Rectangle 22"/>
          <p:cNvSpPr>
            <a:spLocks noChangeArrowheads="1"/>
          </p:cNvSpPr>
          <p:nvPr/>
        </p:nvSpPr>
        <p:spPr bwMode="auto">
          <a:xfrm>
            <a:off x="596900" y="2971800"/>
            <a:ext cx="6477000" cy="519113"/>
          </a:xfrm>
          <a:prstGeom prst="rect">
            <a:avLst/>
          </a:prstGeom>
          <a:noFill/>
          <a:ln w="9525">
            <a:noFill/>
            <a:miter lim="800000"/>
            <a:headEnd/>
            <a:tailEnd/>
          </a:ln>
        </p:spPr>
        <p:txBody>
          <a:bodyPr>
            <a:spAutoFit/>
          </a:bodyPr>
          <a:lstStyle/>
          <a:p>
            <a:pPr algn="l"/>
            <a:r>
              <a:rPr lang="en-US" sz="2800" b="1" i="1" u="sng">
                <a:solidFill>
                  <a:srgbClr val="FF0000"/>
                </a:solidFill>
                <a:latin typeface="Times New Roman" charset="0"/>
              </a:rPr>
              <a:t>Đọc thầm đoạn 2:</a:t>
            </a:r>
          </a:p>
        </p:txBody>
      </p:sp>
      <p:sp>
        <p:nvSpPr>
          <p:cNvPr id="32776"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18" name="TextBox 17"/>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9"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32779"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688"/>
                                        </p:tgtEl>
                                        <p:attrNameLst>
                                          <p:attrName>style.visibility</p:attrName>
                                        </p:attrNameLst>
                                      </p:cBhvr>
                                      <p:to>
                                        <p:strVal val="visible"/>
                                      </p:to>
                                    </p:set>
                                    <p:anim calcmode="lin" valueType="num">
                                      <p:cBhvr>
                                        <p:cTn id="7" dur="1000" fill="hold"/>
                                        <p:tgtEl>
                                          <p:spTgt spid="71688"/>
                                        </p:tgtEl>
                                        <p:attrNameLst>
                                          <p:attrName>ppt_w</p:attrName>
                                        </p:attrNameLst>
                                      </p:cBhvr>
                                      <p:tavLst>
                                        <p:tav tm="0">
                                          <p:val>
                                            <p:strVal val="#ppt_w+.3"/>
                                          </p:val>
                                        </p:tav>
                                        <p:tav tm="100000">
                                          <p:val>
                                            <p:strVal val="#ppt_w"/>
                                          </p:val>
                                        </p:tav>
                                      </p:tavLst>
                                    </p:anim>
                                    <p:anim calcmode="lin" valueType="num">
                                      <p:cBhvr>
                                        <p:cTn id="8" dur="1000" fill="hold"/>
                                        <p:tgtEl>
                                          <p:spTgt spid="71688"/>
                                        </p:tgtEl>
                                        <p:attrNameLst>
                                          <p:attrName>ppt_h</p:attrName>
                                        </p:attrNameLst>
                                      </p:cBhvr>
                                      <p:tavLst>
                                        <p:tav tm="0">
                                          <p:val>
                                            <p:strVal val="#ppt_h"/>
                                          </p:val>
                                        </p:tav>
                                        <p:tav tm="100000">
                                          <p:val>
                                            <p:strVal val="#ppt_h"/>
                                          </p:val>
                                        </p:tav>
                                      </p:tavLst>
                                    </p:anim>
                                    <p:animEffect transition="in" filter="fade">
                                      <p:cBhvr>
                                        <p:cTn id="9" dur="1000"/>
                                        <p:tgtEl>
                                          <p:spTgt spid="716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71702">
                                            <p:txEl>
                                              <p:pRg st="0" end="0"/>
                                            </p:txEl>
                                          </p:spTgt>
                                        </p:tgtEl>
                                        <p:attrNameLst>
                                          <p:attrName>style.visibility</p:attrName>
                                        </p:attrNameLst>
                                      </p:cBhvr>
                                      <p:to>
                                        <p:strVal val="visible"/>
                                      </p:to>
                                    </p:set>
                                    <p:animEffect transition="in" filter="box(in)">
                                      <p:cBhvr>
                                        <p:cTn id="14" dur="500"/>
                                        <p:tgtEl>
                                          <p:spTgt spid="7170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90"/>
                                        </p:tgtEl>
                                        <p:attrNameLst>
                                          <p:attrName>style.visibility</p:attrName>
                                        </p:attrNameLst>
                                      </p:cBhvr>
                                      <p:to>
                                        <p:strVal val="visible"/>
                                      </p:to>
                                    </p:set>
                                    <p:anim calcmode="lin" valueType="num">
                                      <p:cBhvr additive="base">
                                        <p:cTn id="19" dur="500" fill="hold"/>
                                        <p:tgtEl>
                                          <p:spTgt spid="71690"/>
                                        </p:tgtEl>
                                        <p:attrNameLst>
                                          <p:attrName>ppt_x</p:attrName>
                                        </p:attrNameLst>
                                      </p:cBhvr>
                                      <p:tavLst>
                                        <p:tav tm="0">
                                          <p:val>
                                            <p:strVal val="#ppt_x"/>
                                          </p:val>
                                        </p:tav>
                                        <p:tav tm="100000">
                                          <p:val>
                                            <p:strVal val="#ppt_x"/>
                                          </p:val>
                                        </p:tav>
                                      </p:tavLst>
                                    </p:anim>
                                    <p:anim calcmode="lin" valueType="num">
                                      <p:cBhvr additive="base">
                                        <p:cTn id="20"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91"/>
                                        </p:tgtEl>
                                        <p:attrNameLst>
                                          <p:attrName>style.visibility</p:attrName>
                                        </p:attrNameLst>
                                      </p:cBhvr>
                                      <p:to>
                                        <p:strVal val="visible"/>
                                      </p:to>
                                    </p:set>
                                    <p:anim calcmode="lin" valueType="num">
                                      <p:cBhvr additive="base">
                                        <p:cTn id="25" dur="500" fill="hold"/>
                                        <p:tgtEl>
                                          <p:spTgt spid="71691"/>
                                        </p:tgtEl>
                                        <p:attrNameLst>
                                          <p:attrName>ppt_x</p:attrName>
                                        </p:attrNameLst>
                                      </p:cBhvr>
                                      <p:tavLst>
                                        <p:tav tm="0">
                                          <p:val>
                                            <p:strVal val="#ppt_x"/>
                                          </p:val>
                                        </p:tav>
                                        <p:tav tm="100000">
                                          <p:val>
                                            <p:strVal val="#ppt_x"/>
                                          </p:val>
                                        </p:tav>
                                      </p:tavLst>
                                    </p:anim>
                                    <p:anim calcmode="lin" valueType="num">
                                      <p:cBhvr additive="base">
                                        <p:cTn id="26" dur="500" fill="hold"/>
                                        <p:tgtEl>
                                          <p:spTgt spid="71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animBg="1"/>
      <p:bldP spid="71690" grpId="0"/>
      <p:bldP spid="716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AutoShape 8"/>
          <p:cNvSpPr>
            <a:spLocks noChangeArrowheads="1"/>
          </p:cNvSpPr>
          <p:nvPr/>
        </p:nvSpPr>
        <p:spPr bwMode="gray">
          <a:xfrm>
            <a:off x="3343275" y="2519363"/>
            <a:ext cx="27432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defRPr/>
            </a:pPr>
            <a:r>
              <a:rPr lang="en-US" sz="2800" b="1">
                <a:solidFill>
                  <a:srgbClr val="FF0000"/>
                </a:solidFill>
                <a:latin typeface="Times New Roman" charset="0"/>
              </a:rPr>
              <a:t>Tìm hiểu bài</a:t>
            </a:r>
          </a:p>
        </p:txBody>
      </p:sp>
      <p:sp>
        <p:nvSpPr>
          <p:cNvPr id="71690" name="Rectangle 10"/>
          <p:cNvSpPr>
            <a:spLocks noChangeArrowheads="1"/>
          </p:cNvSpPr>
          <p:nvPr/>
        </p:nvSpPr>
        <p:spPr bwMode="auto">
          <a:xfrm>
            <a:off x="381000" y="3448050"/>
            <a:ext cx="8458200" cy="1077913"/>
          </a:xfrm>
          <a:prstGeom prst="rect">
            <a:avLst/>
          </a:prstGeom>
          <a:noFill/>
          <a:ln w="9525">
            <a:noFill/>
            <a:miter lim="800000"/>
            <a:headEnd/>
            <a:tailEnd/>
          </a:ln>
        </p:spPr>
        <p:txBody>
          <a:bodyPr anchor="ctr">
            <a:spAutoFit/>
          </a:bodyPr>
          <a:lstStyle/>
          <a:p>
            <a:r>
              <a:rPr lang="en-US" sz="3200" b="1" i="1">
                <a:solidFill>
                  <a:schemeClr val="hlink"/>
                </a:solidFill>
                <a:latin typeface="Times New Roman" charset="0"/>
                <a:cs typeface="Times New Roman" charset="0"/>
              </a:rPr>
              <a:t>+ Qua bài tập đọc em thấy tình cảm của các bạn nhỏ đối với tết trung thu như thế nào?</a:t>
            </a:r>
            <a:r>
              <a:rPr lang="en-US" sz="3200" b="1" i="1">
                <a:solidFill>
                  <a:schemeClr val="hlink"/>
                </a:solidFill>
                <a:latin typeface="Times New Roman" charset="0"/>
              </a:rPr>
              <a:t> </a:t>
            </a:r>
          </a:p>
        </p:txBody>
      </p:sp>
      <p:sp>
        <p:nvSpPr>
          <p:cNvPr id="71691" name="Rectangle 11"/>
          <p:cNvSpPr>
            <a:spLocks noChangeArrowheads="1"/>
          </p:cNvSpPr>
          <p:nvPr/>
        </p:nvSpPr>
        <p:spPr bwMode="auto">
          <a:xfrm>
            <a:off x="990600" y="4940300"/>
            <a:ext cx="7315200" cy="647700"/>
          </a:xfrm>
          <a:prstGeom prst="rect">
            <a:avLst/>
          </a:prstGeom>
          <a:solidFill>
            <a:srgbClr val="FFFF99"/>
          </a:solidFill>
          <a:ln w="9525">
            <a:noFill/>
            <a:miter lim="800000"/>
            <a:headEnd/>
            <a:tailEnd/>
          </a:ln>
        </p:spPr>
        <p:txBody>
          <a:bodyPr anchor="ctr">
            <a:spAutoFit/>
          </a:bodyPr>
          <a:lstStyle/>
          <a:p>
            <a:r>
              <a:rPr lang="en-US" sz="3600" b="1">
                <a:latin typeface="Times New Roman" charset="0"/>
                <a:cs typeface="Times New Roman" charset="0"/>
              </a:rPr>
              <a:t>Các bạn nhỏ rất thích tết trung thu.</a:t>
            </a:r>
          </a:p>
        </p:txBody>
      </p:sp>
      <p:sp>
        <p:nvSpPr>
          <p:cNvPr id="33797" name="Text Box 15"/>
          <p:cNvSpPr txBox="1">
            <a:spLocks noChangeArrowheads="1"/>
          </p:cNvSpPr>
          <p:nvPr/>
        </p:nvSpPr>
        <p:spPr bwMode="auto">
          <a:xfrm>
            <a:off x="4495800" y="1538288"/>
            <a:ext cx="3352800" cy="519112"/>
          </a:xfrm>
          <a:prstGeom prst="rect">
            <a:avLst/>
          </a:prstGeom>
          <a:noFill/>
          <a:ln w="9525">
            <a:noFill/>
            <a:miter lim="800000"/>
            <a:headEnd/>
            <a:tailEnd/>
          </a:ln>
        </p:spPr>
        <p:txBody>
          <a:bodyPr>
            <a:spAutoFit/>
          </a:bodyPr>
          <a:lstStyle/>
          <a:p>
            <a:pPr algn="l">
              <a:spcBef>
                <a:spcPct val="50000"/>
              </a:spcBef>
            </a:pPr>
            <a:endParaRPr lang="vi-VN" sz="2800" b="1">
              <a:solidFill>
                <a:srgbClr val="140476"/>
              </a:solidFill>
              <a:latin typeface="Times New Roman" charset="0"/>
            </a:endParaRPr>
          </a:p>
        </p:txBody>
      </p:sp>
      <p:grpSp>
        <p:nvGrpSpPr>
          <p:cNvPr id="33798" name="Group 17"/>
          <p:cNvGrpSpPr>
            <a:grpSpLocks/>
          </p:cNvGrpSpPr>
          <p:nvPr/>
        </p:nvGrpSpPr>
        <p:grpSpPr bwMode="auto">
          <a:xfrm>
            <a:off x="152400" y="152400"/>
            <a:ext cx="8839200" cy="6553200"/>
            <a:chOff x="96" y="96"/>
            <a:chExt cx="5568" cy="4128"/>
          </a:xfrm>
        </p:grpSpPr>
        <p:sp>
          <p:nvSpPr>
            <p:cNvPr id="33803" name="Line 18"/>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33804" name="Line 19"/>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33805" name="Line 20"/>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33806" name="Line 21"/>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33799"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18" name="TextBox 17"/>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9"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33802"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688"/>
                                        </p:tgtEl>
                                        <p:attrNameLst>
                                          <p:attrName>style.visibility</p:attrName>
                                        </p:attrNameLst>
                                      </p:cBhvr>
                                      <p:to>
                                        <p:strVal val="visible"/>
                                      </p:to>
                                    </p:set>
                                    <p:anim calcmode="lin" valueType="num">
                                      <p:cBhvr>
                                        <p:cTn id="7" dur="1000" fill="hold"/>
                                        <p:tgtEl>
                                          <p:spTgt spid="71688"/>
                                        </p:tgtEl>
                                        <p:attrNameLst>
                                          <p:attrName>ppt_w</p:attrName>
                                        </p:attrNameLst>
                                      </p:cBhvr>
                                      <p:tavLst>
                                        <p:tav tm="0">
                                          <p:val>
                                            <p:strVal val="#ppt_w+.3"/>
                                          </p:val>
                                        </p:tav>
                                        <p:tav tm="100000">
                                          <p:val>
                                            <p:strVal val="#ppt_w"/>
                                          </p:val>
                                        </p:tav>
                                      </p:tavLst>
                                    </p:anim>
                                    <p:anim calcmode="lin" valueType="num">
                                      <p:cBhvr>
                                        <p:cTn id="8" dur="1000" fill="hold"/>
                                        <p:tgtEl>
                                          <p:spTgt spid="71688"/>
                                        </p:tgtEl>
                                        <p:attrNameLst>
                                          <p:attrName>ppt_h</p:attrName>
                                        </p:attrNameLst>
                                      </p:cBhvr>
                                      <p:tavLst>
                                        <p:tav tm="0">
                                          <p:val>
                                            <p:strVal val="#ppt_h"/>
                                          </p:val>
                                        </p:tav>
                                        <p:tav tm="100000">
                                          <p:val>
                                            <p:strVal val="#ppt_h"/>
                                          </p:val>
                                        </p:tav>
                                      </p:tavLst>
                                    </p:anim>
                                    <p:animEffect transition="in" filter="fade">
                                      <p:cBhvr>
                                        <p:cTn id="9" dur="1000"/>
                                        <p:tgtEl>
                                          <p:spTgt spid="716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1690"/>
                                        </p:tgtEl>
                                        <p:attrNameLst>
                                          <p:attrName>style.visibility</p:attrName>
                                        </p:attrNameLst>
                                      </p:cBhvr>
                                      <p:to>
                                        <p:strVal val="visible"/>
                                      </p:to>
                                    </p:set>
                                    <p:anim calcmode="lin" valueType="num">
                                      <p:cBhvr additive="base">
                                        <p:cTn id="14" dur="500" fill="hold"/>
                                        <p:tgtEl>
                                          <p:spTgt spid="71690"/>
                                        </p:tgtEl>
                                        <p:attrNameLst>
                                          <p:attrName>ppt_x</p:attrName>
                                        </p:attrNameLst>
                                      </p:cBhvr>
                                      <p:tavLst>
                                        <p:tav tm="0">
                                          <p:val>
                                            <p:strVal val="#ppt_x"/>
                                          </p:val>
                                        </p:tav>
                                        <p:tav tm="100000">
                                          <p:val>
                                            <p:strVal val="#ppt_x"/>
                                          </p:val>
                                        </p:tav>
                                      </p:tavLst>
                                    </p:anim>
                                    <p:anim calcmode="lin" valueType="num">
                                      <p:cBhvr additive="base">
                                        <p:cTn id="15"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1691"/>
                                        </p:tgtEl>
                                        <p:attrNameLst>
                                          <p:attrName>style.visibility</p:attrName>
                                        </p:attrNameLst>
                                      </p:cBhvr>
                                      <p:to>
                                        <p:strVal val="visible"/>
                                      </p:to>
                                    </p:set>
                                    <p:anim calcmode="lin" valueType="num">
                                      <p:cBhvr additive="base">
                                        <p:cTn id="20" dur="500" fill="hold"/>
                                        <p:tgtEl>
                                          <p:spTgt spid="71691"/>
                                        </p:tgtEl>
                                        <p:attrNameLst>
                                          <p:attrName>ppt_x</p:attrName>
                                        </p:attrNameLst>
                                      </p:cBhvr>
                                      <p:tavLst>
                                        <p:tav tm="0">
                                          <p:val>
                                            <p:strVal val="#ppt_x"/>
                                          </p:val>
                                        </p:tav>
                                        <p:tav tm="100000">
                                          <p:val>
                                            <p:strVal val="#ppt_x"/>
                                          </p:val>
                                        </p:tav>
                                      </p:tavLst>
                                    </p:anim>
                                    <p:anim calcmode="lin" valueType="num">
                                      <p:cBhvr additive="base">
                                        <p:cTn id="21" dur="500" fill="hold"/>
                                        <p:tgtEl>
                                          <p:spTgt spid="71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animBg="1"/>
      <p:bldP spid="71690" grpId="0"/>
      <p:bldP spid="716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AutoShape 8"/>
          <p:cNvSpPr>
            <a:spLocks noChangeArrowheads="1"/>
          </p:cNvSpPr>
          <p:nvPr/>
        </p:nvSpPr>
        <p:spPr bwMode="gray">
          <a:xfrm>
            <a:off x="3343275" y="2786063"/>
            <a:ext cx="2743200" cy="795337"/>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1A0597"/>
            </a:solidFill>
            <a:round/>
            <a:headEnd/>
            <a:tailEnd/>
          </a:ln>
          <a:effectLst>
            <a:outerShdw dist="135003" dir="2928844" algn="ctr" rotWithShape="0">
              <a:srgbClr val="000000">
                <a:alpha val="50000"/>
              </a:srgbClr>
            </a:outerShdw>
          </a:effectLst>
        </p:spPr>
        <p:txBody>
          <a:bodyPr wrap="none" anchor="ctr"/>
          <a:lstStyle/>
          <a:p>
            <a:pPr>
              <a:defRPr/>
            </a:pPr>
            <a:r>
              <a:rPr lang="en-US" sz="2800" b="1">
                <a:solidFill>
                  <a:srgbClr val="FF0000"/>
                </a:solidFill>
                <a:latin typeface="Times New Roman" charset="0"/>
              </a:rPr>
              <a:t>Tìm hiểu bài</a:t>
            </a:r>
          </a:p>
        </p:txBody>
      </p:sp>
      <p:sp>
        <p:nvSpPr>
          <p:cNvPr id="71690" name="Rectangle 10"/>
          <p:cNvSpPr>
            <a:spLocks noChangeArrowheads="1"/>
          </p:cNvSpPr>
          <p:nvPr/>
        </p:nvSpPr>
        <p:spPr bwMode="auto">
          <a:xfrm>
            <a:off x="190500" y="4194175"/>
            <a:ext cx="8801100" cy="646113"/>
          </a:xfrm>
          <a:prstGeom prst="rect">
            <a:avLst/>
          </a:prstGeom>
          <a:noFill/>
          <a:ln w="9525">
            <a:noFill/>
            <a:miter lim="800000"/>
            <a:headEnd/>
            <a:tailEnd/>
          </a:ln>
        </p:spPr>
        <p:txBody>
          <a:bodyPr anchor="ctr">
            <a:spAutoFit/>
          </a:bodyPr>
          <a:lstStyle/>
          <a:p>
            <a:r>
              <a:rPr lang="en-US" sz="3600" b="1" i="1">
                <a:solidFill>
                  <a:schemeClr val="hlink"/>
                </a:solidFill>
                <a:latin typeface="Times New Roman" charset="0"/>
                <a:cs typeface="Times New Roman" charset="0"/>
              </a:rPr>
              <a:t>+ Em có thích tết trung thu không?</a:t>
            </a:r>
            <a:r>
              <a:rPr lang="en-US" sz="3600" b="1" i="1">
                <a:solidFill>
                  <a:schemeClr val="hlink"/>
                </a:solidFill>
                <a:latin typeface="Times New Roman" charset="0"/>
              </a:rPr>
              <a:t>  Vì sao?</a:t>
            </a:r>
          </a:p>
        </p:txBody>
      </p:sp>
      <p:sp>
        <p:nvSpPr>
          <p:cNvPr id="34820" name="Text Box 15"/>
          <p:cNvSpPr txBox="1">
            <a:spLocks noChangeArrowheads="1"/>
          </p:cNvSpPr>
          <p:nvPr/>
        </p:nvSpPr>
        <p:spPr bwMode="auto">
          <a:xfrm>
            <a:off x="4495800" y="1538288"/>
            <a:ext cx="3352800" cy="519112"/>
          </a:xfrm>
          <a:prstGeom prst="rect">
            <a:avLst/>
          </a:prstGeom>
          <a:noFill/>
          <a:ln w="9525">
            <a:noFill/>
            <a:miter lim="800000"/>
            <a:headEnd/>
            <a:tailEnd/>
          </a:ln>
        </p:spPr>
        <p:txBody>
          <a:bodyPr>
            <a:spAutoFit/>
          </a:bodyPr>
          <a:lstStyle/>
          <a:p>
            <a:pPr algn="l">
              <a:spcBef>
                <a:spcPct val="50000"/>
              </a:spcBef>
            </a:pPr>
            <a:endParaRPr lang="vi-VN" sz="2800" b="1">
              <a:solidFill>
                <a:srgbClr val="140476"/>
              </a:solidFill>
              <a:latin typeface="Times New Roman" charset="0"/>
            </a:endParaRPr>
          </a:p>
        </p:txBody>
      </p:sp>
      <p:grpSp>
        <p:nvGrpSpPr>
          <p:cNvPr id="34821" name="Group 17"/>
          <p:cNvGrpSpPr>
            <a:grpSpLocks/>
          </p:cNvGrpSpPr>
          <p:nvPr/>
        </p:nvGrpSpPr>
        <p:grpSpPr bwMode="auto">
          <a:xfrm>
            <a:off x="152400" y="152400"/>
            <a:ext cx="8839200" cy="6553200"/>
            <a:chOff x="96" y="96"/>
            <a:chExt cx="5568" cy="4128"/>
          </a:xfrm>
        </p:grpSpPr>
        <p:sp>
          <p:nvSpPr>
            <p:cNvPr id="34826" name="Line 18"/>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34827" name="Line 19"/>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34828" name="Line 20"/>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34829" name="Line 21"/>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34822"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18" name="TextBox 17"/>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9"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34825"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1688"/>
                                        </p:tgtEl>
                                        <p:attrNameLst>
                                          <p:attrName>style.visibility</p:attrName>
                                        </p:attrNameLst>
                                      </p:cBhvr>
                                      <p:to>
                                        <p:strVal val="visible"/>
                                      </p:to>
                                    </p:set>
                                    <p:anim calcmode="lin" valueType="num">
                                      <p:cBhvr>
                                        <p:cTn id="7" dur="1000" fill="hold"/>
                                        <p:tgtEl>
                                          <p:spTgt spid="71688"/>
                                        </p:tgtEl>
                                        <p:attrNameLst>
                                          <p:attrName>ppt_w</p:attrName>
                                        </p:attrNameLst>
                                      </p:cBhvr>
                                      <p:tavLst>
                                        <p:tav tm="0">
                                          <p:val>
                                            <p:strVal val="#ppt_w+.3"/>
                                          </p:val>
                                        </p:tav>
                                        <p:tav tm="100000">
                                          <p:val>
                                            <p:strVal val="#ppt_w"/>
                                          </p:val>
                                        </p:tav>
                                      </p:tavLst>
                                    </p:anim>
                                    <p:anim calcmode="lin" valueType="num">
                                      <p:cBhvr>
                                        <p:cTn id="8" dur="1000" fill="hold"/>
                                        <p:tgtEl>
                                          <p:spTgt spid="71688"/>
                                        </p:tgtEl>
                                        <p:attrNameLst>
                                          <p:attrName>ppt_h</p:attrName>
                                        </p:attrNameLst>
                                      </p:cBhvr>
                                      <p:tavLst>
                                        <p:tav tm="0">
                                          <p:val>
                                            <p:strVal val="#ppt_h"/>
                                          </p:val>
                                        </p:tav>
                                        <p:tav tm="100000">
                                          <p:val>
                                            <p:strVal val="#ppt_h"/>
                                          </p:val>
                                        </p:tav>
                                      </p:tavLst>
                                    </p:anim>
                                    <p:animEffect transition="in" filter="fade">
                                      <p:cBhvr>
                                        <p:cTn id="9" dur="1000"/>
                                        <p:tgtEl>
                                          <p:spTgt spid="716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1690"/>
                                        </p:tgtEl>
                                        <p:attrNameLst>
                                          <p:attrName>style.visibility</p:attrName>
                                        </p:attrNameLst>
                                      </p:cBhvr>
                                      <p:to>
                                        <p:strVal val="visible"/>
                                      </p:to>
                                    </p:set>
                                    <p:anim calcmode="lin" valueType="num">
                                      <p:cBhvr additive="base">
                                        <p:cTn id="14" dur="500" fill="hold"/>
                                        <p:tgtEl>
                                          <p:spTgt spid="71690"/>
                                        </p:tgtEl>
                                        <p:attrNameLst>
                                          <p:attrName>ppt_x</p:attrName>
                                        </p:attrNameLst>
                                      </p:cBhvr>
                                      <p:tavLst>
                                        <p:tav tm="0">
                                          <p:val>
                                            <p:strVal val="#ppt_x"/>
                                          </p:val>
                                        </p:tav>
                                        <p:tav tm="100000">
                                          <p:val>
                                            <p:strVal val="#ppt_x"/>
                                          </p:val>
                                        </p:tav>
                                      </p:tavLst>
                                    </p:anim>
                                    <p:anim calcmode="lin" valueType="num">
                                      <p:cBhvr additive="base">
                                        <p:cTn id="15"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animBg="1"/>
      <p:bldP spid="716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533400" y="2735263"/>
            <a:ext cx="2770188"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Nải chuối ngự</a:t>
            </a:r>
          </a:p>
        </p:txBody>
      </p:sp>
      <p:sp>
        <p:nvSpPr>
          <p:cNvPr id="35843" name="Text Box 6"/>
          <p:cNvSpPr txBox="1">
            <a:spLocks noChangeArrowheads="1"/>
          </p:cNvSpPr>
          <p:nvPr/>
        </p:nvSpPr>
        <p:spPr bwMode="auto">
          <a:xfrm>
            <a:off x="609600" y="1981200"/>
            <a:ext cx="2209800" cy="523875"/>
          </a:xfrm>
          <a:prstGeom prst="rect">
            <a:avLst/>
          </a:prstGeom>
          <a:noFill/>
          <a:ln w="9525">
            <a:noFill/>
            <a:miter lim="800000"/>
            <a:headEnd/>
            <a:tailEnd/>
          </a:ln>
        </p:spPr>
        <p:txBody>
          <a:bodyPr>
            <a:spAutoFit/>
          </a:bodyPr>
          <a:lstStyle/>
          <a:p>
            <a:pPr algn="l">
              <a:spcBef>
                <a:spcPct val="50000"/>
              </a:spcBef>
            </a:pPr>
            <a:r>
              <a:rPr lang="en-US" sz="2800" b="1">
                <a:solidFill>
                  <a:srgbClr val="FF0000"/>
                </a:solidFill>
                <a:latin typeface="Times New Roman" charset="0"/>
                <a:cs typeface="Times New Roman" charset="0"/>
              </a:rPr>
              <a:t>1. </a:t>
            </a:r>
            <a:r>
              <a:rPr lang="en-US" sz="2800" b="1" u="sng">
                <a:solidFill>
                  <a:srgbClr val="FF0000"/>
                </a:solidFill>
                <a:latin typeface="Times New Roman" charset="0"/>
                <a:cs typeface="Times New Roman" charset="0"/>
              </a:rPr>
              <a:t>Luyện đọc</a:t>
            </a:r>
          </a:p>
        </p:txBody>
      </p:sp>
      <p:sp>
        <p:nvSpPr>
          <p:cNvPr id="35844" name="Text Box 7">
            <a:hlinkClick r:id="rId2" action="ppaction://hlinksldjump"/>
          </p:cNvPr>
          <p:cNvSpPr txBox="1">
            <a:spLocks noChangeArrowheads="1"/>
          </p:cNvSpPr>
          <p:nvPr/>
        </p:nvSpPr>
        <p:spPr bwMode="auto">
          <a:xfrm>
            <a:off x="4876800" y="2057400"/>
            <a:ext cx="3352800" cy="523875"/>
          </a:xfrm>
          <a:prstGeom prst="rect">
            <a:avLst/>
          </a:prstGeom>
          <a:noFill/>
          <a:ln w="9525">
            <a:noFill/>
            <a:miter lim="800000"/>
            <a:headEnd/>
            <a:tailEnd/>
          </a:ln>
        </p:spPr>
        <p:txBody>
          <a:bodyPr>
            <a:spAutoFit/>
          </a:bodyPr>
          <a:lstStyle/>
          <a:p>
            <a:pPr algn="l">
              <a:spcBef>
                <a:spcPct val="50000"/>
              </a:spcBef>
            </a:pPr>
            <a:r>
              <a:rPr lang="en-US" sz="2800" b="1">
                <a:solidFill>
                  <a:srgbClr val="FF0000"/>
                </a:solidFill>
                <a:latin typeface="Times New Roman" charset="0"/>
                <a:cs typeface="Times New Roman" charset="0"/>
              </a:rPr>
              <a:t>2.</a:t>
            </a:r>
            <a:r>
              <a:rPr lang="en-US" sz="2800" b="1">
                <a:solidFill>
                  <a:srgbClr val="1A0597"/>
                </a:solidFill>
                <a:latin typeface="Times New Roman" charset="0"/>
                <a:cs typeface="Times New Roman" charset="0"/>
              </a:rPr>
              <a:t> </a:t>
            </a:r>
            <a:r>
              <a:rPr lang="en-US" sz="2800" b="1" u="sng">
                <a:solidFill>
                  <a:srgbClr val="FF0000"/>
                </a:solidFill>
                <a:latin typeface="Times New Roman" charset="0"/>
                <a:cs typeface="Times New Roman" charset="0"/>
              </a:rPr>
              <a:t>Tìm hiểu bài</a:t>
            </a:r>
          </a:p>
        </p:txBody>
      </p:sp>
      <p:sp>
        <p:nvSpPr>
          <p:cNvPr id="35845" name="Line 8"/>
          <p:cNvSpPr>
            <a:spLocks noChangeShapeType="1"/>
          </p:cNvSpPr>
          <p:nvPr/>
        </p:nvSpPr>
        <p:spPr bwMode="auto">
          <a:xfrm>
            <a:off x="4132263" y="2505075"/>
            <a:ext cx="0" cy="4038600"/>
          </a:xfrm>
          <a:prstGeom prst="line">
            <a:avLst/>
          </a:prstGeom>
          <a:noFill/>
          <a:ln w="28575">
            <a:solidFill>
              <a:srgbClr val="1A0597"/>
            </a:solidFill>
            <a:round/>
            <a:headEnd/>
            <a:tailEnd/>
          </a:ln>
        </p:spPr>
        <p:txBody>
          <a:bodyPr/>
          <a:lstStyle/>
          <a:p>
            <a:endParaRPr lang="en-US"/>
          </a:p>
        </p:txBody>
      </p:sp>
      <p:sp>
        <p:nvSpPr>
          <p:cNvPr id="35846" name="Text Box 9"/>
          <p:cNvSpPr txBox="1">
            <a:spLocks noChangeArrowheads="1"/>
          </p:cNvSpPr>
          <p:nvPr/>
        </p:nvSpPr>
        <p:spPr bwMode="auto">
          <a:xfrm>
            <a:off x="533400" y="3246438"/>
            <a:ext cx="35433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Bập bùng trống ếch</a:t>
            </a:r>
          </a:p>
        </p:txBody>
      </p:sp>
      <p:sp>
        <p:nvSpPr>
          <p:cNvPr id="35847" name="Text Box 10"/>
          <p:cNvSpPr txBox="1">
            <a:spLocks noChangeArrowheads="1"/>
          </p:cNvSpPr>
          <p:nvPr/>
        </p:nvSpPr>
        <p:spPr bwMode="auto">
          <a:xfrm>
            <a:off x="542925" y="3779838"/>
            <a:ext cx="3038475" cy="519112"/>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Mâm cỗ</a:t>
            </a:r>
          </a:p>
        </p:txBody>
      </p:sp>
      <p:sp>
        <p:nvSpPr>
          <p:cNvPr id="35848" name="Text Box 11"/>
          <p:cNvSpPr txBox="1">
            <a:spLocks noChangeArrowheads="1"/>
          </p:cNvSpPr>
          <p:nvPr/>
        </p:nvSpPr>
        <p:spPr bwMode="auto">
          <a:xfrm>
            <a:off x="533400" y="4343400"/>
            <a:ext cx="2362200" cy="528638"/>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Quả bưởi</a:t>
            </a:r>
          </a:p>
        </p:txBody>
      </p:sp>
      <p:sp>
        <p:nvSpPr>
          <p:cNvPr id="35849" name="Text Box 12"/>
          <p:cNvSpPr txBox="1">
            <a:spLocks noChangeArrowheads="1"/>
          </p:cNvSpPr>
          <p:nvPr/>
        </p:nvSpPr>
        <p:spPr bwMode="auto">
          <a:xfrm>
            <a:off x="533400" y="4891088"/>
            <a:ext cx="25146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Trong suốt</a:t>
            </a:r>
          </a:p>
        </p:txBody>
      </p:sp>
      <p:grpSp>
        <p:nvGrpSpPr>
          <p:cNvPr id="35850" name="Group 18"/>
          <p:cNvGrpSpPr>
            <a:grpSpLocks/>
          </p:cNvGrpSpPr>
          <p:nvPr/>
        </p:nvGrpSpPr>
        <p:grpSpPr bwMode="auto">
          <a:xfrm>
            <a:off x="152400" y="152400"/>
            <a:ext cx="8839200" cy="6553200"/>
            <a:chOff x="96" y="96"/>
            <a:chExt cx="5568" cy="4128"/>
          </a:xfrm>
        </p:grpSpPr>
        <p:sp>
          <p:nvSpPr>
            <p:cNvPr id="35859"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35860"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35861"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35862"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35851"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35852" name="Text Box 12"/>
          <p:cNvSpPr txBox="1">
            <a:spLocks noChangeArrowheads="1"/>
          </p:cNvSpPr>
          <p:nvPr/>
        </p:nvSpPr>
        <p:spPr bwMode="auto">
          <a:xfrm>
            <a:off x="533400" y="5424488"/>
            <a:ext cx="26670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Thỉnh thoảng</a:t>
            </a:r>
          </a:p>
        </p:txBody>
      </p:sp>
      <p:sp>
        <p:nvSpPr>
          <p:cNvPr id="35853" name="Text Box 4">
            <a:hlinkClick r:id="rId3" action="ppaction://hlinksldjump"/>
          </p:cNvPr>
          <p:cNvSpPr txBox="1">
            <a:spLocks noChangeArrowheads="1"/>
          </p:cNvSpPr>
          <p:nvPr/>
        </p:nvSpPr>
        <p:spPr bwMode="auto">
          <a:xfrm>
            <a:off x="4397375" y="2743200"/>
            <a:ext cx="4419600" cy="523875"/>
          </a:xfrm>
          <a:prstGeom prst="rect">
            <a:avLst/>
          </a:prstGeom>
          <a:noFill/>
          <a:ln w="9525">
            <a:noFill/>
            <a:miter lim="800000"/>
            <a:headEnd/>
            <a:tailEnd/>
          </a:ln>
        </p:spPr>
        <p:txBody>
          <a:bodyPr>
            <a:spAutoFit/>
          </a:bodyPr>
          <a:lstStyle/>
          <a:p>
            <a:pPr algn="l">
              <a:spcBef>
                <a:spcPct val="50000"/>
              </a:spcBef>
            </a:pPr>
            <a:r>
              <a:rPr lang="en-US" sz="2800" b="1">
                <a:solidFill>
                  <a:srgbClr val="0033CC"/>
                </a:solidFill>
                <a:latin typeface="Times New Roman" charset="0"/>
                <a:cs typeface="Times New Roman" charset="0"/>
              </a:rPr>
              <a:t>- Chuối ngự</a:t>
            </a:r>
          </a:p>
        </p:txBody>
      </p:sp>
      <p:sp>
        <p:nvSpPr>
          <p:cNvPr id="27" name="TextBox 26"/>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29"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22" name="Text Box 5">
            <a:hlinkClick r:id="rId4" action="ppaction://hlinksldjump"/>
          </p:cNvPr>
          <p:cNvSpPr txBox="1">
            <a:spLocks noChangeArrowheads="1"/>
          </p:cNvSpPr>
          <p:nvPr/>
        </p:nvSpPr>
        <p:spPr bwMode="auto">
          <a:xfrm>
            <a:off x="5715000" y="3590925"/>
            <a:ext cx="1846263" cy="523875"/>
          </a:xfrm>
          <a:prstGeom prst="rect">
            <a:avLst/>
          </a:prstGeom>
          <a:solidFill>
            <a:srgbClr val="FFFF99"/>
          </a:solidFill>
          <a:ln w="9525">
            <a:solidFill>
              <a:schemeClr val="bg1"/>
            </a:solidFill>
            <a:miter lim="800000"/>
            <a:headEnd/>
            <a:tailEnd/>
          </a:ln>
        </p:spPr>
        <p:txBody>
          <a:bodyPr>
            <a:spAutoFit/>
          </a:bodyPr>
          <a:lstStyle/>
          <a:p>
            <a:pPr>
              <a:spcBef>
                <a:spcPct val="50000"/>
              </a:spcBef>
            </a:pPr>
            <a:r>
              <a:rPr lang="en-US" sz="2800" b="1" u="sng">
                <a:solidFill>
                  <a:srgbClr val="FF0000"/>
                </a:solidFill>
                <a:latin typeface="Times New Roman" charset="0"/>
                <a:cs typeface="Times New Roman" charset="0"/>
              </a:rPr>
              <a:t>Nội dung</a:t>
            </a:r>
            <a:r>
              <a:rPr lang="en-US" sz="2800" b="1">
                <a:solidFill>
                  <a:srgbClr val="FF0000"/>
                </a:solidFill>
                <a:latin typeface="Times New Roman" charset="0"/>
                <a:cs typeface="Times New Roman" charset="0"/>
              </a:rPr>
              <a:t>:  </a:t>
            </a:r>
          </a:p>
        </p:txBody>
      </p:sp>
      <p:sp>
        <p:nvSpPr>
          <p:cNvPr id="23" name="Horizontal Scroll 22"/>
          <p:cNvSpPr/>
          <p:nvPr/>
        </p:nvSpPr>
        <p:spPr>
          <a:xfrm>
            <a:off x="4267200" y="3963988"/>
            <a:ext cx="4572000" cy="2665412"/>
          </a:xfrm>
          <a:prstGeom prst="horizontalScroll">
            <a:avLst/>
          </a:prstGeom>
          <a:solidFill>
            <a:srgbClr val="FFFFCC"/>
          </a:solidFill>
          <a:ln w="38100">
            <a:solidFill>
              <a:srgbClr val="1A05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b="1">
                <a:solidFill>
                  <a:schemeClr val="tx1"/>
                </a:solidFill>
                <a:latin typeface="Times New Roman" pitchFamily="18" charset="0"/>
                <a:cs typeface="Times New Roman" pitchFamily="18" charset="0"/>
              </a:rPr>
              <a:t>Trẻ em Việt Nam rất thích cỗ trung thu và đêm hội rước đèn. Trong cuộc vui ngày tết Trung thu, các em thêm yêu quý gắn bó với nhau.</a:t>
            </a:r>
          </a:p>
        </p:txBody>
      </p:sp>
      <p:sp>
        <p:nvSpPr>
          <p:cNvPr id="35858"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65" name="Rectangle 21"/>
          <p:cNvSpPr>
            <a:spLocks noChangeArrowheads="1"/>
          </p:cNvSpPr>
          <p:nvPr/>
        </p:nvSpPr>
        <p:spPr bwMode="auto">
          <a:xfrm>
            <a:off x="246063" y="3013075"/>
            <a:ext cx="8639175" cy="3538538"/>
          </a:xfrm>
          <a:prstGeom prst="rect">
            <a:avLst/>
          </a:prstGeom>
          <a:noFill/>
          <a:ln w="9525">
            <a:noFill/>
            <a:miter lim="800000"/>
            <a:headEnd/>
            <a:tailEnd/>
          </a:ln>
        </p:spPr>
        <p:txBody>
          <a:bodyPr anchor="ctr">
            <a:spAutoFit/>
          </a:bodyPr>
          <a:lstStyle/>
          <a:p>
            <a:pPr algn="l"/>
            <a:r>
              <a:rPr lang="en-US" sz="2800" b="1" i="1">
                <a:latin typeface="Times New Roman" charset="0"/>
                <a:cs typeface="Times New Roman" charset="0"/>
              </a:rPr>
              <a:t>     Chiều rồi đêm xuống. Trẻ con bên hàng xóm </a:t>
            </a:r>
            <a:r>
              <a:rPr lang="en-US" sz="2800" b="1" i="1">
                <a:solidFill>
                  <a:srgbClr val="FF0000"/>
                </a:solidFill>
                <a:latin typeface="Times New Roman" charset="0"/>
                <a:cs typeface="Times New Roman" charset="0"/>
              </a:rPr>
              <a:t>bập bùng trống ếch</a:t>
            </a:r>
            <a:r>
              <a:rPr lang="en-US" sz="2800" b="1" i="1">
                <a:latin typeface="Times New Roman" charset="0"/>
                <a:cs typeface="Times New Roman" charset="0"/>
              </a:rPr>
              <a:t> rước đèn. Lúc đó, Tâm lại thấy không thích mâm  cỗ của mình bằng đám rước đèn. Tâm bỏ mâm cỗ chạy đi xem. Tâm </a:t>
            </a:r>
            <a:r>
              <a:rPr lang="en-US" sz="2800" b="1" i="1">
                <a:solidFill>
                  <a:srgbClr val="FF0000"/>
                </a:solidFill>
                <a:latin typeface="Times New Roman" charset="0"/>
                <a:cs typeface="Times New Roman" charset="0"/>
              </a:rPr>
              <a:t>thích nhất </a:t>
            </a:r>
            <a:r>
              <a:rPr lang="en-US" sz="2800" b="1" i="1">
                <a:latin typeface="Times New Roman" charset="0"/>
                <a:cs typeface="Times New Roman" charset="0"/>
              </a:rPr>
              <a:t>cái đèn ông sao của bạn Hà bên hàng xóm. Cái đèn làm bằng giấy bóng kính </a:t>
            </a:r>
            <a:r>
              <a:rPr lang="en-US" sz="2800" b="1" i="1">
                <a:solidFill>
                  <a:srgbClr val="FF0000"/>
                </a:solidFill>
                <a:latin typeface="Times New Roman" charset="0"/>
                <a:cs typeface="Times New Roman" charset="0"/>
              </a:rPr>
              <a:t>đỏ</a:t>
            </a:r>
            <a:r>
              <a:rPr lang="en-US" sz="2800" b="1" i="1">
                <a:latin typeface="Times New Roman" charset="0"/>
                <a:cs typeface="Times New Roman" charset="0"/>
              </a:rPr>
              <a:t>, </a:t>
            </a:r>
            <a:r>
              <a:rPr lang="en-US" sz="2800" b="1" i="1">
                <a:solidFill>
                  <a:srgbClr val="FF0000"/>
                </a:solidFill>
                <a:latin typeface="Times New Roman" charset="0"/>
                <a:cs typeface="Times New Roman" charset="0"/>
              </a:rPr>
              <a:t>trong suốt</a:t>
            </a:r>
            <a:r>
              <a:rPr lang="en-US" sz="2800" b="1" i="1">
                <a:latin typeface="Times New Roman" charset="0"/>
                <a:cs typeface="Times New Roman" charset="0"/>
              </a:rPr>
              <a:t>, ngôi sao được gắn vào giữa vòng tròn có  những tua giấy </a:t>
            </a:r>
            <a:r>
              <a:rPr lang="en-US" sz="2800" b="1" i="1">
                <a:solidFill>
                  <a:srgbClr val="FF0000"/>
                </a:solidFill>
                <a:latin typeface="Times New Roman" charset="0"/>
                <a:cs typeface="Times New Roman" charset="0"/>
              </a:rPr>
              <a:t>đủ màu sắc</a:t>
            </a:r>
            <a:r>
              <a:rPr lang="en-US" sz="2800" b="1" i="1">
                <a:latin typeface="Times New Roman" charset="0"/>
                <a:cs typeface="Times New Roman" charset="0"/>
              </a:rPr>
              <a:t>. Trên đỉnh ngôi sao cắm </a:t>
            </a:r>
            <a:r>
              <a:rPr lang="en-US" sz="2800" b="1" i="1">
                <a:solidFill>
                  <a:srgbClr val="FF0000"/>
                </a:solidFill>
                <a:latin typeface="Times New Roman" charset="0"/>
                <a:cs typeface="Times New Roman" charset="0"/>
              </a:rPr>
              <a:t>ba lá cờ </a:t>
            </a:r>
            <a:r>
              <a:rPr lang="en-US" sz="2800" b="1" i="1">
                <a:latin typeface="Times New Roman" charset="0"/>
                <a:cs typeface="Times New Roman" charset="0"/>
              </a:rPr>
              <a:t>con.</a:t>
            </a:r>
          </a:p>
        </p:txBody>
      </p:sp>
      <p:sp>
        <p:nvSpPr>
          <p:cNvPr id="82982" name="WordArt 38">
            <a:hlinkClick r:id="rId2" action="ppaction://hlinkfile"/>
          </p:cNvPr>
          <p:cNvSpPr>
            <a:spLocks noChangeArrowheads="1" noChangeShapeType="1" noTextEdit="1"/>
          </p:cNvSpPr>
          <p:nvPr/>
        </p:nvSpPr>
        <p:spPr bwMode="auto">
          <a:xfrm>
            <a:off x="762000" y="2133600"/>
            <a:ext cx="3990975" cy="762000"/>
          </a:xfrm>
          <a:prstGeom prst="rect">
            <a:avLst/>
          </a:prstGeom>
        </p:spPr>
        <p:txBody>
          <a:bodyPr wrap="none" fromWordArt="1">
            <a:prstTxWarp prst="textWave1">
              <a:avLst>
                <a:gd name="adj1" fmla="val 13005"/>
                <a:gd name="adj2" fmla="val 0"/>
              </a:avLst>
            </a:prstTxWarp>
          </a:bodyPr>
          <a:lstStyle/>
          <a:p>
            <a:r>
              <a:rPr lang="vi-VN" sz="3600" b="1" i="1" kern="10">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a:cs typeface="Times New Roman"/>
              </a:rPr>
              <a:t>Luyện đọc lại</a:t>
            </a:r>
            <a:endParaRPr lang="en-US" sz="3600" b="1" i="1" kern="10">
              <a:ln w="9525">
                <a:solidFill>
                  <a:srgbClr val="00FFFF"/>
                </a:solidFill>
                <a:round/>
                <a:headEnd/>
                <a:tailEnd/>
              </a:ln>
              <a:solidFill>
                <a:srgbClr val="0033CC">
                  <a:alpha val="87057"/>
                </a:srgbClr>
              </a:solidFill>
              <a:effectLst>
                <a:outerShdw dist="35921" dir="2700000" algn="ctr" rotWithShape="0">
                  <a:srgbClr val="C0C0C0">
                    <a:alpha val="79999"/>
                  </a:srgbClr>
                </a:outerShdw>
              </a:effectLst>
              <a:latin typeface="Times New Roman"/>
              <a:cs typeface="Times New Roman"/>
            </a:endParaRPr>
          </a:p>
        </p:txBody>
      </p:sp>
      <p:sp>
        <p:nvSpPr>
          <p:cNvPr id="36868" name="Text Box 47"/>
          <p:cNvSpPr txBox="1">
            <a:spLocks noChangeArrowheads="1"/>
          </p:cNvSpPr>
          <p:nvPr/>
        </p:nvSpPr>
        <p:spPr bwMode="auto">
          <a:xfrm>
            <a:off x="4495800" y="1538288"/>
            <a:ext cx="3352800" cy="519112"/>
          </a:xfrm>
          <a:prstGeom prst="rect">
            <a:avLst/>
          </a:prstGeom>
          <a:noFill/>
          <a:ln w="9525">
            <a:noFill/>
            <a:miter lim="800000"/>
            <a:headEnd/>
            <a:tailEnd/>
          </a:ln>
        </p:spPr>
        <p:txBody>
          <a:bodyPr>
            <a:spAutoFit/>
          </a:bodyPr>
          <a:lstStyle/>
          <a:p>
            <a:pPr algn="l">
              <a:spcBef>
                <a:spcPct val="50000"/>
              </a:spcBef>
            </a:pPr>
            <a:endParaRPr lang="vi-VN" sz="2800" b="1">
              <a:solidFill>
                <a:srgbClr val="140476"/>
              </a:solidFill>
              <a:latin typeface="Times New Roman" charset="0"/>
            </a:endParaRPr>
          </a:p>
        </p:txBody>
      </p:sp>
      <p:grpSp>
        <p:nvGrpSpPr>
          <p:cNvPr id="36869" name="Group 48"/>
          <p:cNvGrpSpPr>
            <a:grpSpLocks/>
          </p:cNvGrpSpPr>
          <p:nvPr/>
        </p:nvGrpSpPr>
        <p:grpSpPr bwMode="auto">
          <a:xfrm>
            <a:off x="152400" y="152400"/>
            <a:ext cx="8839200" cy="6553200"/>
            <a:chOff x="96" y="96"/>
            <a:chExt cx="5568" cy="4128"/>
          </a:xfrm>
        </p:grpSpPr>
        <p:sp>
          <p:nvSpPr>
            <p:cNvPr id="36885" name="Line 4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36886" name="Line 5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36887" name="Line 5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36888" name="Line 5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31" name="Line 26"/>
          <p:cNvSpPr>
            <a:spLocks noChangeShapeType="1"/>
          </p:cNvSpPr>
          <p:nvPr/>
        </p:nvSpPr>
        <p:spPr bwMode="auto">
          <a:xfrm flipH="1">
            <a:off x="5267325" y="3452813"/>
            <a:ext cx="228600" cy="444500"/>
          </a:xfrm>
          <a:prstGeom prst="line">
            <a:avLst/>
          </a:prstGeom>
          <a:noFill/>
          <a:ln w="38100">
            <a:solidFill>
              <a:srgbClr val="FF0000"/>
            </a:solidFill>
            <a:round/>
            <a:headEnd/>
            <a:tailEnd/>
          </a:ln>
        </p:spPr>
        <p:txBody>
          <a:bodyPr/>
          <a:lstStyle/>
          <a:p>
            <a:endParaRPr lang="en-US"/>
          </a:p>
        </p:txBody>
      </p:sp>
      <p:sp>
        <p:nvSpPr>
          <p:cNvPr id="33" name="Line 26"/>
          <p:cNvSpPr>
            <a:spLocks noChangeShapeType="1"/>
          </p:cNvSpPr>
          <p:nvPr/>
        </p:nvSpPr>
        <p:spPr bwMode="auto">
          <a:xfrm flipH="1">
            <a:off x="3962400" y="3025775"/>
            <a:ext cx="152400" cy="458788"/>
          </a:xfrm>
          <a:prstGeom prst="line">
            <a:avLst/>
          </a:prstGeom>
          <a:noFill/>
          <a:ln w="76200" cmpd="dbl">
            <a:solidFill>
              <a:srgbClr val="FF0000"/>
            </a:solidFill>
            <a:round/>
            <a:headEnd/>
            <a:tailEnd/>
          </a:ln>
        </p:spPr>
        <p:txBody>
          <a:bodyPr/>
          <a:lstStyle/>
          <a:p>
            <a:endParaRPr lang="en-US"/>
          </a:p>
        </p:txBody>
      </p:sp>
      <p:sp>
        <p:nvSpPr>
          <p:cNvPr id="34" name="Line 26"/>
          <p:cNvSpPr>
            <a:spLocks noChangeShapeType="1"/>
          </p:cNvSpPr>
          <p:nvPr/>
        </p:nvSpPr>
        <p:spPr bwMode="auto">
          <a:xfrm flipH="1">
            <a:off x="5791200" y="4384675"/>
            <a:ext cx="152400" cy="377825"/>
          </a:xfrm>
          <a:prstGeom prst="line">
            <a:avLst/>
          </a:prstGeom>
          <a:noFill/>
          <a:ln w="38100">
            <a:solidFill>
              <a:srgbClr val="FF0000"/>
            </a:solidFill>
            <a:round/>
            <a:headEnd/>
            <a:tailEnd/>
          </a:ln>
        </p:spPr>
        <p:txBody>
          <a:bodyPr/>
          <a:lstStyle/>
          <a:p>
            <a:endParaRPr lang="en-US"/>
          </a:p>
        </p:txBody>
      </p:sp>
      <p:sp>
        <p:nvSpPr>
          <p:cNvPr id="35" name="Line 26"/>
          <p:cNvSpPr>
            <a:spLocks noChangeShapeType="1"/>
          </p:cNvSpPr>
          <p:nvPr/>
        </p:nvSpPr>
        <p:spPr bwMode="auto">
          <a:xfrm flipH="1">
            <a:off x="762000" y="5195888"/>
            <a:ext cx="152400" cy="377825"/>
          </a:xfrm>
          <a:prstGeom prst="line">
            <a:avLst/>
          </a:prstGeom>
          <a:noFill/>
          <a:ln w="38100">
            <a:solidFill>
              <a:srgbClr val="FF0000"/>
            </a:solidFill>
            <a:round/>
            <a:headEnd/>
            <a:tailEnd/>
          </a:ln>
        </p:spPr>
        <p:txBody>
          <a:bodyPr/>
          <a:lstStyle/>
          <a:p>
            <a:endParaRPr lang="en-US"/>
          </a:p>
        </p:txBody>
      </p:sp>
      <p:sp>
        <p:nvSpPr>
          <p:cNvPr id="37" name="Line 26"/>
          <p:cNvSpPr>
            <a:spLocks noChangeShapeType="1"/>
          </p:cNvSpPr>
          <p:nvPr/>
        </p:nvSpPr>
        <p:spPr bwMode="auto">
          <a:xfrm flipH="1">
            <a:off x="6934200" y="3897313"/>
            <a:ext cx="152400" cy="460375"/>
          </a:xfrm>
          <a:prstGeom prst="line">
            <a:avLst/>
          </a:prstGeom>
          <a:noFill/>
          <a:ln w="76200" cmpd="dbl">
            <a:solidFill>
              <a:srgbClr val="FF0000"/>
            </a:solidFill>
            <a:round/>
            <a:headEnd/>
            <a:tailEnd/>
          </a:ln>
        </p:spPr>
        <p:txBody>
          <a:bodyPr/>
          <a:lstStyle/>
          <a:p>
            <a:endParaRPr lang="en-US"/>
          </a:p>
        </p:txBody>
      </p:sp>
      <p:sp>
        <p:nvSpPr>
          <p:cNvPr id="39" name="Line 26"/>
          <p:cNvSpPr>
            <a:spLocks noChangeShapeType="1"/>
          </p:cNvSpPr>
          <p:nvPr/>
        </p:nvSpPr>
        <p:spPr bwMode="auto">
          <a:xfrm flipH="1">
            <a:off x="4449763" y="5635625"/>
            <a:ext cx="152400" cy="377825"/>
          </a:xfrm>
          <a:prstGeom prst="line">
            <a:avLst/>
          </a:prstGeom>
          <a:noFill/>
          <a:ln w="76200" cmpd="dbl">
            <a:solidFill>
              <a:srgbClr val="FF0000"/>
            </a:solidFill>
            <a:round/>
            <a:headEnd/>
            <a:tailEnd/>
          </a:ln>
        </p:spPr>
        <p:txBody>
          <a:bodyPr/>
          <a:lstStyle/>
          <a:p>
            <a:endParaRPr lang="en-US"/>
          </a:p>
        </p:txBody>
      </p:sp>
      <p:sp>
        <p:nvSpPr>
          <p:cNvPr id="41" name="Line 26"/>
          <p:cNvSpPr>
            <a:spLocks noChangeShapeType="1"/>
          </p:cNvSpPr>
          <p:nvPr/>
        </p:nvSpPr>
        <p:spPr bwMode="auto">
          <a:xfrm flipH="1">
            <a:off x="4097338" y="3484563"/>
            <a:ext cx="152400" cy="381000"/>
          </a:xfrm>
          <a:prstGeom prst="line">
            <a:avLst/>
          </a:prstGeom>
          <a:noFill/>
          <a:ln w="76200" cmpd="dbl">
            <a:solidFill>
              <a:srgbClr val="FF0000"/>
            </a:solidFill>
            <a:round/>
            <a:headEnd/>
            <a:tailEnd/>
          </a:ln>
        </p:spPr>
        <p:txBody>
          <a:bodyPr/>
          <a:lstStyle/>
          <a:p>
            <a:endParaRPr lang="en-US"/>
          </a:p>
        </p:txBody>
      </p:sp>
      <p:sp>
        <p:nvSpPr>
          <p:cNvPr id="43" name="Line 26"/>
          <p:cNvSpPr>
            <a:spLocks noChangeShapeType="1"/>
          </p:cNvSpPr>
          <p:nvPr/>
        </p:nvSpPr>
        <p:spPr bwMode="auto">
          <a:xfrm flipH="1">
            <a:off x="2438400" y="5195888"/>
            <a:ext cx="152400" cy="377825"/>
          </a:xfrm>
          <a:prstGeom prst="line">
            <a:avLst/>
          </a:prstGeom>
          <a:noFill/>
          <a:ln w="38100">
            <a:solidFill>
              <a:srgbClr val="FF0000"/>
            </a:solidFill>
            <a:round/>
            <a:headEnd/>
            <a:tailEnd/>
          </a:ln>
        </p:spPr>
        <p:txBody>
          <a:bodyPr/>
          <a:lstStyle/>
          <a:p>
            <a:endParaRPr lang="en-US"/>
          </a:p>
        </p:txBody>
      </p:sp>
      <p:sp>
        <p:nvSpPr>
          <p:cNvPr id="45" name="Line 26"/>
          <p:cNvSpPr>
            <a:spLocks noChangeShapeType="1"/>
          </p:cNvSpPr>
          <p:nvPr/>
        </p:nvSpPr>
        <p:spPr bwMode="auto">
          <a:xfrm flipH="1">
            <a:off x="3702050" y="4811713"/>
            <a:ext cx="152400" cy="381000"/>
          </a:xfrm>
          <a:prstGeom prst="line">
            <a:avLst/>
          </a:prstGeom>
          <a:noFill/>
          <a:ln w="76200" cmpd="dbl">
            <a:solidFill>
              <a:srgbClr val="FF0000"/>
            </a:solidFill>
            <a:round/>
            <a:headEnd/>
            <a:tailEnd/>
          </a:ln>
        </p:spPr>
        <p:txBody>
          <a:bodyPr/>
          <a:lstStyle/>
          <a:p>
            <a:endParaRPr lang="en-US"/>
          </a:p>
        </p:txBody>
      </p:sp>
      <p:sp>
        <p:nvSpPr>
          <p:cNvPr id="36879"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30" name="TextBox 29"/>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2"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36882"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
        <p:nvSpPr>
          <p:cNvPr id="25" name="Line 26"/>
          <p:cNvSpPr>
            <a:spLocks noChangeShapeType="1"/>
          </p:cNvSpPr>
          <p:nvPr/>
        </p:nvSpPr>
        <p:spPr bwMode="auto">
          <a:xfrm flipH="1">
            <a:off x="3429000" y="4298950"/>
            <a:ext cx="152400" cy="460375"/>
          </a:xfrm>
          <a:prstGeom prst="line">
            <a:avLst/>
          </a:prstGeom>
          <a:noFill/>
          <a:ln w="76200" cmpd="dbl">
            <a:solidFill>
              <a:srgbClr val="FF0000"/>
            </a:solidFill>
            <a:round/>
            <a:headEnd/>
            <a:tailEnd/>
          </a:ln>
        </p:spPr>
        <p:txBody>
          <a:bodyPr/>
          <a:lstStyle/>
          <a:p>
            <a:endParaRPr lang="en-US"/>
          </a:p>
        </p:txBody>
      </p:sp>
      <p:sp>
        <p:nvSpPr>
          <p:cNvPr id="26" name="Line 26"/>
          <p:cNvSpPr>
            <a:spLocks noChangeShapeType="1"/>
          </p:cNvSpPr>
          <p:nvPr/>
        </p:nvSpPr>
        <p:spPr bwMode="auto">
          <a:xfrm flipH="1">
            <a:off x="1752600" y="6046788"/>
            <a:ext cx="152400" cy="377825"/>
          </a:xfrm>
          <a:prstGeom prst="line">
            <a:avLst/>
          </a:prstGeom>
          <a:noFill/>
          <a:ln w="76200" cmpd="dbl">
            <a:solidFill>
              <a:srgbClr val="FF0000"/>
            </a:solidFill>
            <a:round/>
            <a:headEnd/>
            <a:tailEnd/>
          </a:ln>
        </p:spPr>
        <p:txBody>
          <a:bodyPr/>
          <a:lstStyle/>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82"/>
                                        </p:tgtEl>
                                        <p:attrNameLst>
                                          <p:attrName>style.visibility</p:attrName>
                                        </p:attrNameLst>
                                      </p:cBhvr>
                                      <p:to>
                                        <p:strVal val="visible"/>
                                      </p:to>
                                    </p:set>
                                    <p:anim calcmode="lin" valueType="num">
                                      <p:cBhvr additive="base">
                                        <p:cTn id="7" dur="500" fill="hold"/>
                                        <p:tgtEl>
                                          <p:spTgt spid="82982"/>
                                        </p:tgtEl>
                                        <p:attrNameLst>
                                          <p:attrName>ppt_x</p:attrName>
                                        </p:attrNameLst>
                                      </p:cBhvr>
                                      <p:tavLst>
                                        <p:tav tm="0">
                                          <p:val>
                                            <p:strVal val="#ppt_x"/>
                                          </p:val>
                                        </p:tav>
                                        <p:tav tm="100000">
                                          <p:val>
                                            <p:strVal val="#ppt_x"/>
                                          </p:val>
                                        </p:tav>
                                      </p:tavLst>
                                    </p:anim>
                                    <p:anim calcmode="lin" valueType="num">
                                      <p:cBhvr additive="base">
                                        <p:cTn id="8" dur="500" fill="hold"/>
                                        <p:tgtEl>
                                          <p:spTgt spid="829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65"/>
                                        </p:tgtEl>
                                        <p:attrNameLst>
                                          <p:attrName>style.visibility</p:attrName>
                                        </p:attrNameLst>
                                      </p:cBhvr>
                                      <p:to>
                                        <p:strVal val="visible"/>
                                      </p:to>
                                    </p:set>
                                    <p:anim calcmode="lin" valueType="num">
                                      <p:cBhvr additive="base">
                                        <p:cTn id="13" dur="500" fill="hold"/>
                                        <p:tgtEl>
                                          <p:spTgt spid="82965"/>
                                        </p:tgtEl>
                                        <p:attrNameLst>
                                          <p:attrName>ppt_x</p:attrName>
                                        </p:attrNameLst>
                                      </p:cBhvr>
                                      <p:tavLst>
                                        <p:tav tm="0">
                                          <p:val>
                                            <p:strVal val="#ppt_x"/>
                                          </p:val>
                                        </p:tav>
                                        <p:tav tm="100000">
                                          <p:val>
                                            <p:strVal val="#ppt_x"/>
                                          </p:val>
                                        </p:tav>
                                      </p:tavLst>
                                    </p:anim>
                                    <p:anim calcmode="lin" valueType="num">
                                      <p:cBhvr additive="base">
                                        <p:cTn id="14" dur="500" fill="hold"/>
                                        <p:tgtEl>
                                          <p:spTgt spid="82965"/>
                                        </p:tgtEl>
                                        <p:attrNameLst>
                                          <p:attrName>ppt_y</p:attrName>
                                        </p:attrNameLst>
                                      </p:cBhvr>
                                      <p:tavLst>
                                        <p:tav tm="0">
                                          <p:val>
                                            <p:strVal val="1+#ppt_h/2"/>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5" grpId="0"/>
      <p:bldP spid="82982" grpId="0" animBg="1"/>
      <p:bldP spid="31" grpId="0" animBg="1"/>
      <p:bldP spid="33" grpId="0" animBg="1"/>
      <p:bldP spid="34" grpId="0" animBg="1"/>
      <p:bldP spid="35" grpId="0" animBg="1"/>
      <p:bldP spid="37" grpId="0" animBg="1"/>
      <p:bldP spid="39" grpId="0" animBg="1"/>
      <p:bldP spid="41" grpId="0" animBg="1"/>
      <p:bldP spid="43" grpId="0" animBg="1"/>
      <p:bldP spid="45"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093127"/>
            <a:ext cx="8808822" cy="212365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err="1" smtClean="0">
                <a:ln w="11430"/>
                <a:solidFill>
                  <a:srgbClr val="C00000"/>
                </a:solidFill>
                <a:effectLst>
                  <a:outerShdw blurRad="76200" dist="50800" dir="5400000" algn="tl" rotWithShape="0">
                    <a:srgbClr val="000000">
                      <a:alpha val="65000"/>
                    </a:srgbClr>
                  </a:outerShdw>
                </a:effectLst>
              </a:rPr>
              <a:t>Cám</a:t>
            </a:r>
            <a:r>
              <a:rPr lang="en-US" sz="6600" b="1" spc="50" dirty="0" smtClean="0">
                <a:ln w="11430"/>
                <a:solidFill>
                  <a:srgbClr val="C00000"/>
                </a:solidFill>
                <a:effectLst>
                  <a:outerShdw blurRad="76200" dist="50800" dir="5400000" algn="tl" rotWithShape="0">
                    <a:srgbClr val="000000">
                      <a:alpha val="65000"/>
                    </a:srgbClr>
                  </a:outerShdw>
                </a:effectLst>
              </a:rPr>
              <a:t> </a:t>
            </a:r>
            <a:r>
              <a:rPr lang="en-US" sz="6600" b="1" spc="50" dirty="0" err="1" smtClean="0">
                <a:ln w="11430"/>
                <a:solidFill>
                  <a:srgbClr val="C00000"/>
                </a:solidFill>
                <a:effectLst>
                  <a:outerShdw blurRad="76200" dist="50800" dir="5400000" algn="tl" rotWithShape="0">
                    <a:srgbClr val="000000">
                      <a:alpha val="65000"/>
                    </a:srgbClr>
                  </a:outerShdw>
                </a:effectLst>
              </a:rPr>
              <a:t>ơn</a:t>
            </a:r>
            <a:r>
              <a:rPr lang="en-US" sz="6600" b="1" spc="50" dirty="0" smtClean="0">
                <a:ln w="11430"/>
                <a:solidFill>
                  <a:srgbClr val="C00000"/>
                </a:solidFill>
                <a:effectLst>
                  <a:outerShdw blurRad="76200" dist="50800" dir="5400000" algn="tl" rotWithShape="0">
                    <a:srgbClr val="000000">
                      <a:alpha val="65000"/>
                    </a:srgbClr>
                  </a:outerShdw>
                </a:effectLst>
              </a:rPr>
              <a:t> </a:t>
            </a:r>
            <a:r>
              <a:rPr lang="en-US" sz="6600" b="1" spc="50" dirty="0" err="1" smtClean="0">
                <a:ln w="11430"/>
                <a:solidFill>
                  <a:srgbClr val="C00000"/>
                </a:solidFill>
                <a:effectLst>
                  <a:outerShdw blurRad="76200" dist="50800" dir="5400000" algn="tl" rotWithShape="0">
                    <a:srgbClr val="000000">
                      <a:alpha val="65000"/>
                    </a:srgbClr>
                  </a:outerShdw>
                </a:effectLst>
              </a:rPr>
              <a:t>quý</a:t>
            </a:r>
            <a:r>
              <a:rPr lang="en-US" sz="6600" b="1" spc="50" dirty="0" smtClean="0">
                <a:ln w="11430"/>
                <a:solidFill>
                  <a:srgbClr val="C00000"/>
                </a:solidFill>
                <a:effectLst>
                  <a:outerShdw blurRad="76200" dist="50800" dir="5400000" algn="tl" rotWithShape="0">
                    <a:srgbClr val="000000">
                      <a:alpha val="65000"/>
                    </a:srgbClr>
                  </a:outerShdw>
                </a:effectLst>
              </a:rPr>
              <a:t> </a:t>
            </a:r>
            <a:r>
              <a:rPr lang="en-US" sz="6600" b="1" spc="50" dirty="0" err="1" smtClean="0">
                <a:ln w="11430"/>
                <a:solidFill>
                  <a:srgbClr val="C00000"/>
                </a:solidFill>
                <a:effectLst>
                  <a:outerShdw blurRad="76200" dist="50800" dir="5400000" algn="tl" rotWithShape="0">
                    <a:srgbClr val="000000">
                      <a:alpha val="65000"/>
                    </a:srgbClr>
                  </a:outerShdw>
                </a:effectLst>
              </a:rPr>
              <a:t>Thầy</a:t>
            </a:r>
            <a:r>
              <a:rPr lang="en-US" sz="6600" b="1" spc="50" dirty="0" smtClean="0">
                <a:ln w="11430"/>
                <a:solidFill>
                  <a:srgbClr val="C00000"/>
                </a:solidFill>
                <a:effectLst>
                  <a:outerShdw blurRad="76200" dist="50800" dir="5400000" algn="tl" rotWithShape="0">
                    <a:srgbClr val="000000">
                      <a:alpha val="65000"/>
                    </a:srgbClr>
                  </a:outerShdw>
                </a:effectLst>
              </a:rPr>
              <a:t> </a:t>
            </a:r>
            <a:r>
              <a:rPr lang="en-US" sz="6600" b="1" spc="50" dirty="0" err="1" smtClean="0">
                <a:ln w="11430"/>
                <a:solidFill>
                  <a:srgbClr val="C00000"/>
                </a:solidFill>
                <a:effectLst>
                  <a:outerShdw blurRad="76200" dist="50800" dir="5400000" algn="tl" rotWithShape="0">
                    <a:srgbClr val="000000">
                      <a:alpha val="65000"/>
                    </a:srgbClr>
                  </a:outerShdw>
                </a:effectLst>
              </a:rPr>
              <a:t>Cô</a:t>
            </a:r>
            <a:endParaRPr lang="en-US" sz="6600" b="1" spc="50" dirty="0" smtClean="0">
              <a:ln w="11430"/>
              <a:solidFill>
                <a:srgbClr val="C00000"/>
              </a:solidFill>
              <a:effectLst>
                <a:outerShdw blurRad="76200" dist="50800" dir="5400000" algn="tl" rotWithShape="0">
                  <a:srgbClr val="000000">
                    <a:alpha val="65000"/>
                  </a:srgbClr>
                </a:outerShdw>
              </a:effectLst>
            </a:endParaRPr>
          </a:p>
          <a:p>
            <a:pPr algn="ctr"/>
            <a:r>
              <a:rPr lang="en-US" sz="6600" b="1" spc="50" dirty="0" err="1" smtClean="0">
                <a:ln w="11430"/>
                <a:solidFill>
                  <a:srgbClr val="C00000"/>
                </a:solidFill>
                <a:effectLst>
                  <a:outerShdw blurRad="76200" dist="50800" dir="5400000" algn="tl" rotWithShape="0">
                    <a:srgbClr val="000000">
                      <a:alpha val="65000"/>
                    </a:srgbClr>
                  </a:outerShdw>
                </a:effectLst>
              </a:rPr>
              <a:t>đã</a:t>
            </a:r>
            <a:r>
              <a:rPr lang="en-US" sz="6600" b="1" spc="50" dirty="0" smtClean="0">
                <a:ln w="11430"/>
                <a:solidFill>
                  <a:srgbClr val="C00000"/>
                </a:solidFill>
                <a:effectLst>
                  <a:outerShdw blurRad="76200" dist="50800" dir="5400000" algn="tl" rotWithShape="0">
                    <a:srgbClr val="000000">
                      <a:alpha val="65000"/>
                    </a:srgbClr>
                  </a:outerShdw>
                </a:effectLst>
              </a:rPr>
              <a:t> </a:t>
            </a:r>
            <a:r>
              <a:rPr lang="en-US" sz="6600" b="1" spc="50" dirty="0" err="1" smtClean="0">
                <a:ln w="11430"/>
                <a:solidFill>
                  <a:srgbClr val="C00000"/>
                </a:solidFill>
                <a:effectLst>
                  <a:outerShdw blurRad="76200" dist="50800" dir="5400000" algn="tl" rotWithShape="0">
                    <a:srgbClr val="000000">
                      <a:alpha val="65000"/>
                    </a:srgbClr>
                  </a:outerShdw>
                </a:effectLst>
              </a:rPr>
              <a:t>lắng</a:t>
            </a:r>
            <a:r>
              <a:rPr lang="en-US" sz="6600" b="1" spc="50" dirty="0" smtClean="0">
                <a:ln w="11430"/>
                <a:solidFill>
                  <a:srgbClr val="C00000"/>
                </a:solidFill>
                <a:effectLst>
                  <a:outerShdw blurRad="76200" dist="50800" dir="5400000" algn="tl" rotWithShape="0">
                    <a:srgbClr val="000000">
                      <a:alpha val="65000"/>
                    </a:srgbClr>
                  </a:outerShdw>
                </a:effectLst>
              </a:rPr>
              <a:t> </a:t>
            </a:r>
            <a:r>
              <a:rPr lang="en-US" sz="6600" b="1" spc="50" dirty="0" err="1" smtClean="0">
                <a:ln w="11430"/>
                <a:solidFill>
                  <a:srgbClr val="C00000"/>
                </a:solidFill>
                <a:effectLst>
                  <a:outerShdw blurRad="76200" dist="50800" dir="5400000" algn="tl" rotWithShape="0">
                    <a:srgbClr val="000000">
                      <a:alpha val="65000"/>
                    </a:srgbClr>
                  </a:outerShdw>
                </a:effectLst>
              </a:rPr>
              <a:t>nghe</a:t>
            </a:r>
            <a:r>
              <a:rPr lang="en-US" sz="6600" b="1" spc="50" dirty="0" smtClean="0">
                <a:ln w="11430"/>
                <a:solidFill>
                  <a:srgbClr val="C00000"/>
                </a:solidFill>
                <a:effectLst>
                  <a:outerShdw blurRad="76200" dist="50800" dir="5400000" algn="tl" rotWithShape="0">
                    <a:srgbClr val="000000">
                      <a:alpha val="65000"/>
                    </a:srgbClr>
                  </a:outerShdw>
                </a:effectLst>
              </a:rPr>
              <a:t>!</a:t>
            </a:r>
            <a:endParaRPr lang="en-US" sz="6600" b="1" spc="50" dirty="0">
              <a:ln w="11430"/>
              <a:solidFill>
                <a:srgbClr val="C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61906085"/>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repeatCount="indefinite" fill="hold" grpId="1" nodeType="afterEffect">
                                  <p:stCondLst>
                                    <p:cond delay="0"/>
                                  </p:stCondLst>
                                  <p:endCondLst>
                                    <p:cond evt="onNext" delay="0">
                                      <p:tgtEl>
                                        <p:sldTgt/>
                                      </p:tgtEl>
                                    </p:cond>
                                  </p:endCondLst>
                                  <p:iterate type="lt">
                                    <p:tmPct val="10000"/>
                                  </p:iterate>
                                  <p:childTnLst>
                                    <p:animMotion origin="layout" path="M -4.16667E-6 -2.22222E-6 L -4.16667E-6 -0.07222 " pathEditMode="relative" rAng="0" ptsTypes="AA">
                                      <p:cBhvr>
                                        <p:cTn id="12" dur="250" accel="50000" decel="50000" autoRev="1" fill="hold">
                                          <p:stCondLst>
                                            <p:cond delay="0"/>
                                          </p:stCondLst>
                                        </p:cTn>
                                        <p:tgtEl>
                                          <p:spTgt spid="7"/>
                                        </p:tgtEl>
                                        <p:attrNameLst>
                                          <p:attrName>ppt_x</p:attrName>
                                          <p:attrName>ppt_y</p:attrName>
                                        </p:attrNameLst>
                                      </p:cBhvr>
                                      <p:rCtr x="0" y="-3611"/>
                                    </p:animMotion>
                                    <p:animRot by="1500000">
                                      <p:cBhvr>
                                        <p:cTn id="13" dur="125" fill="hold">
                                          <p:stCondLst>
                                            <p:cond delay="0"/>
                                          </p:stCondLst>
                                        </p:cTn>
                                        <p:tgtEl>
                                          <p:spTgt spid="7"/>
                                        </p:tgtEl>
                                        <p:attrNameLst>
                                          <p:attrName>r</p:attrName>
                                        </p:attrNameLst>
                                      </p:cBhvr>
                                    </p:animRot>
                                    <p:animRot by="-1500000">
                                      <p:cBhvr>
                                        <p:cTn id="14" dur="125" fill="hold">
                                          <p:stCondLst>
                                            <p:cond delay="125"/>
                                          </p:stCondLst>
                                        </p:cTn>
                                        <p:tgtEl>
                                          <p:spTgt spid="7"/>
                                        </p:tgtEl>
                                        <p:attrNameLst>
                                          <p:attrName>r</p:attrName>
                                        </p:attrNameLst>
                                      </p:cBhvr>
                                    </p:animRot>
                                    <p:animRot by="-1500000">
                                      <p:cBhvr>
                                        <p:cTn id="15" dur="125" fill="hold">
                                          <p:stCondLst>
                                            <p:cond delay="250"/>
                                          </p:stCondLst>
                                        </p:cTn>
                                        <p:tgtEl>
                                          <p:spTgt spid="7"/>
                                        </p:tgtEl>
                                        <p:attrNameLst>
                                          <p:attrName>r</p:attrName>
                                        </p:attrNameLst>
                                      </p:cBhvr>
                                    </p:animRot>
                                    <p:animRot by="1500000">
                                      <p:cBhvr>
                                        <p:cTn id="16"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Ruoc den ong sao(2)"/>
          <p:cNvPicPr>
            <a:picLocks noChangeAspect="1" noChangeArrowheads="1"/>
          </p:cNvPicPr>
          <p:nvPr/>
        </p:nvPicPr>
        <p:blipFill>
          <a:blip r:embed="rId2"/>
          <a:srcRect/>
          <a:stretch>
            <a:fillRect/>
          </a:stretch>
        </p:blipFill>
        <p:spPr bwMode="auto">
          <a:xfrm>
            <a:off x="0" y="0"/>
            <a:ext cx="9144000" cy="6858000"/>
          </a:xfrm>
          <a:prstGeom prst="rect">
            <a:avLst/>
          </a:prstGeom>
          <a:noFill/>
          <a:ln w="28575">
            <a:solidFill>
              <a:srgbClr val="990000"/>
            </a:solidFill>
            <a:miter lim="800000"/>
            <a:headEnd/>
            <a:tailEnd/>
          </a:ln>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grpSp>
        <p:nvGrpSpPr>
          <p:cNvPr id="2" name="Group 21"/>
          <p:cNvGrpSpPr>
            <a:grpSpLocks/>
          </p:cNvGrpSpPr>
          <p:nvPr/>
        </p:nvGrpSpPr>
        <p:grpSpPr bwMode="auto">
          <a:xfrm>
            <a:off x="152400" y="152400"/>
            <a:ext cx="8839200" cy="6553200"/>
            <a:chOff x="96" y="96"/>
            <a:chExt cx="5568" cy="4128"/>
          </a:xfrm>
        </p:grpSpPr>
        <p:sp>
          <p:nvSpPr>
            <p:cNvPr id="21512" name="Line 22"/>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21513" name="Line 23"/>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21514" name="Line 24"/>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21515" name="Line 25"/>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11" name="TextBox 10"/>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13" name="Picture 9" descr="trung%20thu%201"/>
          <p:cNvPicPr>
            <a:picLocks noChangeAspect="1" noChangeArrowheads="1"/>
          </p:cNvPicPr>
          <p:nvPr/>
        </p:nvPicPr>
        <p:blipFill>
          <a:blip r:embed="rId2"/>
          <a:srcRect/>
          <a:stretch>
            <a:fillRect/>
          </a:stretch>
        </p:blipFill>
        <p:spPr bwMode="auto">
          <a:xfrm>
            <a:off x="228600" y="2062163"/>
            <a:ext cx="8686800" cy="4567237"/>
          </a:xfrm>
          <a:prstGeom prst="rect">
            <a:avLst/>
          </a:prstGeom>
          <a:noFill/>
          <a:ln w="9525">
            <a:noFill/>
            <a:miter lim="800000"/>
            <a:headEnd/>
            <a:tailEnd/>
          </a:ln>
        </p:spPr>
      </p:pic>
      <p:sp>
        <p:nvSpPr>
          <p:cNvPr id="21511"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barn(inVertical)">
                                      <p:cBhvr>
                                        <p:cTn id="7" dur="500"/>
                                        <p:tgtEl>
                                          <p:spTgt spid="6861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533400" y="2735263"/>
            <a:ext cx="2770188"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Nải chuối ngự</a:t>
            </a:r>
          </a:p>
        </p:txBody>
      </p:sp>
      <p:sp>
        <p:nvSpPr>
          <p:cNvPr id="98310" name="Text Box 6"/>
          <p:cNvSpPr txBox="1">
            <a:spLocks noChangeArrowheads="1"/>
          </p:cNvSpPr>
          <p:nvPr/>
        </p:nvSpPr>
        <p:spPr bwMode="auto">
          <a:xfrm>
            <a:off x="609600" y="1981200"/>
            <a:ext cx="2209800" cy="523875"/>
          </a:xfrm>
          <a:prstGeom prst="rect">
            <a:avLst/>
          </a:prstGeom>
          <a:noFill/>
          <a:ln w="9525">
            <a:noFill/>
            <a:miter lim="800000"/>
            <a:headEnd/>
            <a:tailEnd/>
          </a:ln>
        </p:spPr>
        <p:txBody>
          <a:bodyPr>
            <a:spAutoFit/>
          </a:bodyPr>
          <a:lstStyle/>
          <a:p>
            <a:pPr algn="l">
              <a:spcBef>
                <a:spcPct val="50000"/>
              </a:spcBef>
            </a:pPr>
            <a:r>
              <a:rPr lang="en-US" sz="2800" b="1">
                <a:solidFill>
                  <a:srgbClr val="FF0000"/>
                </a:solidFill>
                <a:latin typeface="Times New Roman" charset="0"/>
                <a:cs typeface="Times New Roman" charset="0"/>
              </a:rPr>
              <a:t>1. </a:t>
            </a:r>
            <a:r>
              <a:rPr lang="en-US" sz="2800" b="1" u="sng">
                <a:solidFill>
                  <a:srgbClr val="FF0000"/>
                </a:solidFill>
                <a:latin typeface="Times New Roman" charset="0"/>
                <a:cs typeface="Times New Roman" charset="0"/>
              </a:rPr>
              <a:t>Luyện đọc</a:t>
            </a:r>
          </a:p>
        </p:txBody>
      </p:sp>
      <p:sp>
        <p:nvSpPr>
          <p:cNvPr id="98311" name="Text Box 7">
            <a:hlinkClick r:id="rId2" action="ppaction://hlinksldjump"/>
          </p:cNvPr>
          <p:cNvSpPr txBox="1">
            <a:spLocks noChangeArrowheads="1"/>
          </p:cNvSpPr>
          <p:nvPr/>
        </p:nvSpPr>
        <p:spPr bwMode="auto">
          <a:xfrm>
            <a:off x="4876800" y="2057400"/>
            <a:ext cx="3352800" cy="523875"/>
          </a:xfrm>
          <a:prstGeom prst="rect">
            <a:avLst/>
          </a:prstGeom>
          <a:noFill/>
          <a:ln w="9525">
            <a:noFill/>
            <a:miter lim="800000"/>
            <a:headEnd/>
            <a:tailEnd/>
          </a:ln>
        </p:spPr>
        <p:txBody>
          <a:bodyPr>
            <a:spAutoFit/>
          </a:bodyPr>
          <a:lstStyle/>
          <a:p>
            <a:pPr algn="l">
              <a:spcBef>
                <a:spcPct val="50000"/>
              </a:spcBef>
            </a:pPr>
            <a:r>
              <a:rPr lang="en-US" sz="2800" b="1">
                <a:solidFill>
                  <a:srgbClr val="FF0000"/>
                </a:solidFill>
                <a:latin typeface="Times New Roman" charset="0"/>
                <a:cs typeface="Times New Roman" charset="0"/>
              </a:rPr>
              <a:t>2.</a:t>
            </a:r>
            <a:r>
              <a:rPr lang="en-US" sz="2800" b="1">
                <a:solidFill>
                  <a:srgbClr val="1A0597"/>
                </a:solidFill>
                <a:latin typeface="Times New Roman" charset="0"/>
                <a:cs typeface="Times New Roman" charset="0"/>
              </a:rPr>
              <a:t> </a:t>
            </a:r>
            <a:r>
              <a:rPr lang="en-US" sz="2800" b="1" u="sng">
                <a:solidFill>
                  <a:srgbClr val="FF0000"/>
                </a:solidFill>
                <a:latin typeface="Times New Roman" charset="0"/>
                <a:cs typeface="Times New Roman" charset="0"/>
              </a:rPr>
              <a:t>Tìm hiểu bài</a:t>
            </a:r>
          </a:p>
        </p:txBody>
      </p:sp>
      <p:sp>
        <p:nvSpPr>
          <p:cNvPr id="4102" name="Line 8"/>
          <p:cNvSpPr>
            <a:spLocks noChangeShapeType="1"/>
          </p:cNvSpPr>
          <p:nvPr/>
        </p:nvSpPr>
        <p:spPr bwMode="auto">
          <a:xfrm>
            <a:off x="4132263" y="2505075"/>
            <a:ext cx="0" cy="4038600"/>
          </a:xfrm>
          <a:prstGeom prst="line">
            <a:avLst/>
          </a:prstGeom>
          <a:noFill/>
          <a:ln w="28575">
            <a:solidFill>
              <a:srgbClr val="1A0597"/>
            </a:solidFill>
            <a:round/>
            <a:headEnd/>
            <a:tailEnd/>
          </a:ln>
        </p:spPr>
        <p:txBody>
          <a:bodyPr/>
          <a:lstStyle/>
          <a:p>
            <a:endParaRPr lang="en-US"/>
          </a:p>
        </p:txBody>
      </p:sp>
      <p:sp>
        <p:nvSpPr>
          <p:cNvPr id="98313" name="Text Box 9"/>
          <p:cNvSpPr txBox="1">
            <a:spLocks noChangeArrowheads="1"/>
          </p:cNvSpPr>
          <p:nvPr/>
        </p:nvSpPr>
        <p:spPr bwMode="auto">
          <a:xfrm>
            <a:off x="533400" y="3246438"/>
            <a:ext cx="35433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Bập bùng trống ếch</a:t>
            </a:r>
          </a:p>
        </p:txBody>
      </p:sp>
      <p:sp>
        <p:nvSpPr>
          <p:cNvPr id="98314" name="Text Box 10"/>
          <p:cNvSpPr txBox="1">
            <a:spLocks noChangeArrowheads="1"/>
          </p:cNvSpPr>
          <p:nvPr/>
        </p:nvSpPr>
        <p:spPr bwMode="auto">
          <a:xfrm>
            <a:off x="542925" y="3779838"/>
            <a:ext cx="3038475" cy="519112"/>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Mâm cỗ</a:t>
            </a:r>
          </a:p>
        </p:txBody>
      </p:sp>
      <p:sp>
        <p:nvSpPr>
          <p:cNvPr id="98315" name="Text Box 11"/>
          <p:cNvSpPr txBox="1">
            <a:spLocks noChangeArrowheads="1"/>
          </p:cNvSpPr>
          <p:nvPr/>
        </p:nvSpPr>
        <p:spPr bwMode="auto">
          <a:xfrm>
            <a:off x="533400" y="4343400"/>
            <a:ext cx="2362200" cy="528638"/>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Quả bưởi</a:t>
            </a:r>
          </a:p>
        </p:txBody>
      </p:sp>
      <p:sp>
        <p:nvSpPr>
          <p:cNvPr id="98316" name="Text Box 12"/>
          <p:cNvSpPr txBox="1">
            <a:spLocks noChangeArrowheads="1"/>
          </p:cNvSpPr>
          <p:nvPr/>
        </p:nvSpPr>
        <p:spPr bwMode="auto">
          <a:xfrm>
            <a:off x="533400" y="4891088"/>
            <a:ext cx="25146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Trong suốt</a:t>
            </a:r>
          </a:p>
        </p:txBody>
      </p:sp>
      <p:grpSp>
        <p:nvGrpSpPr>
          <p:cNvPr id="22538" name="Group 18"/>
          <p:cNvGrpSpPr>
            <a:grpSpLocks/>
          </p:cNvGrpSpPr>
          <p:nvPr/>
        </p:nvGrpSpPr>
        <p:grpSpPr bwMode="auto">
          <a:xfrm>
            <a:off x="152400" y="152400"/>
            <a:ext cx="8839200" cy="6553200"/>
            <a:chOff x="96" y="96"/>
            <a:chExt cx="5568" cy="4128"/>
          </a:xfrm>
        </p:grpSpPr>
        <p:sp>
          <p:nvSpPr>
            <p:cNvPr id="22548"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22549"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22550"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22551"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25" name="Oval Callout 24"/>
          <p:cNvSpPr/>
          <p:nvPr/>
        </p:nvSpPr>
        <p:spPr>
          <a:xfrm>
            <a:off x="520700" y="3165475"/>
            <a:ext cx="3200400" cy="1447800"/>
          </a:xfrm>
          <a:prstGeom prst="wedgeEllipseCallout">
            <a:avLst>
              <a:gd name="adj1" fmla="val -39320"/>
              <a:gd name="adj2" fmla="val 1033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chemeClr val="tx1"/>
                </a:solidFill>
                <a:latin typeface="Times New Roman" pitchFamily="18" charset="0"/>
                <a:cs typeface="Times New Roman" pitchFamily="18" charset="0"/>
              </a:rPr>
              <a:t>Đọc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nối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lần</a:t>
            </a:r>
            <a:r>
              <a:rPr lang="en-US" sz="2800" b="1" dirty="0">
                <a:solidFill>
                  <a:schemeClr val="tx1"/>
                </a:solidFill>
                <a:latin typeface="Times New Roman" pitchFamily="18" charset="0"/>
                <a:cs typeface="Times New Roman" pitchFamily="18" charset="0"/>
              </a:rPr>
              <a:t> 1.</a:t>
            </a:r>
          </a:p>
        </p:txBody>
      </p:sp>
      <p:sp>
        <p:nvSpPr>
          <p:cNvPr id="26" name="Oval Callout 25"/>
          <p:cNvSpPr/>
          <p:nvPr/>
        </p:nvSpPr>
        <p:spPr>
          <a:xfrm>
            <a:off x="457200" y="3025775"/>
            <a:ext cx="3200400" cy="1447800"/>
          </a:xfrm>
          <a:prstGeom prst="wedgeEllipseCallout">
            <a:avLst>
              <a:gd name="adj1" fmla="val -38480"/>
              <a:gd name="adj2" fmla="val 11265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chemeClr val="tx1"/>
                </a:solidFill>
                <a:latin typeface="Times New Roman" pitchFamily="18" charset="0"/>
                <a:cs typeface="Times New Roman" pitchFamily="18" charset="0"/>
              </a:rPr>
              <a:t>Đọc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nối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tiếp</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lần</a:t>
            </a:r>
            <a:r>
              <a:rPr lang="en-US" sz="2800" b="1" dirty="0">
                <a:solidFill>
                  <a:schemeClr val="tx1"/>
                </a:solidFill>
                <a:latin typeface="Times New Roman" pitchFamily="18" charset="0"/>
                <a:cs typeface="Times New Roman" pitchFamily="18" charset="0"/>
              </a:rPr>
              <a:t> 2.</a:t>
            </a:r>
          </a:p>
        </p:txBody>
      </p:sp>
      <p:sp>
        <p:nvSpPr>
          <p:cNvPr id="28" name="Cloud Callout 27">
            <a:hlinkClick r:id="rId3" action="ppaction://hlinksldjump"/>
          </p:cNvPr>
          <p:cNvSpPr/>
          <p:nvPr/>
        </p:nvSpPr>
        <p:spPr>
          <a:xfrm>
            <a:off x="4191000" y="2925763"/>
            <a:ext cx="4800600" cy="1295400"/>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nối</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tiếp</a:t>
            </a:r>
            <a:r>
              <a:rPr lang="en-US" sz="2800" b="1">
                <a:solidFill>
                  <a:srgbClr val="FF0000"/>
                </a:solidFill>
                <a:latin typeface="Times New Roman" pitchFamily="18" charset="0"/>
                <a:cs typeface="Times New Roman" pitchFamily="18" charset="0"/>
              </a:rPr>
              <a:t> đoạn lần 1</a:t>
            </a:r>
            <a:endParaRPr lang="en-US" sz="2800" b="1" dirty="0">
              <a:solidFill>
                <a:srgbClr val="FF0000"/>
              </a:solidFill>
              <a:latin typeface="Times New Roman" pitchFamily="18" charset="0"/>
              <a:cs typeface="Times New Roman" pitchFamily="18" charset="0"/>
            </a:endParaRPr>
          </a:p>
        </p:txBody>
      </p:sp>
      <p:sp>
        <p:nvSpPr>
          <p:cNvPr id="2" name="TextBox 1"/>
          <p:cNvSpPr txBox="1">
            <a:spLocks noChangeArrowheads="1"/>
          </p:cNvSpPr>
          <p:nvPr/>
        </p:nvSpPr>
        <p:spPr bwMode="auto">
          <a:xfrm>
            <a:off x="4186238" y="2819400"/>
            <a:ext cx="4876800" cy="34163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defRPr/>
            </a:pPr>
            <a:r>
              <a:rPr lang="en-US" b="1" smtClean="0">
                <a:latin typeface="Times New Roman" charset="0"/>
                <a:cs typeface="Times New Roman" charset="0"/>
              </a:rPr>
              <a:t>Bài văn được chia làm 2 đoạn:</a:t>
            </a:r>
          </a:p>
          <a:p>
            <a:pPr marL="342900" indent="-342900" algn="l" eaLnBrk="1" hangingPunct="1">
              <a:buFontTx/>
              <a:buChar char="-"/>
              <a:defRPr/>
            </a:pPr>
            <a:r>
              <a:rPr lang="en-US" b="1" smtClean="0">
                <a:latin typeface="Times New Roman" charset="0"/>
                <a:cs typeface="Times New Roman" charset="0"/>
              </a:rPr>
              <a:t>Đoạn 1: Từ đầu … nom rất vui mắt.</a:t>
            </a:r>
          </a:p>
          <a:p>
            <a:pPr marL="342900" indent="-342900" algn="l" eaLnBrk="1" hangingPunct="1">
              <a:buFont typeface="Wingdings" pitchFamily="2" charset="2"/>
              <a:buChar char="Ø"/>
              <a:defRPr/>
            </a:pPr>
            <a:r>
              <a:rPr lang="en-US" b="1" smtClean="0">
                <a:latin typeface="Times New Roman" charset="0"/>
                <a:cs typeface="Times New Roman" charset="0"/>
              </a:rPr>
              <a:t>Tả mâm cỗ của Tâm.</a:t>
            </a:r>
          </a:p>
          <a:p>
            <a:pPr algn="l" eaLnBrk="1" hangingPunct="1">
              <a:defRPr/>
            </a:pPr>
            <a:endParaRPr lang="en-US" b="1" smtClean="0">
              <a:latin typeface="Times New Roman" charset="0"/>
              <a:cs typeface="Times New Roman" charset="0"/>
            </a:endParaRPr>
          </a:p>
          <a:p>
            <a:pPr marL="342900" indent="-342900" algn="l" eaLnBrk="1" hangingPunct="1">
              <a:buFontTx/>
              <a:buChar char="-"/>
              <a:defRPr/>
            </a:pPr>
            <a:r>
              <a:rPr lang="en-US" b="1" smtClean="0">
                <a:latin typeface="Times New Roman" charset="0"/>
                <a:cs typeface="Times New Roman" charset="0"/>
              </a:rPr>
              <a:t>Đoạn 2: Đoạn còn lại.</a:t>
            </a:r>
          </a:p>
          <a:p>
            <a:pPr marL="342900" indent="-342900" algn="l" eaLnBrk="1" hangingPunct="1">
              <a:buFont typeface="Wingdings" pitchFamily="2" charset="2"/>
              <a:buChar char="Ø"/>
              <a:defRPr/>
            </a:pPr>
            <a:r>
              <a:rPr lang="en-US" b="1" smtClean="0">
                <a:latin typeface="Times New Roman" charset="0"/>
                <a:cs typeface="Times New Roman" charset="0"/>
              </a:rPr>
              <a:t>Tả chiếc đèn ông sao của Hà trong đêm rước đèn, Tâm và Hà rước đèn rất vui.</a:t>
            </a:r>
          </a:p>
        </p:txBody>
      </p:sp>
      <p:sp>
        <p:nvSpPr>
          <p:cNvPr id="22543"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34" name="Text Box 12"/>
          <p:cNvSpPr txBox="1">
            <a:spLocks noChangeArrowheads="1"/>
          </p:cNvSpPr>
          <p:nvPr/>
        </p:nvSpPr>
        <p:spPr bwMode="auto">
          <a:xfrm>
            <a:off x="533400" y="5424488"/>
            <a:ext cx="26670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Thỉnh thoảng</a:t>
            </a:r>
          </a:p>
        </p:txBody>
      </p:sp>
      <p:sp>
        <p:nvSpPr>
          <p:cNvPr id="29" name="TextBox 28"/>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0"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22547"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 calcmode="lin" valueType="num">
                                      <p:cBhvr additive="base">
                                        <p:cTn id="7" dur="500" fill="hold"/>
                                        <p:tgtEl>
                                          <p:spTgt spid="98310"/>
                                        </p:tgtEl>
                                        <p:attrNameLst>
                                          <p:attrName>ppt_x</p:attrName>
                                        </p:attrNameLst>
                                      </p:cBhvr>
                                      <p:tavLst>
                                        <p:tav tm="0">
                                          <p:val>
                                            <p:strVal val="#ppt_x"/>
                                          </p:val>
                                        </p:tav>
                                        <p:tav tm="100000">
                                          <p:val>
                                            <p:strVal val="#ppt_x"/>
                                          </p:val>
                                        </p:tav>
                                      </p:tavLst>
                                    </p:anim>
                                    <p:anim calcmode="lin" valueType="num">
                                      <p:cBhvr additive="base">
                                        <p:cTn id="8" dur="500" fill="hold"/>
                                        <p:tgtEl>
                                          <p:spTgt spid="98310"/>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wipe(down)">
                                      <p:cBhvr>
                                        <p:cTn id="11" dur="500"/>
                                        <p:tgtEl>
                                          <p:spTgt spid="41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grpId="1" nodeType="clickEffect">
                                  <p:stCondLst>
                                    <p:cond delay="0"/>
                                  </p:stCondLst>
                                  <p:childTnLst>
                                    <p:anim calcmode="lin" valueType="num">
                                      <p:cBhvr additive="base">
                                        <p:cTn id="21" dur="500"/>
                                        <p:tgtEl>
                                          <p:spTgt spid="25"/>
                                        </p:tgtEl>
                                        <p:attrNameLst>
                                          <p:attrName>ppt_x</p:attrName>
                                        </p:attrNameLst>
                                      </p:cBhvr>
                                      <p:tavLst>
                                        <p:tav tm="0">
                                          <p:val>
                                            <p:strVal val="ppt_x"/>
                                          </p:val>
                                        </p:tav>
                                        <p:tav tm="100000">
                                          <p:val>
                                            <p:strVal val="ppt_x"/>
                                          </p:val>
                                        </p:tav>
                                      </p:tavLst>
                                    </p:anim>
                                    <p:anim calcmode="lin" valueType="num">
                                      <p:cBhvr additive="base">
                                        <p:cTn id="22" dur="500"/>
                                        <p:tgtEl>
                                          <p:spTgt spid="25"/>
                                        </p:tgtEl>
                                        <p:attrNameLst>
                                          <p:attrName>ppt_y</p:attrName>
                                        </p:attrNameLst>
                                      </p:cBhvr>
                                      <p:tavLst>
                                        <p:tav tm="0">
                                          <p:val>
                                            <p:strVal val="ppt_y"/>
                                          </p:val>
                                        </p:tav>
                                        <p:tav tm="100000">
                                          <p:val>
                                            <p:strVal val="1+ppt_h/2"/>
                                          </p:val>
                                        </p:tav>
                                      </p:tavLst>
                                    </p:anim>
                                    <p:set>
                                      <p:cBhvr>
                                        <p:cTn id="23" dur="1" fill="hold">
                                          <p:stCondLst>
                                            <p:cond delay="499"/>
                                          </p:stCondLst>
                                        </p:cTn>
                                        <p:tgtEl>
                                          <p:spTgt spid="25"/>
                                        </p:tgtEl>
                                        <p:attrNameLst>
                                          <p:attrName>style.visibility</p:attrName>
                                        </p:attrNameLst>
                                      </p:cBhvr>
                                      <p:to>
                                        <p:strVal val="hidden"/>
                                      </p:to>
                                    </p:set>
                                  </p:childTnLst>
                                </p:cTn>
                              </p:par>
                              <p:par>
                                <p:cTn id="24" presetID="2" presetClass="entr" presetSubtype="4" fill="hold" grpId="0" nodeType="withEffect">
                                  <p:stCondLst>
                                    <p:cond delay="0"/>
                                  </p:stCondLst>
                                  <p:childTnLst>
                                    <p:set>
                                      <p:cBhvr>
                                        <p:cTn id="25" dur="1" fill="hold">
                                          <p:stCondLst>
                                            <p:cond delay="0"/>
                                          </p:stCondLst>
                                        </p:cTn>
                                        <p:tgtEl>
                                          <p:spTgt spid="98308"/>
                                        </p:tgtEl>
                                        <p:attrNameLst>
                                          <p:attrName>style.visibility</p:attrName>
                                        </p:attrNameLst>
                                      </p:cBhvr>
                                      <p:to>
                                        <p:strVal val="visible"/>
                                      </p:to>
                                    </p:set>
                                    <p:anim calcmode="lin" valueType="num">
                                      <p:cBhvr additive="base">
                                        <p:cTn id="26" dur="500" fill="hold"/>
                                        <p:tgtEl>
                                          <p:spTgt spid="98308"/>
                                        </p:tgtEl>
                                        <p:attrNameLst>
                                          <p:attrName>ppt_x</p:attrName>
                                        </p:attrNameLst>
                                      </p:cBhvr>
                                      <p:tavLst>
                                        <p:tav tm="0">
                                          <p:val>
                                            <p:strVal val="#ppt_x"/>
                                          </p:val>
                                        </p:tav>
                                        <p:tav tm="100000">
                                          <p:val>
                                            <p:strVal val="#ppt_x"/>
                                          </p:val>
                                        </p:tav>
                                      </p:tavLst>
                                    </p:anim>
                                    <p:anim calcmode="lin" valueType="num">
                                      <p:cBhvr additive="base">
                                        <p:cTn id="27" dur="500" fill="hold"/>
                                        <p:tgtEl>
                                          <p:spTgt spid="9830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8313"/>
                                        </p:tgtEl>
                                        <p:attrNameLst>
                                          <p:attrName>style.visibility</p:attrName>
                                        </p:attrNameLst>
                                      </p:cBhvr>
                                      <p:to>
                                        <p:strVal val="visible"/>
                                      </p:to>
                                    </p:set>
                                    <p:anim calcmode="lin" valueType="num">
                                      <p:cBhvr additive="base">
                                        <p:cTn id="32" dur="500" fill="hold"/>
                                        <p:tgtEl>
                                          <p:spTgt spid="98313"/>
                                        </p:tgtEl>
                                        <p:attrNameLst>
                                          <p:attrName>ppt_x</p:attrName>
                                        </p:attrNameLst>
                                      </p:cBhvr>
                                      <p:tavLst>
                                        <p:tav tm="0">
                                          <p:val>
                                            <p:strVal val="#ppt_x"/>
                                          </p:val>
                                        </p:tav>
                                        <p:tav tm="100000">
                                          <p:val>
                                            <p:strVal val="#ppt_x"/>
                                          </p:val>
                                        </p:tav>
                                      </p:tavLst>
                                    </p:anim>
                                    <p:anim calcmode="lin" valueType="num">
                                      <p:cBhvr additive="base">
                                        <p:cTn id="33" dur="500" fill="hold"/>
                                        <p:tgtEl>
                                          <p:spTgt spid="9831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8314"/>
                                        </p:tgtEl>
                                        <p:attrNameLst>
                                          <p:attrName>style.visibility</p:attrName>
                                        </p:attrNameLst>
                                      </p:cBhvr>
                                      <p:to>
                                        <p:strVal val="visible"/>
                                      </p:to>
                                    </p:set>
                                    <p:anim calcmode="lin" valueType="num">
                                      <p:cBhvr additive="base">
                                        <p:cTn id="38" dur="500" fill="hold"/>
                                        <p:tgtEl>
                                          <p:spTgt spid="98314"/>
                                        </p:tgtEl>
                                        <p:attrNameLst>
                                          <p:attrName>ppt_x</p:attrName>
                                        </p:attrNameLst>
                                      </p:cBhvr>
                                      <p:tavLst>
                                        <p:tav tm="0">
                                          <p:val>
                                            <p:strVal val="#ppt_x"/>
                                          </p:val>
                                        </p:tav>
                                        <p:tav tm="100000">
                                          <p:val>
                                            <p:strVal val="#ppt_x"/>
                                          </p:val>
                                        </p:tav>
                                      </p:tavLst>
                                    </p:anim>
                                    <p:anim calcmode="lin" valueType="num">
                                      <p:cBhvr additive="base">
                                        <p:cTn id="39" dur="500" fill="hold"/>
                                        <p:tgtEl>
                                          <p:spTgt spid="98314"/>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8315"/>
                                        </p:tgtEl>
                                        <p:attrNameLst>
                                          <p:attrName>style.visibility</p:attrName>
                                        </p:attrNameLst>
                                      </p:cBhvr>
                                      <p:to>
                                        <p:strVal val="visible"/>
                                      </p:to>
                                    </p:set>
                                    <p:anim calcmode="lin" valueType="num">
                                      <p:cBhvr additive="base">
                                        <p:cTn id="44" dur="500" fill="hold"/>
                                        <p:tgtEl>
                                          <p:spTgt spid="98315"/>
                                        </p:tgtEl>
                                        <p:attrNameLst>
                                          <p:attrName>ppt_x</p:attrName>
                                        </p:attrNameLst>
                                      </p:cBhvr>
                                      <p:tavLst>
                                        <p:tav tm="0">
                                          <p:val>
                                            <p:strVal val="#ppt_x"/>
                                          </p:val>
                                        </p:tav>
                                        <p:tav tm="100000">
                                          <p:val>
                                            <p:strVal val="#ppt_x"/>
                                          </p:val>
                                        </p:tav>
                                      </p:tavLst>
                                    </p:anim>
                                    <p:anim calcmode="lin" valueType="num">
                                      <p:cBhvr additive="base">
                                        <p:cTn id="45" dur="500" fill="hold"/>
                                        <p:tgtEl>
                                          <p:spTgt spid="98315"/>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8316"/>
                                        </p:tgtEl>
                                        <p:attrNameLst>
                                          <p:attrName>style.visibility</p:attrName>
                                        </p:attrNameLst>
                                      </p:cBhvr>
                                      <p:to>
                                        <p:strVal val="visible"/>
                                      </p:to>
                                    </p:set>
                                    <p:anim calcmode="lin" valueType="num">
                                      <p:cBhvr additive="base">
                                        <p:cTn id="50" dur="500" fill="hold"/>
                                        <p:tgtEl>
                                          <p:spTgt spid="98316"/>
                                        </p:tgtEl>
                                        <p:attrNameLst>
                                          <p:attrName>ppt_x</p:attrName>
                                        </p:attrNameLst>
                                      </p:cBhvr>
                                      <p:tavLst>
                                        <p:tav tm="0">
                                          <p:val>
                                            <p:strVal val="#ppt_x"/>
                                          </p:val>
                                        </p:tav>
                                        <p:tav tm="100000">
                                          <p:val>
                                            <p:strVal val="#ppt_x"/>
                                          </p:val>
                                        </p:tav>
                                      </p:tavLst>
                                    </p:anim>
                                    <p:anim calcmode="lin" valueType="num">
                                      <p:cBhvr additive="base">
                                        <p:cTn id="51" dur="500" fill="hold"/>
                                        <p:tgtEl>
                                          <p:spTgt spid="98316"/>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xit" presetSubtype="4" fill="hold" grpId="1" nodeType="clickEffect">
                                  <p:stCondLst>
                                    <p:cond delay="0"/>
                                  </p:stCondLst>
                                  <p:childTnLst>
                                    <p:anim calcmode="lin" valueType="num">
                                      <p:cBhvr additive="base">
                                        <p:cTn id="61" dur="500"/>
                                        <p:tgtEl>
                                          <p:spTgt spid="98308"/>
                                        </p:tgtEl>
                                        <p:attrNameLst>
                                          <p:attrName>ppt_x</p:attrName>
                                        </p:attrNameLst>
                                      </p:cBhvr>
                                      <p:tavLst>
                                        <p:tav tm="0">
                                          <p:val>
                                            <p:strVal val="ppt_x"/>
                                          </p:val>
                                        </p:tav>
                                        <p:tav tm="100000">
                                          <p:val>
                                            <p:strVal val="ppt_x"/>
                                          </p:val>
                                        </p:tav>
                                      </p:tavLst>
                                    </p:anim>
                                    <p:anim calcmode="lin" valueType="num">
                                      <p:cBhvr additive="base">
                                        <p:cTn id="62" dur="500"/>
                                        <p:tgtEl>
                                          <p:spTgt spid="98308"/>
                                        </p:tgtEl>
                                        <p:attrNameLst>
                                          <p:attrName>ppt_y</p:attrName>
                                        </p:attrNameLst>
                                      </p:cBhvr>
                                      <p:tavLst>
                                        <p:tav tm="0">
                                          <p:val>
                                            <p:strVal val="ppt_y"/>
                                          </p:val>
                                        </p:tav>
                                        <p:tav tm="100000">
                                          <p:val>
                                            <p:strVal val="1+ppt_h/2"/>
                                          </p:val>
                                        </p:tav>
                                      </p:tavLst>
                                    </p:anim>
                                    <p:set>
                                      <p:cBhvr>
                                        <p:cTn id="63" dur="1" fill="hold">
                                          <p:stCondLst>
                                            <p:cond delay="499"/>
                                          </p:stCondLst>
                                        </p:cTn>
                                        <p:tgtEl>
                                          <p:spTgt spid="98308"/>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34"/>
                                        </p:tgtEl>
                                        <p:attrNameLst>
                                          <p:attrName>ppt_x</p:attrName>
                                        </p:attrNameLst>
                                      </p:cBhvr>
                                      <p:tavLst>
                                        <p:tav tm="0">
                                          <p:val>
                                            <p:strVal val="ppt_x"/>
                                          </p:val>
                                        </p:tav>
                                        <p:tav tm="100000">
                                          <p:val>
                                            <p:strVal val="ppt_x"/>
                                          </p:val>
                                        </p:tav>
                                      </p:tavLst>
                                    </p:anim>
                                    <p:anim calcmode="lin" valueType="num">
                                      <p:cBhvr additive="base">
                                        <p:cTn id="66" dur="500"/>
                                        <p:tgtEl>
                                          <p:spTgt spid="34"/>
                                        </p:tgtEl>
                                        <p:attrNameLst>
                                          <p:attrName>ppt_y</p:attrName>
                                        </p:attrNameLst>
                                      </p:cBhvr>
                                      <p:tavLst>
                                        <p:tav tm="0">
                                          <p:val>
                                            <p:strVal val="ppt_y"/>
                                          </p:val>
                                        </p:tav>
                                        <p:tav tm="100000">
                                          <p:val>
                                            <p:strVal val="1+ppt_h/2"/>
                                          </p:val>
                                        </p:tav>
                                      </p:tavLst>
                                    </p:anim>
                                    <p:set>
                                      <p:cBhvr>
                                        <p:cTn id="67" dur="1" fill="hold">
                                          <p:stCondLst>
                                            <p:cond delay="499"/>
                                          </p:stCondLst>
                                        </p:cTn>
                                        <p:tgtEl>
                                          <p:spTgt spid="34"/>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98313"/>
                                        </p:tgtEl>
                                        <p:attrNameLst>
                                          <p:attrName>ppt_x</p:attrName>
                                        </p:attrNameLst>
                                      </p:cBhvr>
                                      <p:tavLst>
                                        <p:tav tm="0">
                                          <p:val>
                                            <p:strVal val="ppt_x"/>
                                          </p:val>
                                        </p:tav>
                                        <p:tav tm="100000">
                                          <p:val>
                                            <p:strVal val="ppt_x"/>
                                          </p:val>
                                        </p:tav>
                                      </p:tavLst>
                                    </p:anim>
                                    <p:anim calcmode="lin" valueType="num">
                                      <p:cBhvr additive="base">
                                        <p:cTn id="70" dur="500"/>
                                        <p:tgtEl>
                                          <p:spTgt spid="98313"/>
                                        </p:tgtEl>
                                        <p:attrNameLst>
                                          <p:attrName>ppt_y</p:attrName>
                                        </p:attrNameLst>
                                      </p:cBhvr>
                                      <p:tavLst>
                                        <p:tav tm="0">
                                          <p:val>
                                            <p:strVal val="ppt_y"/>
                                          </p:val>
                                        </p:tav>
                                        <p:tav tm="100000">
                                          <p:val>
                                            <p:strVal val="1+ppt_h/2"/>
                                          </p:val>
                                        </p:tav>
                                      </p:tavLst>
                                    </p:anim>
                                    <p:set>
                                      <p:cBhvr>
                                        <p:cTn id="71" dur="1" fill="hold">
                                          <p:stCondLst>
                                            <p:cond delay="499"/>
                                          </p:stCondLst>
                                        </p:cTn>
                                        <p:tgtEl>
                                          <p:spTgt spid="98313"/>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98314"/>
                                        </p:tgtEl>
                                        <p:attrNameLst>
                                          <p:attrName>ppt_x</p:attrName>
                                        </p:attrNameLst>
                                      </p:cBhvr>
                                      <p:tavLst>
                                        <p:tav tm="0">
                                          <p:val>
                                            <p:strVal val="ppt_x"/>
                                          </p:val>
                                        </p:tav>
                                        <p:tav tm="100000">
                                          <p:val>
                                            <p:strVal val="ppt_x"/>
                                          </p:val>
                                        </p:tav>
                                      </p:tavLst>
                                    </p:anim>
                                    <p:anim calcmode="lin" valueType="num">
                                      <p:cBhvr additive="base">
                                        <p:cTn id="74" dur="500"/>
                                        <p:tgtEl>
                                          <p:spTgt spid="98314"/>
                                        </p:tgtEl>
                                        <p:attrNameLst>
                                          <p:attrName>ppt_y</p:attrName>
                                        </p:attrNameLst>
                                      </p:cBhvr>
                                      <p:tavLst>
                                        <p:tav tm="0">
                                          <p:val>
                                            <p:strVal val="ppt_y"/>
                                          </p:val>
                                        </p:tav>
                                        <p:tav tm="100000">
                                          <p:val>
                                            <p:strVal val="1+ppt_h/2"/>
                                          </p:val>
                                        </p:tav>
                                      </p:tavLst>
                                    </p:anim>
                                    <p:set>
                                      <p:cBhvr>
                                        <p:cTn id="75" dur="1" fill="hold">
                                          <p:stCondLst>
                                            <p:cond delay="499"/>
                                          </p:stCondLst>
                                        </p:cTn>
                                        <p:tgtEl>
                                          <p:spTgt spid="98314"/>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98315"/>
                                        </p:tgtEl>
                                        <p:attrNameLst>
                                          <p:attrName>ppt_x</p:attrName>
                                        </p:attrNameLst>
                                      </p:cBhvr>
                                      <p:tavLst>
                                        <p:tav tm="0">
                                          <p:val>
                                            <p:strVal val="ppt_x"/>
                                          </p:val>
                                        </p:tav>
                                        <p:tav tm="100000">
                                          <p:val>
                                            <p:strVal val="ppt_x"/>
                                          </p:val>
                                        </p:tav>
                                      </p:tavLst>
                                    </p:anim>
                                    <p:anim calcmode="lin" valueType="num">
                                      <p:cBhvr additive="base">
                                        <p:cTn id="78" dur="500"/>
                                        <p:tgtEl>
                                          <p:spTgt spid="98315"/>
                                        </p:tgtEl>
                                        <p:attrNameLst>
                                          <p:attrName>ppt_y</p:attrName>
                                        </p:attrNameLst>
                                      </p:cBhvr>
                                      <p:tavLst>
                                        <p:tav tm="0">
                                          <p:val>
                                            <p:strVal val="ppt_y"/>
                                          </p:val>
                                        </p:tav>
                                        <p:tav tm="100000">
                                          <p:val>
                                            <p:strVal val="1+ppt_h/2"/>
                                          </p:val>
                                        </p:tav>
                                      </p:tavLst>
                                    </p:anim>
                                    <p:set>
                                      <p:cBhvr>
                                        <p:cTn id="79" dur="1" fill="hold">
                                          <p:stCondLst>
                                            <p:cond delay="499"/>
                                          </p:stCondLst>
                                        </p:cTn>
                                        <p:tgtEl>
                                          <p:spTgt spid="98315"/>
                                        </p:tgtEl>
                                        <p:attrNameLst>
                                          <p:attrName>style.visibility</p:attrName>
                                        </p:attrNameLst>
                                      </p:cBhvr>
                                      <p:to>
                                        <p:strVal val="hidden"/>
                                      </p:to>
                                    </p:set>
                                  </p:childTnLst>
                                </p:cTn>
                              </p:par>
                              <p:par>
                                <p:cTn id="80" presetID="2" presetClass="exit" presetSubtype="4" fill="hold" grpId="1" nodeType="withEffect">
                                  <p:stCondLst>
                                    <p:cond delay="0"/>
                                  </p:stCondLst>
                                  <p:childTnLst>
                                    <p:anim calcmode="lin" valueType="num">
                                      <p:cBhvr additive="base">
                                        <p:cTn id="81" dur="500"/>
                                        <p:tgtEl>
                                          <p:spTgt spid="98316"/>
                                        </p:tgtEl>
                                        <p:attrNameLst>
                                          <p:attrName>ppt_x</p:attrName>
                                        </p:attrNameLst>
                                      </p:cBhvr>
                                      <p:tavLst>
                                        <p:tav tm="0">
                                          <p:val>
                                            <p:strVal val="ppt_x"/>
                                          </p:val>
                                        </p:tav>
                                        <p:tav tm="100000">
                                          <p:val>
                                            <p:strVal val="ppt_x"/>
                                          </p:val>
                                        </p:tav>
                                      </p:tavLst>
                                    </p:anim>
                                    <p:anim calcmode="lin" valueType="num">
                                      <p:cBhvr additive="base">
                                        <p:cTn id="82" dur="500"/>
                                        <p:tgtEl>
                                          <p:spTgt spid="98316"/>
                                        </p:tgtEl>
                                        <p:attrNameLst>
                                          <p:attrName>ppt_y</p:attrName>
                                        </p:attrNameLst>
                                      </p:cBhvr>
                                      <p:tavLst>
                                        <p:tav tm="0">
                                          <p:val>
                                            <p:strVal val="ppt_y"/>
                                          </p:val>
                                        </p:tav>
                                        <p:tav tm="100000">
                                          <p:val>
                                            <p:strVal val="1+ppt_h/2"/>
                                          </p:val>
                                        </p:tav>
                                      </p:tavLst>
                                    </p:anim>
                                    <p:set>
                                      <p:cBhvr>
                                        <p:cTn id="83" dur="1" fill="hold">
                                          <p:stCondLst>
                                            <p:cond delay="499"/>
                                          </p:stCondLst>
                                        </p:cTn>
                                        <p:tgtEl>
                                          <p:spTgt spid="98316"/>
                                        </p:tgtEl>
                                        <p:attrNameLst>
                                          <p:attrName>style.visibility</p:attrName>
                                        </p:attrNameLst>
                                      </p:cBhvr>
                                      <p:to>
                                        <p:strVal val="hidden"/>
                                      </p:to>
                                    </p:set>
                                  </p:childTnLst>
                                </p:cTn>
                              </p:par>
                              <p:par>
                                <p:cTn id="84" presetID="2" presetClass="entr" presetSubtype="4"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additive="base">
                                        <p:cTn id="86" dur="500" fill="hold"/>
                                        <p:tgtEl>
                                          <p:spTgt spid="26"/>
                                        </p:tgtEl>
                                        <p:attrNameLst>
                                          <p:attrName>ppt_x</p:attrName>
                                        </p:attrNameLst>
                                      </p:cBhvr>
                                      <p:tavLst>
                                        <p:tav tm="0">
                                          <p:val>
                                            <p:strVal val="#ppt_x"/>
                                          </p:val>
                                        </p:tav>
                                        <p:tav tm="100000">
                                          <p:val>
                                            <p:strVal val="#ppt_x"/>
                                          </p:val>
                                        </p:tav>
                                      </p:tavLst>
                                    </p:anim>
                                    <p:anim calcmode="lin" valueType="num">
                                      <p:cBhvr additive="base">
                                        <p:cTn id="8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xit" presetSubtype="4" fill="hold" grpId="1" nodeType="clickEffect">
                                  <p:stCondLst>
                                    <p:cond delay="0"/>
                                  </p:stCondLst>
                                  <p:childTnLst>
                                    <p:anim calcmode="lin" valueType="num">
                                      <p:cBhvr additive="base">
                                        <p:cTn id="91" dur="500"/>
                                        <p:tgtEl>
                                          <p:spTgt spid="26"/>
                                        </p:tgtEl>
                                        <p:attrNameLst>
                                          <p:attrName>ppt_x</p:attrName>
                                        </p:attrNameLst>
                                      </p:cBhvr>
                                      <p:tavLst>
                                        <p:tav tm="0">
                                          <p:val>
                                            <p:strVal val="ppt_x"/>
                                          </p:val>
                                        </p:tav>
                                        <p:tav tm="100000">
                                          <p:val>
                                            <p:strVal val="ppt_x"/>
                                          </p:val>
                                        </p:tav>
                                      </p:tavLst>
                                    </p:anim>
                                    <p:anim calcmode="lin" valueType="num">
                                      <p:cBhvr additive="base">
                                        <p:cTn id="92" dur="500"/>
                                        <p:tgtEl>
                                          <p:spTgt spid="26"/>
                                        </p:tgtEl>
                                        <p:attrNameLst>
                                          <p:attrName>ppt_y</p:attrName>
                                        </p:attrNameLst>
                                      </p:cBhvr>
                                      <p:tavLst>
                                        <p:tav tm="0">
                                          <p:val>
                                            <p:strVal val="ppt_y"/>
                                          </p:val>
                                        </p:tav>
                                        <p:tav tm="100000">
                                          <p:val>
                                            <p:strVal val="1+ppt_h/2"/>
                                          </p:val>
                                        </p:tav>
                                      </p:tavLst>
                                    </p:anim>
                                    <p:set>
                                      <p:cBhvr>
                                        <p:cTn id="93" dur="1" fill="hold">
                                          <p:stCondLst>
                                            <p:cond delay="499"/>
                                          </p:stCondLst>
                                        </p:cTn>
                                        <p:tgtEl>
                                          <p:spTgt spid="26"/>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grpId="2" nodeType="clickEffect">
                                  <p:stCondLst>
                                    <p:cond delay="0"/>
                                  </p:stCondLst>
                                  <p:childTnLst>
                                    <p:set>
                                      <p:cBhvr>
                                        <p:cTn id="97" dur="1" fill="hold">
                                          <p:stCondLst>
                                            <p:cond delay="0"/>
                                          </p:stCondLst>
                                        </p:cTn>
                                        <p:tgtEl>
                                          <p:spTgt spid="98308"/>
                                        </p:tgtEl>
                                        <p:attrNameLst>
                                          <p:attrName>style.visibility</p:attrName>
                                        </p:attrNameLst>
                                      </p:cBhvr>
                                      <p:to>
                                        <p:strVal val="visible"/>
                                      </p:to>
                                    </p:set>
                                    <p:anim calcmode="lin" valueType="num">
                                      <p:cBhvr additive="base">
                                        <p:cTn id="98" dur="500" fill="hold"/>
                                        <p:tgtEl>
                                          <p:spTgt spid="98308"/>
                                        </p:tgtEl>
                                        <p:attrNameLst>
                                          <p:attrName>ppt_x</p:attrName>
                                        </p:attrNameLst>
                                      </p:cBhvr>
                                      <p:tavLst>
                                        <p:tav tm="0">
                                          <p:val>
                                            <p:strVal val="#ppt_x"/>
                                          </p:val>
                                        </p:tav>
                                        <p:tav tm="100000">
                                          <p:val>
                                            <p:strVal val="#ppt_x"/>
                                          </p:val>
                                        </p:tav>
                                      </p:tavLst>
                                    </p:anim>
                                    <p:anim calcmode="lin" valueType="num">
                                      <p:cBhvr additive="base">
                                        <p:cTn id="99" dur="500" fill="hold"/>
                                        <p:tgtEl>
                                          <p:spTgt spid="98308"/>
                                        </p:tgtEl>
                                        <p:attrNameLst>
                                          <p:attrName>ppt_y</p:attrName>
                                        </p:attrNameLst>
                                      </p:cBhvr>
                                      <p:tavLst>
                                        <p:tav tm="0">
                                          <p:val>
                                            <p:strVal val="1+#ppt_h/2"/>
                                          </p:val>
                                        </p:tav>
                                        <p:tav tm="100000">
                                          <p:val>
                                            <p:strVal val="#ppt_y"/>
                                          </p:val>
                                        </p:tav>
                                      </p:tavLst>
                                    </p:anim>
                                  </p:childTnLst>
                                </p:cTn>
                              </p:par>
                              <p:par>
                                <p:cTn id="100" presetID="2" presetClass="entr" presetSubtype="4" fill="hold" grpId="2" nodeType="with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additive="base">
                                        <p:cTn id="102" dur="500" fill="hold"/>
                                        <p:tgtEl>
                                          <p:spTgt spid="34"/>
                                        </p:tgtEl>
                                        <p:attrNameLst>
                                          <p:attrName>ppt_x</p:attrName>
                                        </p:attrNameLst>
                                      </p:cBhvr>
                                      <p:tavLst>
                                        <p:tav tm="0">
                                          <p:val>
                                            <p:strVal val="#ppt_x"/>
                                          </p:val>
                                        </p:tav>
                                        <p:tav tm="100000">
                                          <p:val>
                                            <p:strVal val="#ppt_x"/>
                                          </p:val>
                                        </p:tav>
                                      </p:tavLst>
                                    </p:anim>
                                    <p:anim calcmode="lin" valueType="num">
                                      <p:cBhvr additive="base">
                                        <p:cTn id="103" dur="500" fill="hold"/>
                                        <p:tgtEl>
                                          <p:spTgt spid="34"/>
                                        </p:tgtEl>
                                        <p:attrNameLst>
                                          <p:attrName>ppt_y</p:attrName>
                                        </p:attrNameLst>
                                      </p:cBhvr>
                                      <p:tavLst>
                                        <p:tav tm="0">
                                          <p:val>
                                            <p:strVal val="1+#ppt_h/2"/>
                                          </p:val>
                                        </p:tav>
                                        <p:tav tm="100000">
                                          <p:val>
                                            <p:strVal val="#ppt_y"/>
                                          </p:val>
                                        </p:tav>
                                      </p:tavLst>
                                    </p:anim>
                                  </p:childTnLst>
                                </p:cTn>
                              </p:par>
                              <p:par>
                                <p:cTn id="104" presetID="2" presetClass="entr" presetSubtype="4" fill="hold" grpId="2" nodeType="withEffect">
                                  <p:stCondLst>
                                    <p:cond delay="0"/>
                                  </p:stCondLst>
                                  <p:childTnLst>
                                    <p:set>
                                      <p:cBhvr>
                                        <p:cTn id="105" dur="1" fill="hold">
                                          <p:stCondLst>
                                            <p:cond delay="0"/>
                                          </p:stCondLst>
                                        </p:cTn>
                                        <p:tgtEl>
                                          <p:spTgt spid="98313"/>
                                        </p:tgtEl>
                                        <p:attrNameLst>
                                          <p:attrName>style.visibility</p:attrName>
                                        </p:attrNameLst>
                                      </p:cBhvr>
                                      <p:to>
                                        <p:strVal val="visible"/>
                                      </p:to>
                                    </p:set>
                                    <p:anim calcmode="lin" valueType="num">
                                      <p:cBhvr additive="base">
                                        <p:cTn id="106" dur="500" fill="hold"/>
                                        <p:tgtEl>
                                          <p:spTgt spid="98313"/>
                                        </p:tgtEl>
                                        <p:attrNameLst>
                                          <p:attrName>ppt_x</p:attrName>
                                        </p:attrNameLst>
                                      </p:cBhvr>
                                      <p:tavLst>
                                        <p:tav tm="0">
                                          <p:val>
                                            <p:strVal val="#ppt_x"/>
                                          </p:val>
                                        </p:tav>
                                        <p:tav tm="100000">
                                          <p:val>
                                            <p:strVal val="#ppt_x"/>
                                          </p:val>
                                        </p:tav>
                                      </p:tavLst>
                                    </p:anim>
                                    <p:anim calcmode="lin" valueType="num">
                                      <p:cBhvr additive="base">
                                        <p:cTn id="107" dur="500" fill="hold"/>
                                        <p:tgtEl>
                                          <p:spTgt spid="98313"/>
                                        </p:tgtEl>
                                        <p:attrNameLst>
                                          <p:attrName>ppt_y</p:attrName>
                                        </p:attrNameLst>
                                      </p:cBhvr>
                                      <p:tavLst>
                                        <p:tav tm="0">
                                          <p:val>
                                            <p:strVal val="1+#ppt_h/2"/>
                                          </p:val>
                                        </p:tav>
                                        <p:tav tm="100000">
                                          <p:val>
                                            <p:strVal val="#ppt_y"/>
                                          </p:val>
                                        </p:tav>
                                      </p:tavLst>
                                    </p:anim>
                                  </p:childTnLst>
                                </p:cTn>
                              </p:par>
                              <p:par>
                                <p:cTn id="108" presetID="2" presetClass="entr" presetSubtype="4" fill="hold" grpId="2" nodeType="withEffect">
                                  <p:stCondLst>
                                    <p:cond delay="0"/>
                                  </p:stCondLst>
                                  <p:childTnLst>
                                    <p:set>
                                      <p:cBhvr>
                                        <p:cTn id="109" dur="1" fill="hold">
                                          <p:stCondLst>
                                            <p:cond delay="0"/>
                                          </p:stCondLst>
                                        </p:cTn>
                                        <p:tgtEl>
                                          <p:spTgt spid="98314"/>
                                        </p:tgtEl>
                                        <p:attrNameLst>
                                          <p:attrName>style.visibility</p:attrName>
                                        </p:attrNameLst>
                                      </p:cBhvr>
                                      <p:to>
                                        <p:strVal val="visible"/>
                                      </p:to>
                                    </p:set>
                                    <p:anim calcmode="lin" valueType="num">
                                      <p:cBhvr additive="base">
                                        <p:cTn id="110" dur="500" fill="hold"/>
                                        <p:tgtEl>
                                          <p:spTgt spid="98314"/>
                                        </p:tgtEl>
                                        <p:attrNameLst>
                                          <p:attrName>ppt_x</p:attrName>
                                        </p:attrNameLst>
                                      </p:cBhvr>
                                      <p:tavLst>
                                        <p:tav tm="0">
                                          <p:val>
                                            <p:strVal val="#ppt_x"/>
                                          </p:val>
                                        </p:tav>
                                        <p:tav tm="100000">
                                          <p:val>
                                            <p:strVal val="#ppt_x"/>
                                          </p:val>
                                        </p:tav>
                                      </p:tavLst>
                                    </p:anim>
                                    <p:anim calcmode="lin" valueType="num">
                                      <p:cBhvr additive="base">
                                        <p:cTn id="111" dur="500" fill="hold"/>
                                        <p:tgtEl>
                                          <p:spTgt spid="98314"/>
                                        </p:tgtEl>
                                        <p:attrNameLst>
                                          <p:attrName>ppt_y</p:attrName>
                                        </p:attrNameLst>
                                      </p:cBhvr>
                                      <p:tavLst>
                                        <p:tav tm="0">
                                          <p:val>
                                            <p:strVal val="1+#ppt_h/2"/>
                                          </p:val>
                                        </p:tav>
                                        <p:tav tm="100000">
                                          <p:val>
                                            <p:strVal val="#ppt_y"/>
                                          </p:val>
                                        </p:tav>
                                      </p:tavLst>
                                    </p:anim>
                                  </p:childTnLst>
                                </p:cTn>
                              </p:par>
                              <p:par>
                                <p:cTn id="112" presetID="2" presetClass="entr" presetSubtype="4" fill="hold" grpId="2" nodeType="withEffect">
                                  <p:stCondLst>
                                    <p:cond delay="0"/>
                                  </p:stCondLst>
                                  <p:childTnLst>
                                    <p:set>
                                      <p:cBhvr>
                                        <p:cTn id="113" dur="1" fill="hold">
                                          <p:stCondLst>
                                            <p:cond delay="0"/>
                                          </p:stCondLst>
                                        </p:cTn>
                                        <p:tgtEl>
                                          <p:spTgt spid="98315"/>
                                        </p:tgtEl>
                                        <p:attrNameLst>
                                          <p:attrName>style.visibility</p:attrName>
                                        </p:attrNameLst>
                                      </p:cBhvr>
                                      <p:to>
                                        <p:strVal val="visible"/>
                                      </p:to>
                                    </p:set>
                                    <p:anim calcmode="lin" valueType="num">
                                      <p:cBhvr additive="base">
                                        <p:cTn id="114" dur="500" fill="hold"/>
                                        <p:tgtEl>
                                          <p:spTgt spid="98315"/>
                                        </p:tgtEl>
                                        <p:attrNameLst>
                                          <p:attrName>ppt_x</p:attrName>
                                        </p:attrNameLst>
                                      </p:cBhvr>
                                      <p:tavLst>
                                        <p:tav tm="0">
                                          <p:val>
                                            <p:strVal val="#ppt_x"/>
                                          </p:val>
                                        </p:tav>
                                        <p:tav tm="100000">
                                          <p:val>
                                            <p:strVal val="#ppt_x"/>
                                          </p:val>
                                        </p:tav>
                                      </p:tavLst>
                                    </p:anim>
                                    <p:anim calcmode="lin" valueType="num">
                                      <p:cBhvr additive="base">
                                        <p:cTn id="115" dur="500" fill="hold"/>
                                        <p:tgtEl>
                                          <p:spTgt spid="98315"/>
                                        </p:tgtEl>
                                        <p:attrNameLst>
                                          <p:attrName>ppt_y</p:attrName>
                                        </p:attrNameLst>
                                      </p:cBhvr>
                                      <p:tavLst>
                                        <p:tav tm="0">
                                          <p:val>
                                            <p:strVal val="1+#ppt_h/2"/>
                                          </p:val>
                                        </p:tav>
                                        <p:tav tm="100000">
                                          <p:val>
                                            <p:strVal val="#ppt_y"/>
                                          </p:val>
                                        </p:tav>
                                      </p:tavLst>
                                    </p:anim>
                                  </p:childTnLst>
                                </p:cTn>
                              </p:par>
                              <p:par>
                                <p:cTn id="116" presetID="2" presetClass="entr" presetSubtype="4" fill="hold" grpId="2" nodeType="withEffect">
                                  <p:stCondLst>
                                    <p:cond delay="0"/>
                                  </p:stCondLst>
                                  <p:childTnLst>
                                    <p:set>
                                      <p:cBhvr>
                                        <p:cTn id="117" dur="1" fill="hold">
                                          <p:stCondLst>
                                            <p:cond delay="0"/>
                                          </p:stCondLst>
                                        </p:cTn>
                                        <p:tgtEl>
                                          <p:spTgt spid="98316"/>
                                        </p:tgtEl>
                                        <p:attrNameLst>
                                          <p:attrName>style.visibility</p:attrName>
                                        </p:attrNameLst>
                                      </p:cBhvr>
                                      <p:to>
                                        <p:strVal val="visible"/>
                                      </p:to>
                                    </p:set>
                                    <p:anim calcmode="lin" valueType="num">
                                      <p:cBhvr additive="base">
                                        <p:cTn id="118" dur="500" fill="hold"/>
                                        <p:tgtEl>
                                          <p:spTgt spid="98316"/>
                                        </p:tgtEl>
                                        <p:attrNameLst>
                                          <p:attrName>ppt_x</p:attrName>
                                        </p:attrNameLst>
                                      </p:cBhvr>
                                      <p:tavLst>
                                        <p:tav tm="0">
                                          <p:val>
                                            <p:strVal val="#ppt_x"/>
                                          </p:val>
                                        </p:tav>
                                        <p:tav tm="100000">
                                          <p:val>
                                            <p:strVal val="#ppt_x"/>
                                          </p:val>
                                        </p:tav>
                                      </p:tavLst>
                                    </p:anim>
                                    <p:anim calcmode="lin" valueType="num">
                                      <p:cBhvr additive="base">
                                        <p:cTn id="119" dur="500" fill="hold"/>
                                        <p:tgtEl>
                                          <p:spTgt spid="98316"/>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98311"/>
                                        </p:tgtEl>
                                        <p:attrNameLst>
                                          <p:attrName>style.visibility</p:attrName>
                                        </p:attrNameLst>
                                      </p:cBhvr>
                                      <p:to>
                                        <p:strVal val="visible"/>
                                      </p:to>
                                    </p:set>
                                    <p:anim calcmode="lin" valueType="num">
                                      <p:cBhvr additive="base">
                                        <p:cTn id="122" dur="500" fill="hold"/>
                                        <p:tgtEl>
                                          <p:spTgt spid="98311"/>
                                        </p:tgtEl>
                                        <p:attrNameLst>
                                          <p:attrName>ppt_x</p:attrName>
                                        </p:attrNameLst>
                                      </p:cBhvr>
                                      <p:tavLst>
                                        <p:tav tm="0">
                                          <p:val>
                                            <p:strVal val="#ppt_x"/>
                                          </p:val>
                                        </p:tav>
                                        <p:tav tm="100000">
                                          <p:val>
                                            <p:strVal val="#ppt_x"/>
                                          </p:val>
                                        </p:tav>
                                      </p:tavLst>
                                    </p:anim>
                                    <p:anim calcmode="lin" valueType="num">
                                      <p:cBhvr additive="base">
                                        <p:cTn id="123" dur="500" fill="hold"/>
                                        <p:tgtEl>
                                          <p:spTgt spid="98311"/>
                                        </p:tgtEl>
                                        <p:attrNameLst>
                                          <p:attrName>ppt_y</p:attrName>
                                        </p:attrNameLst>
                                      </p:cBhvr>
                                      <p:tavLst>
                                        <p:tav tm="0">
                                          <p:val>
                                            <p:strVal val="1+#ppt_h/2"/>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2"/>
                                        </p:tgtEl>
                                        <p:attrNameLst>
                                          <p:attrName>style.visibility</p:attrName>
                                        </p:attrNameLst>
                                      </p:cBhvr>
                                      <p:to>
                                        <p:strVal val="visible"/>
                                      </p:to>
                                    </p:set>
                                    <p:anim calcmode="lin" valueType="num">
                                      <p:cBhvr additive="base">
                                        <p:cTn id="128" dur="500" fill="hold"/>
                                        <p:tgtEl>
                                          <p:spTgt spid="2"/>
                                        </p:tgtEl>
                                        <p:attrNameLst>
                                          <p:attrName>ppt_x</p:attrName>
                                        </p:attrNameLst>
                                      </p:cBhvr>
                                      <p:tavLst>
                                        <p:tav tm="0">
                                          <p:val>
                                            <p:strVal val="#ppt_x"/>
                                          </p:val>
                                        </p:tav>
                                        <p:tav tm="100000">
                                          <p:val>
                                            <p:strVal val="#ppt_x"/>
                                          </p:val>
                                        </p:tav>
                                      </p:tavLst>
                                    </p:anim>
                                    <p:anim calcmode="lin" valueType="num">
                                      <p:cBhvr additive="base">
                                        <p:cTn id="1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xit" presetSubtype="4" fill="hold" grpId="1" nodeType="clickEffect">
                                  <p:stCondLst>
                                    <p:cond delay="0"/>
                                  </p:stCondLst>
                                  <p:childTnLst>
                                    <p:anim calcmode="lin" valueType="num">
                                      <p:cBhvr additive="base">
                                        <p:cTn id="133" dur="500"/>
                                        <p:tgtEl>
                                          <p:spTgt spid="2"/>
                                        </p:tgtEl>
                                        <p:attrNameLst>
                                          <p:attrName>ppt_x</p:attrName>
                                        </p:attrNameLst>
                                      </p:cBhvr>
                                      <p:tavLst>
                                        <p:tav tm="0">
                                          <p:val>
                                            <p:strVal val="ppt_x"/>
                                          </p:val>
                                        </p:tav>
                                        <p:tav tm="100000">
                                          <p:val>
                                            <p:strVal val="ppt_x"/>
                                          </p:val>
                                        </p:tav>
                                      </p:tavLst>
                                    </p:anim>
                                    <p:anim calcmode="lin" valueType="num">
                                      <p:cBhvr additive="base">
                                        <p:cTn id="134" dur="500"/>
                                        <p:tgtEl>
                                          <p:spTgt spid="2"/>
                                        </p:tgtEl>
                                        <p:attrNameLst>
                                          <p:attrName>ppt_y</p:attrName>
                                        </p:attrNameLst>
                                      </p:cBhvr>
                                      <p:tavLst>
                                        <p:tav tm="0">
                                          <p:val>
                                            <p:strVal val="ppt_y"/>
                                          </p:val>
                                        </p:tav>
                                        <p:tav tm="100000">
                                          <p:val>
                                            <p:strVal val="1+ppt_h/2"/>
                                          </p:val>
                                        </p:tav>
                                      </p:tavLst>
                                    </p:anim>
                                    <p:set>
                                      <p:cBhvr>
                                        <p:cTn id="135" dur="1" fill="hold">
                                          <p:stCondLst>
                                            <p:cond delay="499"/>
                                          </p:stCondLst>
                                        </p:cTn>
                                        <p:tgtEl>
                                          <p:spTgt spid="2"/>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barn(inVertical)">
                                      <p:cBhvr>
                                        <p:cTn id="1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P spid="98308" grpId="1"/>
      <p:bldP spid="98308" grpId="2"/>
      <p:bldP spid="98310" grpId="0"/>
      <p:bldP spid="98311" grpId="0"/>
      <p:bldP spid="4102" grpId="0" animBg="1"/>
      <p:bldP spid="98313" grpId="0"/>
      <p:bldP spid="98313" grpId="1"/>
      <p:bldP spid="98313" grpId="2"/>
      <p:bldP spid="98314" grpId="0"/>
      <p:bldP spid="98314" grpId="1"/>
      <p:bldP spid="98314" grpId="2"/>
      <p:bldP spid="98315" grpId="0"/>
      <p:bldP spid="98315" grpId="1"/>
      <p:bldP spid="98315" grpId="2"/>
      <p:bldP spid="98316" grpId="0"/>
      <p:bldP spid="98316" grpId="1"/>
      <p:bldP spid="98316" grpId="2"/>
      <p:bldP spid="25" grpId="0" animBg="1"/>
      <p:bldP spid="25" grpId="1" animBg="1"/>
      <p:bldP spid="26" grpId="0" animBg="1"/>
      <p:bldP spid="26" grpId="1" animBg="1"/>
      <p:bldP spid="28" grpId="0" animBg="1"/>
      <p:bldP spid="2" grpId="0"/>
      <p:bldP spid="2" grpId="1"/>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533400" y="2735263"/>
            <a:ext cx="2770188"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Nải chuối ngự</a:t>
            </a:r>
          </a:p>
        </p:txBody>
      </p:sp>
      <p:sp>
        <p:nvSpPr>
          <p:cNvPr id="23555" name="Text Box 6"/>
          <p:cNvSpPr txBox="1">
            <a:spLocks noChangeArrowheads="1"/>
          </p:cNvSpPr>
          <p:nvPr/>
        </p:nvSpPr>
        <p:spPr bwMode="auto">
          <a:xfrm>
            <a:off x="609600" y="1981200"/>
            <a:ext cx="2209800" cy="523875"/>
          </a:xfrm>
          <a:prstGeom prst="rect">
            <a:avLst/>
          </a:prstGeom>
          <a:noFill/>
          <a:ln w="9525">
            <a:noFill/>
            <a:miter lim="800000"/>
            <a:headEnd/>
            <a:tailEnd/>
          </a:ln>
        </p:spPr>
        <p:txBody>
          <a:bodyPr>
            <a:spAutoFit/>
          </a:bodyPr>
          <a:lstStyle/>
          <a:p>
            <a:pPr algn="l">
              <a:spcBef>
                <a:spcPct val="50000"/>
              </a:spcBef>
            </a:pPr>
            <a:r>
              <a:rPr lang="en-US" sz="2800" b="1">
                <a:solidFill>
                  <a:srgbClr val="FF0000"/>
                </a:solidFill>
                <a:latin typeface="Times New Roman" charset="0"/>
                <a:cs typeface="Times New Roman" charset="0"/>
              </a:rPr>
              <a:t>1. </a:t>
            </a:r>
            <a:r>
              <a:rPr lang="en-US" sz="2800" b="1" u="sng">
                <a:solidFill>
                  <a:srgbClr val="FF0000"/>
                </a:solidFill>
                <a:latin typeface="Times New Roman" charset="0"/>
                <a:cs typeface="Times New Roman" charset="0"/>
              </a:rPr>
              <a:t>Luyện đọc</a:t>
            </a:r>
          </a:p>
        </p:txBody>
      </p:sp>
      <p:sp>
        <p:nvSpPr>
          <p:cNvPr id="23556" name="Text Box 7">
            <a:hlinkClick r:id="rId2" action="ppaction://hlinksldjump"/>
          </p:cNvPr>
          <p:cNvSpPr txBox="1">
            <a:spLocks noChangeArrowheads="1"/>
          </p:cNvSpPr>
          <p:nvPr/>
        </p:nvSpPr>
        <p:spPr bwMode="auto">
          <a:xfrm>
            <a:off x="4876800" y="2057400"/>
            <a:ext cx="3352800" cy="523875"/>
          </a:xfrm>
          <a:prstGeom prst="rect">
            <a:avLst/>
          </a:prstGeom>
          <a:noFill/>
          <a:ln w="9525">
            <a:noFill/>
            <a:miter lim="800000"/>
            <a:headEnd/>
            <a:tailEnd/>
          </a:ln>
        </p:spPr>
        <p:txBody>
          <a:bodyPr>
            <a:spAutoFit/>
          </a:bodyPr>
          <a:lstStyle/>
          <a:p>
            <a:pPr algn="l">
              <a:spcBef>
                <a:spcPct val="50000"/>
              </a:spcBef>
            </a:pPr>
            <a:r>
              <a:rPr lang="en-US" sz="2800" b="1">
                <a:solidFill>
                  <a:srgbClr val="FF0000"/>
                </a:solidFill>
                <a:latin typeface="Times New Roman" charset="0"/>
                <a:cs typeface="Times New Roman" charset="0"/>
              </a:rPr>
              <a:t>2.</a:t>
            </a:r>
            <a:r>
              <a:rPr lang="en-US" sz="2800" b="1">
                <a:solidFill>
                  <a:srgbClr val="1A0597"/>
                </a:solidFill>
                <a:latin typeface="Times New Roman" charset="0"/>
                <a:cs typeface="Times New Roman" charset="0"/>
              </a:rPr>
              <a:t> </a:t>
            </a:r>
            <a:r>
              <a:rPr lang="en-US" sz="2800" b="1" u="sng">
                <a:solidFill>
                  <a:srgbClr val="FF0000"/>
                </a:solidFill>
                <a:latin typeface="Times New Roman" charset="0"/>
                <a:cs typeface="Times New Roman" charset="0"/>
              </a:rPr>
              <a:t>Tìm hiểu bài</a:t>
            </a:r>
          </a:p>
        </p:txBody>
      </p:sp>
      <p:sp>
        <p:nvSpPr>
          <p:cNvPr id="23557" name="Line 8"/>
          <p:cNvSpPr>
            <a:spLocks noChangeShapeType="1"/>
          </p:cNvSpPr>
          <p:nvPr/>
        </p:nvSpPr>
        <p:spPr bwMode="auto">
          <a:xfrm>
            <a:off x="4132263" y="2505075"/>
            <a:ext cx="0" cy="4038600"/>
          </a:xfrm>
          <a:prstGeom prst="line">
            <a:avLst/>
          </a:prstGeom>
          <a:noFill/>
          <a:ln w="28575">
            <a:solidFill>
              <a:srgbClr val="1A0597"/>
            </a:solidFill>
            <a:round/>
            <a:headEnd/>
            <a:tailEnd/>
          </a:ln>
        </p:spPr>
        <p:txBody>
          <a:bodyPr/>
          <a:lstStyle/>
          <a:p>
            <a:endParaRPr lang="en-US"/>
          </a:p>
        </p:txBody>
      </p:sp>
      <p:sp>
        <p:nvSpPr>
          <p:cNvPr id="23558" name="Text Box 9"/>
          <p:cNvSpPr txBox="1">
            <a:spLocks noChangeArrowheads="1"/>
          </p:cNvSpPr>
          <p:nvPr/>
        </p:nvSpPr>
        <p:spPr bwMode="auto">
          <a:xfrm>
            <a:off x="533400" y="3246438"/>
            <a:ext cx="35433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Bập bùng trống ếch</a:t>
            </a:r>
          </a:p>
        </p:txBody>
      </p:sp>
      <p:sp>
        <p:nvSpPr>
          <p:cNvPr id="23559" name="Text Box 10"/>
          <p:cNvSpPr txBox="1">
            <a:spLocks noChangeArrowheads="1"/>
          </p:cNvSpPr>
          <p:nvPr/>
        </p:nvSpPr>
        <p:spPr bwMode="auto">
          <a:xfrm>
            <a:off x="542925" y="3779838"/>
            <a:ext cx="3038475" cy="519112"/>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Mâm cỗ</a:t>
            </a:r>
          </a:p>
        </p:txBody>
      </p:sp>
      <p:sp>
        <p:nvSpPr>
          <p:cNvPr id="23560" name="Text Box 11"/>
          <p:cNvSpPr txBox="1">
            <a:spLocks noChangeArrowheads="1"/>
          </p:cNvSpPr>
          <p:nvPr/>
        </p:nvSpPr>
        <p:spPr bwMode="auto">
          <a:xfrm>
            <a:off x="533400" y="4343400"/>
            <a:ext cx="2362200" cy="528638"/>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Quả bưởi</a:t>
            </a:r>
          </a:p>
        </p:txBody>
      </p:sp>
      <p:sp>
        <p:nvSpPr>
          <p:cNvPr id="23561" name="Text Box 12"/>
          <p:cNvSpPr txBox="1">
            <a:spLocks noChangeArrowheads="1"/>
          </p:cNvSpPr>
          <p:nvPr/>
        </p:nvSpPr>
        <p:spPr bwMode="auto">
          <a:xfrm>
            <a:off x="533400" y="4891088"/>
            <a:ext cx="25146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Trong suốt</a:t>
            </a:r>
          </a:p>
        </p:txBody>
      </p:sp>
      <p:grpSp>
        <p:nvGrpSpPr>
          <p:cNvPr id="23562" name="Group 18"/>
          <p:cNvGrpSpPr>
            <a:grpSpLocks/>
          </p:cNvGrpSpPr>
          <p:nvPr/>
        </p:nvGrpSpPr>
        <p:grpSpPr bwMode="auto">
          <a:xfrm>
            <a:off x="152400" y="152400"/>
            <a:ext cx="8839200" cy="6553200"/>
            <a:chOff x="96" y="96"/>
            <a:chExt cx="5568" cy="4128"/>
          </a:xfrm>
        </p:grpSpPr>
        <p:sp>
          <p:nvSpPr>
            <p:cNvPr id="23570"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23571"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23572"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23573"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23563"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23564" name="Text Box 12"/>
          <p:cNvSpPr txBox="1">
            <a:spLocks noChangeArrowheads="1"/>
          </p:cNvSpPr>
          <p:nvPr/>
        </p:nvSpPr>
        <p:spPr bwMode="auto">
          <a:xfrm>
            <a:off x="533400" y="5424488"/>
            <a:ext cx="26670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Thỉnh thoảng</a:t>
            </a:r>
          </a:p>
        </p:txBody>
      </p:sp>
      <p:sp>
        <p:nvSpPr>
          <p:cNvPr id="24" name="Text Box 4">
            <a:hlinkClick r:id="rId3" action="ppaction://hlinksldjump"/>
          </p:cNvPr>
          <p:cNvSpPr txBox="1">
            <a:spLocks noChangeArrowheads="1"/>
          </p:cNvSpPr>
          <p:nvPr/>
        </p:nvSpPr>
        <p:spPr bwMode="auto">
          <a:xfrm>
            <a:off x="4419600" y="2887663"/>
            <a:ext cx="4419600" cy="523875"/>
          </a:xfrm>
          <a:prstGeom prst="rect">
            <a:avLst/>
          </a:prstGeom>
          <a:noFill/>
          <a:ln w="9525">
            <a:noFill/>
            <a:miter lim="800000"/>
            <a:headEnd/>
            <a:tailEnd/>
          </a:ln>
        </p:spPr>
        <p:txBody>
          <a:bodyPr>
            <a:spAutoFit/>
          </a:bodyPr>
          <a:lstStyle/>
          <a:p>
            <a:pPr algn="l">
              <a:spcBef>
                <a:spcPct val="50000"/>
              </a:spcBef>
            </a:pPr>
            <a:r>
              <a:rPr lang="en-US" sz="2800" b="1">
                <a:latin typeface="Times New Roman" charset="0"/>
                <a:cs typeface="Times New Roman" charset="0"/>
              </a:rPr>
              <a:t>- Chuối ngự</a:t>
            </a:r>
          </a:p>
        </p:txBody>
      </p:sp>
      <p:sp>
        <p:nvSpPr>
          <p:cNvPr id="27" name="TextBox 26"/>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29"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30" name="Cloud Callout 29">
            <a:hlinkClick r:id="rId4" action="ppaction://hlinksldjump"/>
          </p:cNvPr>
          <p:cNvSpPr/>
          <p:nvPr/>
        </p:nvSpPr>
        <p:spPr>
          <a:xfrm>
            <a:off x="4191000" y="2925763"/>
            <a:ext cx="4800600" cy="1295400"/>
          </a:xfrm>
          <a:prstGeom prst="cloudCallout">
            <a:avLst>
              <a:gd name="adj1" fmla="val -24474"/>
              <a:gd name="adj2" fmla="val 7599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nối</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tiếp</a:t>
            </a:r>
            <a:r>
              <a:rPr lang="en-US" sz="2800" b="1">
                <a:solidFill>
                  <a:srgbClr val="FF0000"/>
                </a:solidFill>
                <a:latin typeface="Times New Roman" pitchFamily="18" charset="0"/>
                <a:cs typeface="Times New Roman" pitchFamily="18" charset="0"/>
              </a:rPr>
              <a:t> đoạn lần 2</a:t>
            </a:r>
            <a:endParaRPr lang="en-US" sz="2800" b="1" dirty="0">
              <a:solidFill>
                <a:srgbClr val="FF0000"/>
              </a:solidFill>
              <a:latin typeface="Times New Roman" pitchFamily="18" charset="0"/>
              <a:cs typeface="Times New Roman" pitchFamily="18" charset="0"/>
            </a:endParaRPr>
          </a:p>
        </p:txBody>
      </p:sp>
      <p:sp>
        <p:nvSpPr>
          <p:cNvPr id="23569"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xit" presetSubtype="21" fill="hold" grpId="1" nodeType="clickEffect">
                                  <p:stCondLst>
                                    <p:cond delay="0"/>
                                  </p:stCondLst>
                                  <p:childTnLst>
                                    <p:animEffect transition="out" filter="barn(inVertical)">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par>
                                <p:cTn id="15" presetID="16" presetClass="entr" presetSubtype="21"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muahoaqua.vn/uploads/product/35/thumb.jpg"/>
          <p:cNvPicPr>
            <a:picLocks noChangeAspect="1" noChangeArrowheads="1"/>
          </p:cNvPicPr>
          <p:nvPr/>
        </p:nvPicPr>
        <p:blipFill>
          <a:blip r:embed="rId2"/>
          <a:srcRect/>
          <a:stretch>
            <a:fillRect/>
          </a:stretch>
        </p:blipFill>
        <p:spPr bwMode="auto">
          <a:xfrm>
            <a:off x="246063" y="2209800"/>
            <a:ext cx="4325937" cy="4419600"/>
          </a:xfrm>
          <a:prstGeom prst="rect">
            <a:avLst/>
          </a:prstGeom>
          <a:noFill/>
          <a:ln w="9525">
            <a:noFill/>
            <a:miter lim="800000"/>
            <a:headEnd/>
            <a:tailEnd/>
          </a:ln>
        </p:spPr>
      </p:pic>
      <p:sp>
        <p:nvSpPr>
          <p:cNvPr id="24579"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grpSp>
        <p:nvGrpSpPr>
          <p:cNvPr id="24580" name="Group 18"/>
          <p:cNvGrpSpPr>
            <a:grpSpLocks/>
          </p:cNvGrpSpPr>
          <p:nvPr/>
        </p:nvGrpSpPr>
        <p:grpSpPr bwMode="auto">
          <a:xfrm>
            <a:off x="152400" y="152400"/>
            <a:ext cx="8839200" cy="6553200"/>
            <a:chOff x="96" y="96"/>
            <a:chExt cx="5568" cy="4128"/>
          </a:xfrm>
        </p:grpSpPr>
        <p:sp>
          <p:nvSpPr>
            <p:cNvPr id="24586"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24587"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24588"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24589"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pic>
        <p:nvPicPr>
          <p:cNvPr id="24581" name="Picture 4" descr="http://rautrangan.com/wp-content/uploads/sites/25/2014/12/Chuoi-ngu-600x600.jpg"/>
          <p:cNvPicPr>
            <a:picLocks noChangeAspect="1" noChangeArrowheads="1"/>
          </p:cNvPicPr>
          <p:nvPr/>
        </p:nvPicPr>
        <p:blipFill>
          <a:blip r:embed="rId3"/>
          <a:srcRect/>
          <a:stretch>
            <a:fillRect/>
          </a:stretch>
        </p:blipFill>
        <p:spPr bwMode="auto">
          <a:xfrm>
            <a:off x="4572000" y="2209800"/>
            <a:ext cx="4343400" cy="4419600"/>
          </a:xfrm>
          <a:prstGeom prst="rect">
            <a:avLst/>
          </a:prstGeom>
          <a:noFill/>
          <a:ln w="9525">
            <a:noFill/>
            <a:miter lim="800000"/>
            <a:headEnd/>
            <a:tailEnd/>
          </a:ln>
        </p:spPr>
      </p:pic>
      <p:sp>
        <p:nvSpPr>
          <p:cNvPr id="13" name="Oval Callout 12">
            <a:hlinkClick r:id="rId4" action="ppaction://hlinksldjump"/>
          </p:cNvPr>
          <p:cNvSpPr/>
          <p:nvPr/>
        </p:nvSpPr>
        <p:spPr>
          <a:xfrm>
            <a:off x="5791200" y="2057400"/>
            <a:ext cx="2971800" cy="982663"/>
          </a:xfrm>
          <a:prstGeom prst="wedgeEllipseCallout">
            <a:avLst>
              <a:gd name="adj1" fmla="val -61557"/>
              <a:gd name="adj2" fmla="val 15647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a:solidFill>
                  <a:schemeClr val="tx1"/>
                </a:solidFill>
                <a:latin typeface="Times New Roman" pitchFamily="18" charset="0"/>
                <a:cs typeface="Times New Roman" pitchFamily="18" charset="0"/>
              </a:rPr>
              <a:t>Chuối ngự</a:t>
            </a:r>
            <a:endParaRPr lang="en-US" sz="2800" b="1" dirty="0">
              <a:solidFill>
                <a:schemeClr val="tx1"/>
              </a:solidFill>
              <a:latin typeface="Times New Roman" pitchFamily="18" charset="0"/>
              <a:cs typeface="Times New Roman" pitchFamily="18" charset="0"/>
            </a:endParaRPr>
          </a:p>
        </p:txBody>
      </p:sp>
      <p:sp>
        <p:nvSpPr>
          <p:cNvPr id="14" name="TextBox 13"/>
          <p:cNvSpPr txBox="1"/>
          <p:nvPr/>
        </p:nvSpPr>
        <p:spPr>
          <a:xfrm>
            <a:off x="2057400" y="1000430"/>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5" name="Text Box 3"/>
          <p:cNvSpPr txBox="1">
            <a:spLocks noChangeArrowheads="1"/>
          </p:cNvSpPr>
          <p:nvPr/>
        </p:nvSpPr>
        <p:spPr bwMode="auto">
          <a:xfrm>
            <a:off x="5246688" y="1519238"/>
            <a:ext cx="3821112"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24585"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1865293"/>
            <a:ext cx="4851306"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endParaRPr lang="en-US" sz="3200" b="1" cap="all" dirty="0">
              <a:ln w="0"/>
              <a:solidFill>
                <a:srgbClr val="1A0597"/>
              </a:solidFill>
              <a:effectLst>
                <a:reflection blurRad="12700" stA="50000" endPos="50000" dist="5000" dir="5400000" sy="-100000" rotWithShape="0"/>
              </a:effectLst>
              <a:latin typeface="Times New Roman" pitchFamily="18" charset="0"/>
              <a:cs typeface="Times New Roman" pitchFamily="18" charset="0"/>
            </a:endParaRPr>
          </a:p>
          <a:p>
            <a:pPr>
              <a:defRPr/>
            </a:pPr>
            <a:r>
              <a:rPr lang="en-US" sz="3200" b="1" cap="all" dirty="0" err="1">
                <a:ln w="0"/>
                <a:solidFill>
                  <a:srgbClr val="1A0597"/>
                </a:solidFill>
                <a:effectLst>
                  <a:reflection blurRad="12700" stA="50000" endPos="50000" dist="5000" dir="5400000" sy="-100000" rotWithShape="0"/>
                </a:effectLst>
                <a:latin typeface="Times New Roman" pitchFamily="18" charset="0"/>
                <a:cs typeface="Times New Roman" pitchFamily="18" charset="0"/>
              </a:rPr>
              <a:t>Luyện</a:t>
            </a:r>
            <a:r>
              <a:rPr lang="en-US" sz="3200" b="1" cap="all" dirty="0">
                <a:ln w="0"/>
                <a:solidFill>
                  <a:srgbClr val="1A0597"/>
                </a:solidFill>
                <a:effectLst>
                  <a:reflection blurRad="12700" stA="50000" endPos="50000" dist="5000" dir="5400000" sy="-100000" rotWithShape="0"/>
                </a:effectLst>
                <a:latin typeface="Times New Roman" pitchFamily="18" charset="0"/>
                <a:cs typeface="Times New Roman" pitchFamily="18" charset="0"/>
              </a:rPr>
              <a:t> </a:t>
            </a:r>
            <a:r>
              <a:rPr lang="en-US" sz="3200" b="1" cap="all" dirty="0" err="1">
                <a:ln w="0"/>
                <a:solidFill>
                  <a:srgbClr val="1A0597"/>
                </a:solidFill>
                <a:effectLst>
                  <a:reflection blurRad="12700" stA="50000" endPos="50000" dist="5000" dir="5400000" sy="-100000" rotWithShape="0"/>
                </a:effectLst>
                <a:latin typeface="Times New Roman" pitchFamily="18" charset="0"/>
                <a:cs typeface="Times New Roman" pitchFamily="18" charset="0"/>
              </a:rPr>
              <a:t>đọc</a:t>
            </a:r>
            <a:r>
              <a:rPr lang="en-US" sz="3200" b="1" cap="all" dirty="0">
                <a:ln w="0"/>
                <a:solidFill>
                  <a:srgbClr val="1A0597"/>
                </a:solidFill>
                <a:effectLst>
                  <a:reflection blurRad="12700" stA="50000" endPos="50000" dist="5000" dir="5400000" sy="-100000" rotWithShape="0"/>
                </a:effectLst>
                <a:latin typeface="Times New Roman" pitchFamily="18" charset="0"/>
                <a:cs typeface="Times New Roman" pitchFamily="18" charset="0"/>
              </a:rPr>
              <a:t> </a:t>
            </a:r>
            <a:r>
              <a:rPr lang="en-US" sz="3200" b="1" cap="all" dirty="0" err="1">
                <a:ln w="0"/>
                <a:solidFill>
                  <a:srgbClr val="1A0597"/>
                </a:solidFill>
                <a:effectLst>
                  <a:reflection blurRad="12700" stA="50000" endPos="50000" dist="5000" dir="5400000" sy="-100000" rotWithShape="0"/>
                </a:effectLst>
                <a:latin typeface="Times New Roman" pitchFamily="18" charset="0"/>
                <a:cs typeface="Times New Roman" pitchFamily="18" charset="0"/>
              </a:rPr>
              <a:t>câu</a:t>
            </a:r>
            <a:r>
              <a:rPr lang="en-US" sz="3200" b="1" cap="all" dirty="0">
                <a:ln w="0"/>
                <a:solidFill>
                  <a:srgbClr val="1A0597"/>
                </a:solidFill>
                <a:effectLst>
                  <a:reflection blurRad="12700" stA="50000" endPos="50000" dist="5000" dir="5400000" sy="-100000" rotWithShape="0"/>
                </a:effectLst>
                <a:latin typeface="Times New Roman" pitchFamily="18" charset="0"/>
                <a:cs typeface="Times New Roman" pitchFamily="18" charset="0"/>
              </a:rPr>
              <a:t> </a:t>
            </a:r>
            <a:r>
              <a:rPr lang="en-US" sz="3200" b="1" cap="all" dirty="0" err="1">
                <a:ln w="0"/>
                <a:solidFill>
                  <a:srgbClr val="1A0597"/>
                </a:solidFill>
                <a:effectLst>
                  <a:reflection blurRad="12700" stA="50000" endPos="50000" dist="5000" dir="5400000" sy="-100000" rotWithShape="0"/>
                </a:effectLst>
                <a:latin typeface="Times New Roman" pitchFamily="18" charset="0"/>
                <a:cs typeface="Times New Roman" pitchFamily="18" charset="0"/>
              </a:rPr>
              <a:t>dài</a:t>
            </a:r>
            <a:endParaRPr lang="en-US" sz="3200" b="1" cap="all" dirty="0">
              <a:ln w="0"/>
              <a:solidFill>
                <a:srgbClr val="1A0597"/>
              </a:solidFill>
              <a:effectLst>
                <a:reflection blurRad="12700" stA="50000" endPos="50000" dist="5000" dir="5400000" sy="-100000" rotWithShape="0"/>
              </a:effectLst>
              <a:latin typeface="Times New Roman" pitchFamily="18" charset="0"/>
              <a:cs typeface="Times New Roman" pitchFamily="18" charset="0"/>
            </a:endParaRPr>
          </a:p>
        </p:txBody>
      </p:sp>
      <p:sp>
        <p:nvSpPr>
          <p:cNvPr id="25603" name="Rectangle 25"/>
          <p:cNvSpPr>
            <a:spLocks noChangeArrowheads="1"/>
          </p:cNvSpPr>
          <p:nvPr/>
        </p:nvSpPr>
        <p:spPr bwMode="auto">
          <a:xfrm>
            <a:off x="304800" y="3238500"/>
            <a:ext cx="8596313" cy="2555875"/>
          </a:xfrm>
          <a:prstGeom prst="rect">
            <a:avLst/>
          </a:prstGeom>
          <a:solidFill>
            <a:srgbClr val="FFFF99"/>
          </a:solidFill>
          <a:ln w="9525">
            <a:noFill/>
            <a:miter lim="800000"/>
            <a:headEnd/>
            <a:tailEnd/>
          </a:ln>
        </p:spPr>
        <p:txBody>
          <a:bodyPr anchor="ctr">
            <a:spAutoFit/>
          </a:bodyPr>
          <a:lstStyle/>
          <a:p>
            <a:r>
              <a:rPr lang="en-US" altLang="en-US" sz="4000" b="1" i="1">
                <a:latin typeface="Times New Roman" charset="0"/>
                <a:cs typeface="Times New Roman" charset="0"/>
              </a:rPr>
              <a:t>     Hà cũng biết là bạn thích nên thỉnh thoảng lại đưa cho Tâm cầm một lúc. Có lúc cả hai cùng cầm chung cái đèn, reo: “Tùng tùng tùng, dinh dinh!...”</a:t>
            </a:r>
          </a:p>
        </p:txBody>
      </p:sp>
      <p:grpSp>
        <p:nvGrpSpPr>
          <p:cNvPr id="25604" name="Group 18"/>
          <p:cNvGrpSpPr>
            <a:grpSpLocks/>
          </p:cNvGrpSpPr>
          <p:nvPr/>
        </p:nvGrpSpPr>
        <p:grpSpPr bwMode="auto">
          <a:xfrm>
            <a:off x="152400" y="152400"/>
            <a:ext cx="8839200" cy="6553200"/>
            <a:chOff x="96" y="96"/>
            <a:chExt cx="5568" cy="4128"/>
          </a:xfrm>
        </p:grpSpPr>
        <p:sp>
          <p:nvSpPr>
            <p:cNvPr id="25614"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25615"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25616"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25617"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25605"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19" name="TextBox 18"/>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20"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cxnSp>
        <p:nvCxnSpPr>
          <p:cNvPr id="4" name="Straight Connector 3"/>
          <p:cNvCxnSpPr/>
          <p:nvPr/>
        </p:nvCxnSpPr>
        <p:spPr>
          <a:xfrm flipH="1">
            <a:off x="6477000" y="3295650"/>
            <a:ext cx="228600" cy="57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458200" y="3932238"/>
            <a:ext cx="228600" cy="571500"/>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623300" y="4516438"/>
            <a:ext cx="228600" cy="571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600200" y="5127625"/>
            <a:ext cx="228600" cy="56991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304213" y="5222875"/>
            <a:ext cx="228600" cy="474663"/>
          </a:xfrm>
          <a:prstGeom prst="line">
            <a:avLst/>
          </a:prstGeom>
          <a:ln w="762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25613"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roses_swaying_back_an_a_hb"/>
          <p:cNvPicPr>
            <a:picLocks noChangeAspect="1" noChangeArrowheads="1" noCrop="1"/>
          </p:cNvPicPr>
          <p:nvPr/>
        </p:nvPicPr>
        <p:blipFill>
          <a:blip r:embed="rId2"/>
          <a:srcRect/>
          <a:stretch>
            <a:fillRect/>
          </a:stretch>
        </p:blipFill>
        <p:spPr bwMode="auto">
          <a:xfrm>
            <a:off x="3276600" y="4876800"/>
            <a:ext cx="2362200" cy="1981200"/>
          </a:xfrm>
          <a:prstGeom prst="rect">
            <a:avLst/>
          </a:prstGeom>
          <a:noFill/>
          <a:ln w="9525">
            <a:noFill/>
            <a:miter lim="800000"/>
            <a:headEnd/>
            <a:tailEnd/>
          </a:ln>
        </p:spPr>
      </p:pic>
      <p:pic>
        <p:nvPicPr>
          <p:cNvPr id="26627" name="Picture 5" descr="club%20meeting"/>
          <p:cNvPicPr>
            <a:picLocks noChangeAspect="1" noChangeArrowheads="1"/>
          </p:cNvPicPr>
          <p:nvPr/>
        </p:nvPicPr>
        <p:blipFill>
          <a:blip r:embed="rId3"/>
          <a:srcRect/>
          <a:stretch>
            <a:fillRect/>
          </a:stretch>
        </p:blipFill>
        <p:spPr bwMode="auto">
          <a:xfrm>
            <a:off x="0" y="4800600"/>
            <a:ext cx="3048000" cy="2057400"/>
          </a:xfrm>
          <a:prstGeom prst="rect">
            <a:avLst/>
          </a:prstGeom>
          <a:noFill/>
          <a:ln w="9525">
            <a:noFill/>
            <a:miter lim="800000"/>
            <a:headEnd/>
            <a:tailEnd/>
          </a:ln>
        </p:spPr>
      </p:pic>
      <p:pic>
        <p:nvPicPr>
          <p:cNvPr id="26628" name="Picture 6" descr="club%20meeting"/>
          <p:cNvPicPr>
            <a:picLocks noChangeAspect="1" noChangeArrowheads="1"/>
          </p:cNvPicPr>
          <p:nvPr/>
        </p:nvPicPr>
        <p:blipFill>
          <a:blip r:embed="rId3"/>
          <a:srcRect/>
          <a:stretch>
            <a:fillRect/>
          </a:stretch>
        </p:blipFill>
        <p:spPr bwMode="auto">
          <a:xfrm>
            <a:off x="0" y="1371600"/>
            <a:ext cx="3048000" cy="2057400"/>
          </a:xfrm>
          <a:prstGeom prst="rect">
            <a:avLst/>
          </a:prstGeom>
          <a:noFill/>
          <a:ln w="9525">
            <a:noFill/>
            <a:miter lim="800000"/>
            <a:headEnd/>
            <a:tailEnd/>
          </a:ln>
        </p:spPr>
      </p:pic>
      <p:pic>
        <p:nvPicPr>
          <p:cNvPr id="26629" name="Picture 7" descr="club%20meeting"/>
          <p:cNvPicPr>
            <a:picLocks noChangeAspect="1" noChangeArrowheads="1"/>
          </p:cNvPicPr>
          <p:nvPr/>
        </p:nvPicPr>
        <p:blipFill>
          <a:blip r:embed="rId3"/>
          <a:srcRect/>
          <a:stretch>
            <a:fillRect/>
          </a:stretch>
        </p:blipFill>
        <p:spPr bwMode="auto">
          <a:xfrm>
            <a:off x="6096000" y="1524000"/>
            <a:ext cx="3048000" cy="1981200"/>
          </a:xfrm>
          <a:prstGeom prst="rect">
            <a:avLst/>
          </a:prstGeom>
          <a:noFill/>
          <a:ln w="9525">
            <a:noFill/>
            <a:miter lim="800000"/>
            <a:headEnd/>
            <a:tailEnd/>
          </a:ln>
        </p:spPr>
      </p:pic>
      <p:pic>
        <p:nvPicPr>
          <p:cNvPr id="26630" name="Picture 8" descr="club%20meeting"/>
          <p:cNvPicPr>
            <a:picLocks noChangeAspect="1" noChangeArrowheads="1"/>
          </p:cNvPicPr>
          <p:nvPr/>
        </p:nvPicPr>
        <p:blipFill>
          <a:blip r:embed="rId3"/>
          <a:srcRect/>
          <a:stretch>
            <a:fillRect/>
          </a:stretch>
        </p:blipFill>
        <p:spPr bwMode="auto">
          <a:xfrm>
            <a:off x="6096000" y="4724400"/>
            <a:ext cx="3048000" cy="2133600"/>
          </a:xfrm>
          <a:prstGeom prst="rect">
            <a:avLst/>
          </a:prstGeom>
          <a:noFill/>
          <a:ln w="9525">
            <a:noFill/>
            <a:miter lim="800000"/>
            <a:headEnd/>
            <a:tailEnd/>
          </a:ln>
        </p:spPr>
      </p:pic>
      <p:sp>
        <p:nvSpPr>
          <p:cNvPr id="26631" name="AutoShape 9"/>
          <p:cNvSpPr>
            <a:spLocks noChangeArrowheads="1"/>
          </p:cNvSpPr>
          <p:nvPr/>
        </p:nvSpPr>
        <p:spPr bwMode="auto">
          <a:xfrm>
            <a:off x="0" y="3200400"/>
            <a:ext cx="9144000" cy="1600200"/>
          </a:xfrm>
          <a:prstGeom prst="ribbon">
            <a:avLst>
              <a:gd name="adj1" fmla="val 31944"/>
              <a:gd name="adj2" fmla="val 62278"/>
            </a:avLst>
          </a:prstGeom>
          <a:solidFill>
            <a:srgbClr val="FAEEA4"/>
          </a:solidFill>
          <a:ln w="9525">
            <a:solidFill>
              <a:schemeClr val="tx1"/>
            </a:solidFill>
            <a:round/>
            <a:headEnd/>
            <a:tailEnd/>
          </a:ln>
        </p:spPr>
        <p:txBody>
          <a:bodyPr wrap="none" anchor="ctr"/>
          <a:lstStyle/>
          <a:p>
            <a:endParaRPr lang="vi-VN"/>
          </a:p>
        </p:txBody>
      </p:sp>
      <p:sp>
        <p:nvSpPr>
          <p:cNvPr id="26632" name="Text Box 10"/>
          <p:cNvSpPr txBox="1">
            <a:spLocks noChangeArrowheads="1"/>
          </p:cNvSpPr>
          <p:nvPr/>
        </p:nvSpPr>
        <p:spPr bwMode="auto">
          <a:xfrm>
            <a:off x="2667000" y="3810000"/>
            <a:ext cx="4191000" cy="701675"/>
          </a:xfrm>
          <a:prstGeom prst="rect">
            <a:avLst/>
          </a:prstGeom>
          <a:noFill/>
          <a:ln w="9525">
            <a:noFill/>
            <a:miter lim="800000"/>
            <a:headEnd/>
            <a:tailEnd/>
          </a:ln>
        </p:spPr>
        <p:txBody>
          <a:bodyPr>
            <a:spAutoFit/>
          </a:bodyPr>
          <a:lstStyle/>
          <a:p>
            <a:pPr>
              <a:spcBef>
                <a:spcPct val="50000"/>
              </a:spcBef>
            </a:pPr>
            <a:r>
              <a:rPr lang="en-US" sz="4000" b="1">
                <a:solidFill>
                  <a:srgbClr val="6600FF"/>
                </a:solidFill>
                <a:latin typeface="Times New Roman" charset="0"/>
              </a:rPr>
              <a:t>Đọc trong nhóm</a:t>
            </a:r>
          </a:p>
        </p:txBody>
      </p:sp>
      <p:sp>
        <p:nvSpPr>
          <p:cNvPr id="26633" name="AutoShape 4"/>
          <p:cNvSpPr>
            <a:spLocks noChangeArrowheads="1"/>
          </p:cNvSpPr>
          <p:nvPr/>
        </p:nvSpPr>
        <p:spPr bwMode="blackWhite">
          <a:xfrm>
            <a:off x="0" y="-15240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
        <p:nvSpPr>
          <p:cNvPr id="26634" name="Text Box 5"/>
          <p:cNvSpPr txBox="1">
            <a:spLocks noChangeArrowheads="1"/>
          </p:cNvSpPr>
          <p:nvPr/>
        </p:nvSpPr>
        <p:spPr bwMode="auto">
          <a:xfrm>
            <a:off x="3886200" y="3349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14" name="TextBox 13"/>
          <p:cNvSpPr txBox="1"/>
          <p:nvPr/>
        </p:nvSpPr>
        <p:spPr>
          <a:xfrm>
            <a:off x="2057400" y="928695"/>
            <a:ext cx="5029200" cy="584775"/>
          </a:xfrm>
          <a:prstGeom prst="rect">
            <a:avLst/>
          </a:prstGeom>
          <a:noFill/>
        </p:spPr>
        <p:txBody>
          <a:bodyPr>
            <a:spAutoFit/>
          </a:bodyPr>
          <a:lstStyle/>
          <a:p>
            <a:pPr>
              <a:defRPr/>
            </a:pPr>
            <a:r>
              <a:rPr lang="en-US" sz="32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2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5" name="Text Box 3"/>
          <p:cNvSpPr txBox="1">
            <a:spLocks noChangeArrowheads="1"/>
          </p:cNvSpPr>
          <p:nvPr/>
        </p:nvSpPr>
        <p:spPr bwMode="auto">
          <a:xfrm>
            <a:off x="5246688" y="1366838"/>
            <a:ext cx="3821112" cy="461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8"/>
          <p:cNvGrpSpPr>
            <a:grpSpLocks/>
          </p:cNvGrpSpPr>
          <p:nvPr/>
        </p:nvGrpSpPr>
        <p:grpSpPr bwMode="auto">
          <a:xfrm>
            <a:off x="152400" y="152400"/>
            <a:ext cx="8839200" cy="6553200"/>
            <a:chOff x="96" y="96"/>
            <a:chExt cx="5568" cy="4128"/>
          </a:xfrm>
        </p:grpSpPr>
        <p:sp>
          <p:nvSpPr>
            <p:cNvPr id="27656" name="Line 19"/>
            <p:cNvSpPr>
              <a:spLocks noChangeShapeType="1"/>
            </p:cNvSpPr>
            <p:nvPr/>
          </p:nvSpPr>
          <p:spPr bwMode="auto">
            <a:xfrm>
              <a:off x="96" y="96"/>
              <a:ext cx="5568" cy="0"/>
            </a:xfrm>
            <a:prstGeom prst="line">
              <a:avLst/>
            </a:prstGeom>
            <a:noFill/>
            <a:ln w="38100">
              <a:solidFill>
                <a:schemeClr val="hlink"/>
              </a:solidFill>
              <a:round/>
              <a:headEnd/>
              <a:tailEnd/>
            </a:ln>
          </p:spPr>
          <p:txBody>
            <a:bodyPr/>
            <a:lstStyle/>
            <a:p>
              <a:endParaRPr lang="en-US"/>
            </a:p>
          </p:txBody>
        </p:sp>
        <p:sp>
          <p:nvSpPr>
            <p:cNvPr id="27657" name="Line 20"/>
            <p:cNvSpPr>
              <a:spLocks noChangeShapeType="1"/>
            </p:cNvSpPr>
            <p:nvPr/>
          </p:nvSpPr>
          <p:spPr bwMode="auto">
            <a:xfrm>
              <a:off x="96" y="96"/>
              <a:ext cx="0" cy="4128"/>
            </a:xfrm>
            <a:prstGeom prst="line">
              <a:avLst/>
            </a:prstGeom>
            <a:noFill/>
            <a:ln w="38100">
              <a:solidFill>
                <a:schemeClr val="hlink"/>
              </a:solidFill>
              <a:round/>
              <a:headEnd/>
              <a:tailEnd/>
            </a:ln>
          </p:spPr>
          <p:txBody>
            <a:bodyPr/>
            <a:lstStyle/>
            <a:p>
              <a:endParaRPr lang="en-US"/>
            </a:p>
          </p:txBody>
        </p:sp>
        <p:sp>
          <p:nvSpPr>
            <p:cNvPr id="27658" name="Line 21"/>
            <p:cNvSpPr>
              <a:spLocks noChangeShapeType="1"/>
            </p:cNvSpPr>
            <p:nvPr/>
          </p:nvSpPr>
          <p:spPr bwMode="auto">
            <a:xfrm>
              <a:off x="5664" y="96"/>
              <a:ext cx="0" cy="4128"/>
            </a:xfrm>
            <a:prstGeom prst="line">
              <a:avLst/>
            </a:prstGeom>
            <a:noFill/>
            <a:ln w="38100">
              <a:solidFill>
                <a:schemeClr val="hlink"/>
              </a:solidFill>
              <a:round/>
              <a:headEnd/>
              <a:tailEnd/>
            </a:ln>
          </p:spPr>
          <p:txBody>
            <a:bodyPr/>
            <a:lstStyle/>
            <a:p>
              <a:endParaRPr lang="en-US"/>
            </a:p>
          </p:txBody>
        </p:sp>
        <p:sp>
          <p:nvSpPr>
            <p:cNvPr id="27659" name="Line 22"/>
            <p:cNvSpPr>
              <a:spLocks noChangeShapeType="1"/>
            </p:cNvSpPr>
            <p:nvPr/>
          </p:nvSpPr>
          <p:spPr bwMode="auto">
            <a:xfrm flipV="1">
              <a:off x="96" y="4224"/>
              <a:ext cx="5568" cy="0"/>
            </a:xfrm>
            <a:prstGeom prst="line">
              <a:avLst/>
            </a:prstGeom>
            <a:noFill/>
            <a:ln w="38100">
              <a:solidFill>
                <a:schemeClr val="hlink"/>
              </a:solidFill>
              <a:round/>
              <a:headEnd/>
              <a:tailEnd/>
            </a:ln>
          </p:spPr>
          <p:txBody>
            <a:bodyPr/>
            <a:lstStyle/>
            <a:p>
              <a:endParaRPr lang="en-US"/>
            </a:p>
          </p:txBody>
        </p:sp>
      </p:grpSp>
      <p:sp>
        <p:nvSpPr>
          <p:cNvPr id="27651" name="Text Box 5"/>
          <p:cNvSpPr txBox="1">
            <a:spLocks noChangeArrowheads="1"/>
          </p:cNvSpPr>
          <p:nvPr/>
        </p:nvSpPr>
        <p:spPr bwMode="auto">
          <a:xfrm>
            <a:off x="3886200" y="487363"/>
            <a:ext cx="2057400" cy="579437"/>
          </a:xfrm>
          <a:prstGeom prst="rect">
            <a:avLst/>
          </a:prstGeom>
          <a:noFill/>
          <a:ln w="9525">
            <a:noFill/>
            <a:miter lim="800000"/>
            <a:headEnd/>
            <a:tailEnd/>
          </a:ln>
        </p:spPr>
        <p:txBody>
          <a:bodyPr>
            <a:spAutoFit/>
          </a:bodyPr>
          <a:lstStyle/>
          <a:p>
            <a:pPr algn="l">
              <a:spcBef>
                <a:spcPct val="50000"/>
              </a:spcBef>
            </a:pPr>
            <a:r>
              <a:rPr lang="en-US" sz="3200" b="1" u="sng">
                <a:latin typeface="Times New Roman" charset="0"/>
              </a:rPr>
              <a:t>Tập đọc</a:t>
            </a:r>
          </a:p>
        </p:txBody>
      </p:sp>
      <p:sp>
        <p:nvSpPr>
          <p:cNvPr id="11" name="TextBox 10"/>
          <p:cNvSpPr txBox="1"/>
          <p:nvPr/>
        </p:nvSpPr>
        <p:spPr>
          <a:xfrm>
            <a:off x="2057400" y="1081095"/>
            <a:ext cx="5029200" cy="646331"/>
          </a:xfrm>
          <a:prstGeom prst="rect">
            <a:avLst/>
          </a:prstGeom>
          <a:noFill/>
        </p:spPr>
        <p:txBody>
          <a:bodyPr>
            <a:spAutoFit/>
          </a:bodyPr>
          <a:lstStyle/>
          <a:p>
            <a:pPr>
              <a:defRPr/>
            </a:pPr>
            <a:r>
              <a:rPr lang="en-US" sz="3600" b="1" i="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RƯỚC ĐÈN ÔNG SAO</a:t>
            </a:r>
            <a:endParaRPr lang="en-US" sz="3600" b="1" i="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12" name="Text Box 3"/>
          <p:cNvSpPr txBox="1">
            <a:spLocks noChangeArrowheads="1"/>
          </p:cNvSpPr>
          <p:nvPr/>
        </p:nvSpPr>
        <p:spPr bwMode="auto">
          <a:xfrm>
            <a:off x="5246688" y="1600200"/>
            <a:ext cx="3821112" cy="461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b="1" i="1" smtClean="0">
                <a:effectLst>
                  <a:outerShdw blurRad="38100" dist="38100" dir="2700000" algn="tl">
                    <a:srgbClr val="000000">
                      <a:alpha val="43137"/>
                    </a:srgbClr>
                  </a:outerShdw>
                </a:effectLst>
                <a:latin typeface="Times New Roman" pitchFamily="18" charset="0"/>
                <a:cs typeface="Times New Roman" pitchFamily="18" charset="0"/>
              </a:rPr>
              <a:t>NGUYỄN THỊ NGỌC TÚ</a:t>
            </a:r>
          </a:p>
        </p:txBody>
      </p:sp>
      <p:sp>
        <p:nvSpPr>
          <p:cNvPr id="13" name="Cloud Callout 12">
            <a:hlinkClick r:id="rId2" action="ppaction://hlinksldjump"/>
          </p:cNvPr>
          <p:cNvSpPr/>
          <p:nvPr/>
        </p:nvSpPr>
        <p:spPr>
          <a:xfrm>
            <a:off x="1390650" y="2781300"/>
            <a:ext cx="6362700" cy="2400300"/>
          </a:xfrm>
          <a:prstGeom prst="cloudCallout">
            <a:avLst>
              <a:gd name="adj1" fmla="val -24474"/>
              <a:gd name="adj2" fmla="val 7599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b="1">
                <a:solidFill>
                  <a:srgbClr val="FF0000"/>
                </a:solidFill>
                <a:latin typeface="Times New Roman" pitchFamily="18" charset="0"/>
                <a:cs typeface="Times New Roman" pitchFamily="18" charset="0"/>
              </a:rPr>
              <a:t>Đọc đồng thanh đoạn 1</a:t>
            </a:r>
            <a:endParaRPr lang="en-US" sz="4000" b="1" dirty="0">
              <a:solidFill>
                <a:srgbClr val="FF0000"/>
              </a:solidFill>
              <a:latin typeface="Times New Roman" pitchFamily="18" charset="0"/>
              <a:cs typeface="Times New Roman" pitchFamily="18" charset="0"/>
            </a:endParaRPr>
          </a:p>
        </p:txBody>
      </p:sp>
      <p:sp>
        <p:nvSpPr>
          <p:cNvPr id="27655" name="AutoShape 4"/>
          <p:cNvSpPr>
            <a:spLocks noChangeArrowheads="1"/>
          </p:cNvSpPr>
          <p:nvPr/>
        </p:nvSpPr>
        <p:spPr bwMode="blackWhite">
          <a:xfrm>
            <a:off x="0" y="0"/>
            <a:ext cx="9144000" cy="685800"/>
          </a:xfrm>
          <a:prstGeom prst="roundRect">
            <a:avLst>
              <a:gd name="adj" fmla="val 9106"/>
            </a:avLst>
          </a:prstGeom>
          <a:noFill/>
          <a:ln w="25400">
            <a:noFill/>
            <a:round/>
            <a:headEnd/>
            <a:tailEnd/>
          </a:ln>
        </p:spPr>
        <p:txBody>
          <a:bodyPr wrap="none" anchor="ctr"/>
          <a:lstStyle/>
          <a:p>
            <a:pPr eaLnBrk="0" hangingPunct="0"/>
            <a:endParaRPr lang="en-US" sz="2800" b="1">
              <a:latin typeface="Times New Roman" charset="0"/>
              <a:cs typeface="Times New Roman"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013959"/>
  <p:tag name="VIOLETTITLE" val="Tuần 26. Rước đèn ông sao"/>
  <p:tag name="VIOLETLESSON" val="74"/>
  <p:tag name="VIOLETCATID" val="2202"/>
  <p:tag name="VIOLETSUBJECT" val="Tập đọc 3"/>
  <p:tag name="VIOLETAUTHORID" val="11085518"/>
  <p:tag name="VIOLETAUTHORNAME" val="Phạm Anh Dũng"/>
  <p:tag name="VIOLETAUTHORAVATAR" val="11/85/518/avatar.jpg"/>
  <p:tag name="VIOLETAUTHORADDRESS" val="trường tiểu hoc lê hồng phong - kiến an- hải phòng"/>
  <p:tag name="VIOLETDATE" val="2017-04-07 16:11:57"/>
  <p:tag name="VIOLETHIT" val="150"/>
  <p:tag name="VIOLETLIKE"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3075</TotalTime>
  <Words>778</Words>
  <Application>Microsoft Office PowerPoint</Application>
  <PresentationFormat>On-screen Show (4:3)</PresentationFormat>
  <Paragraphs>109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Uu Viet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trang</cp:lastModifiedBy>
  <cp:revision>260</cp:revision>
  <dcterms:created xsi:type="dcterms:W3CDTF">2008-12-07T16:10:08Z</dcterms:created>
  <dcterms:modified xsi:type="dcterms:W3CDTF">2018-03-29T02:30:49Z</dcterms:modified>
</cp:coreProperties>
</file>