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6" r:id="rId2"/>
    <p:sldId id="301" r:id="rId3"/>
    <p:sldId id="302" r:id="rId4"/>
    <p:sldId id="258" r:id="rId5"/>
    <p:sldId id="257" r:id="rId6"/>
    <p:sldId id="264" r:id="rId7"/>
    <p:sldId id="281" r:id="rId8"/>
    <p:sldId id="282" r:id="rId9"/>
    <p:sldId id="265" r:id="rId10"/>
    <p:sldId id="260" r:id="rId11"/>
    <p:sldId id="308" r:id="rId12"/>
    <p:sldId id="267" r:id="rId13"/>
    <p:sldId id="309" r:id="rId14"/>
    <p:sldId id="270" r:id="rId15"/>
    <p:sldId id="310" r:id="rId16"/>
    <p:sldId id="294" r:id="rId17"/>
    <p:sldId id="295" r:id="rId18"/>
    <p:sldId id="303" r:id="rId19"/>
    <p:sldId id="304" r:id="rId20"/>
    <p:sldId id="305" r:id="rId21"/>
    <p:sldId id="280" r:id="rId22"/>
    <p:sldId id="299" r:id="rId23"/>
    <p:sldId id="300" r:id="rId24"/>
    <p:sldId id="312" r:id="rId25"/>
    <p:sldId id="311" r:id="rId26"/>
    <p:sldId id="307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6600"/>
    <a:srgbClr val="008000"/>
    <a:srgbClr val="CC00CC"/>
    <a:srgbClr val="66FF33"/>
    <a:srgbClr val="9933FF"/>
    <a:srgbClr val="FF0066"/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FA0A9-E7CE-4C9C-9639-0FA232BFB7F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D6436-19A7-4E10-AABE-BC0B3F296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6436-19A7-4E10-AABE-BC0B3F296B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6436-19A7-4E10-AABE-BC0B3F296B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D2C4CF-0EEE-4080-9FFE-F99BB6DB859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52366-7D69-4961-BA9F-A27E8107EE9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Copyright © 2004 Doan Van Hung- Khoa Lich Su, Dai hoc QuyNhon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C5EC4-C30C-43EC-81F3-4E8248D2AA8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Copyright © 2004 Doan Van Hung- Khoa Lich Su, Dai hoc QuyNhon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92B89-E845-4255-8B6E-AF5A902711D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Copyright © 2004 Doan Van Hung- Khoa Lich Su, Dai hoc QuyNhon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B92-2EEA-4C92-B070-31311317FF05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7CFC-1803-4558-9551-403716266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B92-2EEA-4C92-B070-31311317FF05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7CFC-1803-4558-9551-403716266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B92-2EEA-4C92-B070-31311317FF05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7CFC-1803-4558-9551-403716266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B92-2EEA-4C92-B070-31311317FF05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7CFC-1803-4558-9551-403716266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B92-2EEA-4C92-B070-31311317FF05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7CFC-1803-4558-9551-403716266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B92-2EEA-4C92-B070-31311317FF05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7CFC-1803-4558-9551-403716266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B92-2EEA-4C92-B070-31311317FF05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7CFC-1803-4558-9551-403716266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B92-2EEA-4C92-B070-31311317FF05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7CFC-1803-4558-9551-403716266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B92-2EEA-4C92-B070-31311317FF05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7CFC-1803-4558-9551-403716266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B92-2EEA-4C92-B070-31311317FF05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7CFC-1803-4558-9551-403716266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B92-2EEA-4C92-B070-31311317FF05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7CFC-1803-4558-9551-403716266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A7B92-2EEA-4C92-B070-31311317FF05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7CFC-1803-4558-9551-403716266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Chuy&#234;n%20&#273;&#234;%20-%20h&#7897;i%20gi&#7843;ng\GV%20gi&#7887;i%20tu&#7847;n%2016\Bai%20thi%20GVGQ%202016-2017\LS%205-%20Tuan%2019\chuan%20bi%20cua%20ta%202.avi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Chuy&#234;n%20&#273;&#234;%20-%20h&#7897;i%20gi&#7843;ng\GV%20gi&#7887;i%20tu&#7847;n%2016\Bai%20thi%20GVGQ%202016-2017\LS%205-%20Tuan%2019\Dienbien.avi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GV%20gi&#7887;i%20tu&#7847;n%2016\Giaiphongdien%20bien%201.avi" TargetMode="Externa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ext Box 209"/>
          <p:cNvSpPr txBox="1">
            <a:spLocks noChangeArrowheads="1"/>
          </p:cNvSpPr>
          <p:nvPr/>
        </p:nvSpPr>
        <p:spPr bwMode="auto">
          <a:xfrm>
            <a:off x="217488" y="4953000"/>
            <a:ext cx="867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FF6600"/>
                </a:solidFill>
                <a:latin typeface=".VnCooperH" pitchFamily="34" charset="0"/>
              </a:rPr>
              <a:t>Gi¸o</a:t>
            </a:r>
            <a:r>
              <a:rPr lang="en-US" sz="2400" dirty="0">
                <a:solidFill>
                  <a:srgbClr val="FF6600"/>
                </a:solidFill>
                <a:latin typeface=".VnCooperH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.VnCooperH" pitchFamily="34" charset="0"/>
              </a:rPr>
              <a:t>viªn</a:t>
            </a:r>
            <a:r>
              <a:rPr lang="en-US" sz="2400" dirty="0">
                <a:solidFill>
                  <a:srgbClr val="FF6600"/>
                </a:solidFill>
                <a:latin typeface=".VnCooperH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.VnCooperH" pitchFamily="34" charset="0"/>
              </a:rPr>
              <a:t>thùc</a:t>
            </a:r>
            <a:r>
              <a:rPr lang="en-US" sz="2400" dirty="0">
                <a:solidFill>
                  <a:srgbClr val="FF6600"/>
                </a:solidFill>
                <a:latin typeface=".VnCooperH" pitchFamily="34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latin typeface=".VnCooperH" pitchFamily="34" charset="0"/>
              </a:rPr>
              <a:t>hiÖn</a:t>
            </a:r>
            <a:r>
              <a:rPr lang="en-US" sz="2400" dirty="0">
                <a:solidFill>
                  <a:srgbClr val="FF6600"/>
                </a:solidFill>
                <a:latin typeface=".VnCooperH" pitchFamily="34" charset="0"/>
              </a:rPr>
              <a:t>: </a:t>
            </a:r>
            <a:r>
              <a:rPr lang="en-US" sz="2400" dirty="0" err="1" smtClean="0">
                <a:solidFill>
                  <a:srgbClr val="FF6600"/>
                </a:solidFill>
                <a:latin typeface=".VnCooperH" pitchFamily="34" charset="0"/>
              </a:rPr>
              <a:t>vò</a:t>
            </a:r>
            <a:r>
              <a:rPr lang="en-US" sz="2400" dirty="0" smtClean="0">
                <a:solidFill>
                  <a:srgbClr val="FF6600"/>
                </a:solidFill>
                <a:latin typeface=".VnCooperH" pitchFamily="34" charset="0"/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  <a:latin typeface=".VnCooperH" pitchFamily="34" charset="0"/>
              </a:rPr>
              <a:t>thÞ</a:t>
            </a:r>
            <a:r>
              <a:rPr lang="en-US" sz="2400" dirty="0" smtClean="0">
                <a:solidFill>
                  <a:srgbClr val="FF6600"/>
                </a:solidFill>
                <a:latin typeface=".VnCooperH" pitchFamily="34" charset="0"/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  <a:latin typeface=".VnCooperH" pitchFamily="34" charset="0"/>
              </a:rPr>
              <a:t>Lan</a:t>
            </a:r>
            <a:r>
              <a:rPr lang="en-US" sz="2400" dirty="0" smtClean="0">
                <a:solidFill>
                  <a:srgbClr val="FF6600"/>
                </a:solidFill>
                <a:latin typeface=".VnCooperH" pitchFamily="34" charset="0"/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  <a:latin typeface=".VnCooperH" pitchFamily="34" charset="0"/>
              </a:rPr>
              <a:t>Anh</a:t>
            </a:r>
            <a:endParaRPr lang="en-US" sz="2400" dirty="0">
              <a:solidFill>
                <a:srgbClr val="FF6600"/>
              </a:solidFill>
              <a:latin typeface=".VnCooperH" pitchFamily="34" charset="0"/>
            </a:endParaRPr>
          </a:p>
        </p:txBody>
      </p:sp>
      <p:pic>
        <p:nvPicPr>
          <p:cNvPr id="3077" name="Picture 27" descr="2007091001314775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21869" y="3712369"/>
            <a:ext cx="12620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3"/>
          <p:cNvSpPr>
            <a:spLocks noChangeArrowheads="1" noChangeShapeType="1" noTextEdit="1"/>
          </p:cNvSpPr>
          <p:nvPr/>
        </p:nvSpPr>
        <p:spPr bwMode="auto">
          <a:xfrm>
            <a:off x="688148" y="2209800"/>
            <a:ext cx="782002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 QUÝ THẦY, CÔ GIÁO</a:t>
            </a:r>
          </a:p>
          <a:p>
            <a:pPr algn="ctr"/>
            <a:endParaRPr lang="en-US" sz="2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860448" y="986135"/>
            <a:ext cx="59731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LÝ THƯỜNG KIỆT</a:t>
            </a:r>
            <a:endParaRPr lang="en-US" sz="2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42063" y="533400"/>
            <a:ext cx="77685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Cai dat-Nghia\tap huan\Huong dan Ispring 7\Minh hoa\Anh\ti 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52" y="381000"/>
            <a:ext cx="8032648" cy="6019800"/>
          </a:xfrm>
          <a:prstGeom prst="rect">
            <a:avLst/>
          </a:prstGeom>
          <a:noFill/>
        </p:spPr>
      </p:pic>
      <p:pic>
        <p:nvPicPr>
          <p:cNvPr id="5" name="chuan bi cua ta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10528" y="609600"/>
            <a:ext cx="7371472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812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25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quyết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Biên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Phủ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 algn="just">
              <a:lnSpc>
                <a:spcPct val="125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 algn="just">
              <a:lnSpc>
                <a:spcPct val="125000"/>
              </a:lnSpc>
            </a:pP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990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81000" y="55626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300" b="1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họp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qua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latin typeface="Arial" pitchFamily="34" charset="0"/>
                <a:cs typeface="Arial" pitchFamily="34" charset="0"/>
              </a:rPr>
              <a:t>án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mở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chiến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Biên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Phủ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7" name="Picture 5" descr="Hình ảnh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62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940124" y="547468"/>
            <a:ext cx="1676400" cy="806450"/>
          </a:xfrm>
          <a:prstGeom prst="wedgeRoundRectCallout">
            <a:avLst>
              <a:gd name="adj1" fmla="val -36064"/>
              <a:gd name="adj2" fmla="val 890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Minh</a:t>
            </a:r>
            <a:endParaRPr lang="en-US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2057400" y="533400"/>
            <a:ext cx="1676400" cy="806450"/>
          </a:xfrm>
          <a:prstGeom prst="wedgeRoundRectCallout">
            <a:avLst>
              <a:gd name="adj1" fmla="val -23533"/>
              <a:gd name="adj2" fmla="val 8768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endParaRPr lang="en-US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381000" y="535748"/>
            <a:ext cx="1447800" cy="806450"/>
          </a:xfrm>
          <a:prstGeom prst="wedgeRoundRectCallout">
            <a:avLst>
              <a:gd name="adj1" fmla="val 30767"/>
              <a:gd name="adj2" fmla="val 8891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Thanh</a:t>
            </a:r>
            <a:endParaRPr lang="en-US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5802920" y="533400"/>
            <a:ext cx="1447800" cy="742072"/>
          </a:xfrm>
          <a:prstGeom prst="wedgeRoundRectCallout">
            <a:avLst>
              <a:gd name="adj1" fmla="val -57326"/>
              <a:gd name="adj2" fmla="val 15793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Chinh</a:t>
            </a:r>
            <a:endParaRPr lang="en-US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22" name="AutoShape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569588" y="547468"/>
            <a:ext cx="1447800" cy="806450"/>
          </a:xfrm>
          <a:prstGeom prst="wedgeRoundRectCallout">
            <a:avLst>
              <a:gd name="adj1" fmla="val -73908"/>
              <a:gd name="adj2" fmla="val 12087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Võ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Giáp</a:t>
            </a:r>
            <a:endParaRPr lang="en-US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57200" y="56388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981200"/>
            <a:ext cx="830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685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Pháp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ai dat-Nghia\tap huan\Huong dan Ispring 7\Minh hoa\Anh\ti 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6" y="71639"/>
            <a:ext cx="9144000" cy="6938761"/>
          </a:xfrm>
          <a:prstGeom prst="rect">
            <a:avLst/>
          </a:prstGeom>
          <a:noFill/>
        </p:spPr>
      </p:pic>
      <p:pic>
        <p:nvPicPr>
          <p:cNvPr id="3" name="Dienbie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85344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3038" y="34925"/>
            <a:ext cx="4257675" cy="6781800"/>
            <a:chOff x="2784" y="48"/>
            <a:chExt cx="2682" cy="427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784" y="48"/>
              <a:ext cx="2682" cy="4272"/>
              <a:chOff x="2784" y="48"/>
              <a:chExt cx="2682" cy="4272"/>
            </a:xfrm>
          </p:grpSpPr>
          <p:pic>
            <p:nvPicPr>
              <p:cNvPr id="2086" name="Picture 5" descr="SodoDBP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54000"/>
              </a:blip>
              <a:srcRect/>
              <a:stretch>
                <a:fillRect/>
              </a:stretch>
            </p:blipFill>
            <p:spPr bwMode="auto">
              <a:xfrm>
                <a:off x="2784" y="48"/>
                <a:ext cx="2682" cy="4272"/>
              </a:xfrm>
              <a:prstGeom prst="rect">
                <a:avLst/>
              </a:prstGeom>
              <a:solidFill>
                <a:srgbClr val="FFFFDD"/>
              </a:solidFill>
              <a:ln w="38100" cmpd="dbl">
                <a:solidFill>
                  <a:srgbClr val="FF0066"/>
                </a:solidFill>
                <a:miter lim="800000"/>
                <a:headEnd/>
                <a:tailEnd/>
              </a:ln>
            </p:spPr>
          </p:pic>
          <p:sp>
            <p:nvSpPr>
              <p:cNvPr id="2087" name="AutoShape 7"/>
              <p:cNvSpPr>
                <a:spLocks noChangeArrowheads="1"/>
              </p:cNvSpPr>
              <p:nvPr/>
            </p:nvSpPr>
            <p:spPr bwMode="auto">
              <a:xfrm flipH="1">
                <a:off x="4530" y="1872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8" name="AutoShape 11"/>
              <p:cNvSpPr>
                <a:spLocks noChangeArrowheads="1"/>
              </p:cNvSpPr>
              <p:nvPr/>
            </p:nvSpPr>
            <p:spPr bwMode="auto">
              <a:xfrm flipH="1">
                <a:off x="3930" y="240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" name="AutoShape 12"/>
              <p:cNvSpPr>
                <a:spLocks noChangeArrowheads="1"/>
              </p:cNvSpPr>
              <p:nvPr/>
            </p:nvSpPr>
            <p:spPr bwMode="auto">
              <a:xfrm flipH="1">
                <a:off x="3354" y="840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0" name="AutoShape 13"/>
              <p:cNvSpPr>
                <a:spLocks noChangeArrowheads="1"/>
              </p:cNvSpPr>
              <p:nvPr/>
            </p:nvSpPr>
            <p:spPr bwMode="auto">
              <a:xfrm flipH="1">
                <a:off x="3432" y="768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1" name="AutoShape 14"/>
              <p:cNvSpPr>
                <a:spLocks noChangeArrowheads="1"/>
              </p:cNvSpPr>
              <p:nvPr/>
            </p:nvSpPr>
            <p:spPr bwMode="auto">
              <a:xfrm flipH="1">
                <a:off x="4188" y="3786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2" name="AutoShape 15"/>
              <p:cNvSpPr>
                <a:spLocks noChangeArrowheads="1"/>
              </p:cNvSpPr>
              <p:nvPr/>
            </p:nvSpPr>
            <p:spPr bwMode="auto">
              <a:xfrm flipH="1">
                <a:off x="4212" y="3984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3" name="AutoShape 16"/>
              <p:cNvSpPr>
                <a:spLocks noChangeArrowheads="1"/>
              </p:cNvSpPr>
              <p:nvPr/>
            </p:nvSpPr>
            <p:spPr bwMode="auto">
              <a:xfrm flipH="1">
                <a:off x="4074" y="3936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4" name="AutoShape 18"/>
              <p:cNvSpPr>
                <a:spLocks noChangeArrowheads="1"/>
              </p:cNvSpPr>
              <p:nvPr/>
            </p:nvSpPr>
            <p:spPr bwMode="auto">
              <a:xfrm flipH="1">
                <a:off x="3642" y="1674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5" name="AutoShape 37"/>
              <p:cNvSpPr>
                <a:spLocks noChangeArrowheads="1"/>
              </p:cNvSpPr>
              <p:nvPr/>
            </p:nvSpPr>
            <p:spPr bwMode="auto">
              <a:xfrm flipH="1">
                <a:off x="4512" y="1620"/>
                <a:ext cx="54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6" name="Oval 38"/>
              <p:cNvSpPr>
                <a:spLocks noChangeArrowheads="1"/>
              </p:cNvSpPr>
              <p:nvPr/>
            </p:nvSpPr>
            <p:spPr bwMode="auto">
              <a:xfrm>
                <a:off x="4146" y="1752"/>
                <a:ext cx="48" cy="48"/>
              </a:xfrm>
              <a:prstGeom prst="ellipse">
                <a:avLst/>
              </a:prstGeom>
              <a:solidFill>
                <a:srgbClr val="FFFFDD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5" name="AutoShape 40"/>
            <p:cNvSpPr>
              <a:spLocks noChangeArrowheads="1"/>
            </p:cNvSpPr>
            <p:nvPr/>
          </p:nvSpPr>
          <p:spPr bwMode="auto">
            <a:xfrm flipH="1">
              <a:off x="4632" y="912"/>
              <a:ext cx="48" cy="48"/>
            </a:xfrm>
            <a:prstGeom prst="diamond">
              <a:avLst/>
            </a:prstGeom>
            <a:solidFill>
              <a:schemeClr val="tx2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" name="AutoShape 45"/>
          <p:cNvSpPr>
            <a:spLocks noChangeArrowheads="1"/>
          </p:cNvSpPr>
          <p:nvPr/>
        </p:nvSpPr>
        <p:spPr bwMode="auto">
          <a:xfrm rot="3418568">
            <a:off x="3278982" y="843756"/>
            <a:ext cx="381000" cy="74613"/>
          </a:xfrm>
          <a:prstGeom prst="rightArrow">
            <a:avLst>
              <a:gd name="adj1" fmla="val 50000"/>
              <a:gd name="adj2" fmla="val 127659"/>
            </a:avLst>
          </a:prstGeom>
          <a:solidFill>
            <a:srgbClr val="CC00CC"/>
          </a:solidFill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7"/>
          <p:cNvSpPr>
            <a:spLocks noChangeArrowheads="1"/>
          </p:cNvSpPr>
          <p:nvPr/>
        </p:nvSpPr>
        <p:spPr bwMode="auto">
          <a:xfrm rot="4201013">
            <a:off x="5372100" y="1063625"/>
            <a:ext cx="457200" cy="762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CC00CC"/>
          </a:solidFill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49"/>
          <p:cNvSpPr>
            <a:spLocks noChangeArrowheads="1"/>
          </p:cNvSpPr>
          <p:nvPr/>
        </p:nvSpPr>
        <p:spPr bwMode="auto">
          <a:xfrm rot="-8457870">
            <a:off x="4708525" y="609600"/>
            <a:ext cx="381000" cy="85725"/>
          </a:xfrm>
          <a:prstGeom prst="rightArrow">
            <a:avLst>
              <a:gd name="adj1" fmla="val 50000"/>
              <a:gd name="adj2" fmla="val 111111"/>
            </a:avLst>
          </a:prstGeom>
          <a:solidFill>
            <a:srgbClr val="CC00CC"/>
          </a:solidFill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50"/>
          <p:cNvSpPr>
            <a:spLocks noChangeArrowheads="1"/>
          </p:cNvSpPr>
          <p:nvPr/>
        </p:nvSpPr>
        <p:spPr bwMode="auto">
          <a:xfrm rot="7995858">
            <a:off x="5770563" y="1063625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CC"/>
          </a:solidFill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TextBox 95"/>
          <p:cNvSpPr txBox="1">
            <a:spLocks noChangeArrowheads="1"/>
          </p:cNvSpPr>
          <p:nvPr/>
        </p:nvSpPr>
        <p:spPr bwMode="auto">
          <a:xfrm>
            <a:off x="4751388" y="204788"/>
            <a:ext cx="962025" cy="230187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 err="1">
                <a:latin typeface="Arial" pitchFamily="34" charset="0"/>
                <a:cs typeface="Arial" pitchFamily="34" charset="0"/>
              </a:rPr>
              <a:t>Đồi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Độc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Lập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TextBox 94"/>
          <p:cNvSpPr txBox="1">
            <a:spLocks noChangeArrowheads="1"/>
          </p:cNvSpPr>
          <p:nvPr/>
        </p:nvSpPr>
        <p:spPr bwMode="auto">
          <a:xfrm>
            <a:off x="3152775" y="1314450"/>
            <a:ext cx="962025" cy="230188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 err="1"/>
              <a:t>Đồi</a:t>
            </a:r>
            <a:r>
              <a:rPr lang="en-US" sz="900" b="1" dirty="0"/>
              <a:t>  </a:t>
            </a:r>
            <a:r>
              <a:rPr lang="en-US" sz="900" b="1" dirty="0" err="1"/>
              <a:t>Bản</a:t>
            </a:r>
            <a:r>
              <a:rPr lang="en-US" sz="900" b="1" dirty="0"/>
              <a:t> </a:t>
            </a:r>
            <a:r>
              <a:rPr lang="en-US" sz="900" b="1" dirty="0" err="1"/>
              <a:t>Kéo</a:t>
            </a:r>
            <a:endParaRPr lang="en-US" sz="900" b="1" dirty="0"/>
          </a:p>
        </p:txBody>
      </p:sp>
      <p:sp>
        <p:nvSpPr>
          <p:cNvPr id="2058" name="AutoShape 49"/>
          <p:cNvSpPr>
            <a:spLocks noChangeArrowheads="1"/>
          </p:cNvSpPr>
          <p:nvPr/>
        </p:nvSpPr>
        <p:spPr bwMode="auto">
          <a:xfrm rot="1772901">
            <a:off x="4035425" y="200025"/>
            <a:ext cx="381000" cy="85725"/>
          </a:xfrm>
          <a:prstGeom prst="rightArrow">
            <a:avLst>
              <a:gd name="adj1" fmla="val 50000"/>
              <a:gd name="adj2" fmla="val 111111"/>
            </a:avLst>
          </a:prstGeom>
          <a:solidFill>
            <a:srgbClr val="CC00CC"/>
          </a:solidFill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47"/>
          <p:cNvSpPr>
            <a:spLocks noChangeArrowheads="1"/>
          </p:cNvSpPr>
          <p:nvPr/>
        </p:nvSpPr>
        <p:spPr bwMode="auto">
          <a:xfrm>
            <a:off x="5181600" y="1884363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Rectangle 48"/>
          <p:cNvSpPr>
            <a:spLocks noChangeArrowheads="1"/>
          </p:cNvSpPr>
          <p:nvPr/>
        </p:nvSpPr>
        <p:spPr bwMode="auto">
          <a:xfrm>
            <a:off x="5486400" y="2092325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Rectangle 49"/>
          <p:cNvSpPr>
            <a:spLocks noChangeArrowheads="1"/>
          </p:cNvSpPr>
          <p:nvPr/>
        </p:nvSpPr>
        <p:spPr bwMode="auto">
          <a:xfrm>
            <a:off x="5237163" y="2244725"/>
            <a:ext cx="401637" cy="1651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Rectangle 50"/>
          <p:cNvSpPr>
            <a:spLocks noChangeArrowheads="1"/>
          </p:cNvSpPr>
          <p:nvPr/>
        </p:nvSpPr>
        <p:spPr bwMode="auto">
          <a:xfrm>
            <a:off x="5237163" y="2835275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Rectangle 51"/>
          <p:cNvSpPr>
            <a:spLocks noChangeArrowheads="1"/>
          </p:cNvSpPr>
          <p:nvPr/>
        </p:nvSpPr>
        <p:spPr bwMode="auto">
          <a:xfrm>
            <a:off x="5410200" y="2616200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927600" y="1265238"/>
            <a:ext cx="119063" cy="111125"/>
          </a:xfrm>
          <a:custGeom>
            <a:avLst/>
            <a:gdLst>
              <a:gd name="connsiteX0" fmla="*/ 118753 w 118753"/>
              <a:gd name="connsiteY0" fmla="*/ 0 h 110633"/>
              <a:gd name="connsiteX1" fmla="*/ 83127 w 118753"/>
              <a:gd name="connsiteY1" fmla="*/ 11875 h 110633"/>
              <a:gd name="connsiteX2" fmla="*/ 59376 w 118753"/>
              <a:gd name="connsiteY2" fmla="*/ 47501 h 110633"/>
              <a:gd name="connsiteX3" fmla="*/ 23750 w 118753"/>
              <a:gd name="connsiteY3" fmla="*/ 71252 h 110633"/>
              <a:gd name="connsiteX4" fmla="*/ 0 w 118753"/>
              <a:gd name="connsiteY4" fmla="*/ 106878 h 11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0633">
                <a:moveTo>
                  <a:pt x="118753" y="0"/>
                </a:moveTo>
                <a:cubicBezTo>
                  <a:pt x="106878" y="3958"/>
                  <a:pt x="92902" y="4055"/>
                  <a:pt x="83127" y="11875"/>
                </a:cubicBezTo>
                <a:cubicBezTo>
                  <a:pt x="71982" y="20791"/>
                  <a:pt x="69468" y="37409"/>
                  <a:pt x="59376" y="47501"/>
                </a:cubicBezTo>
                <a:cubicBezTo>
                  <a:pt x="49284" y="57593"/>
                  <a:pt x="35625" y="63335"/>
                  <a:pt x="23750" y="71252"/>
                </a:cubicBezTo>
                <a:cubicBezTo>
                  <a:pt x="10623" y="110633"/>
                  <a:pt x="24393" y="106878"/>
                  <a:pt x="0" y="106878"/>
                </a:cubicBezTo>
              </a:path>
            </a:pathLst>
          </a:cu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4876800" y="2738438"/>
            <a:ext cx="193675" cy="192087"/>
            <a:chOff x="844150" y="2002950"/>
            <a:chExt cx="351300" cy="351300"/>
          </a:xfrm>
        </p:grpSpPr>
        <p:sp>
          <p:nvSpPr>
            <p:cNvPr id="50" name="Oval 49"/>
            <p:cNvSpPr/>
            <p:nvPr/>
          </p:nvSpPr>
          <p:spPr>
            <a:xfrm>
              <a:off x="844150" y="2002950"/>
              <a:ext cx="351300" cy="351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13258" y="2058112"/>
              <a:ext cx="230361" cy="2264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4700588" y="6143625"/>
            <a:ext cx="193675" cy="192088"/>
            <a:chOff x="844150" y="2002950"/>
            <a:chExt cx="351300" cy="351300"/>
          </a:xfrm>
        </p:grpSpPr>
        <p:sp>
          <p:nvSpPr>
            <p:cNvPr id="56" name="Oval 55"/>
            <p:cNvSpPr/>
            <p:nvPr/>
          </p:nvSpPr>
          <p:spPr>
            <a:xfrm>
              <a:off x="844150" y="2002950"/>
              <a:ext cx="351300" cy="351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13258" y="2058114"/>
              <a:ext cx="230361" cy="2264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67" name="TextBox 57"/>
          <p:cNvSpPr txBox="1">
            <a:spLocks noChangeArrowheads="1"/>
          </p:cNvSpPr>
          <p:nvPr/>
        </p:nvSpPr>
        <p:spPr bwMode="auto">
          <a:xfrm>
            <a:off x="5130800" y="6172200"/>
            <a:ext cx="812800" cy="230188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 dirty="0" err="1">
                <a:latin typeface="Arial" pitchFamily="34" charset="0"/>
                <a:cs typeface="Arial" pitchFamily="34" charset="0"/>
              </a:rPr>
              <a:t>Hồng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Cúm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5638800" y="1295400"/>
            <a:ext cx="393700" cy="533400"/>
            <a:chOff x="444138" y="1371600"/>
            <a:chExt cx="470262" cy="685800"/>
          </a:xfrm>
        </p:grpSpPr>
        <p:sp>
          <p:nvSpPr>
            <p:cNvPr id="65" name="Flowchart: Punched Tape 64"/>
            <p:cNvSpPr/>
            <p:nvPr/>
          </p:nvSpPr>
          <p:spPr>
            <a:xfrm>
              <a:off x="457412" y="1371600"/>
              <a:ext cx="456988" cy="430667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5-Point Star 65"/>
            <p:cNvSpPr/>
            <p:nvPr/>
          </p:nvSpPr>
          <p:spPr>
            <a:xfrm>
              <a:off x="588251" y="1479777"/>
              <a:ext cx="195311" cy="21431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4138" y="1447120"/>
              <a:ext cx="45509" cy="6102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3768725" y="811213"/>
            <a:ext cx="393700" cy="533400"/>
            <a:chOff x="444138" y="1371600"/>
            <a:chExt cx="470262" cy="685800"/>
          </a:xfrm>
        </p:grpSpPr>
        <p:sp>
          <p:nvSpPr>
            <p:cNvPr id="77" name="Flowchart: Punched Tape 76"/>
            <p:cNvSpPr/>
            <p:nvPr/>
          </p:nvSpPr>
          <p:spPr>
            <a:xfrm>
              <a:off x="457412" y="1371600"/>
              <a:ext cx="456988" cy="430665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5-Point Star 77"/>
            <p:cNvSpPr/>
            <p:nvPr/>
          </p:nvSpPr>
          <p:spPr>
            <a:xfrm>
              <a:off x="588251" y="1479776"/>
              <a:ext cx="195311" cy="214313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44138" y="1447119"/>
              <a:ext cx="45509" cy="6102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4419600" y="152400"/>
            <a:ext cx="393700" cy="533400"/>
            <a:chOff x="444138" y="1371600"/>
            <a:chExt cx="470262" cy="685800"/>
          </a:xfrm>
        </p:grpSpPr>
        <p:sp>
          <p:nvSpPr>
            <p:cNvPr id="81" name="Flowchart: Punched Tape 80"/>
            <p:cNvSpPr/>
            <p:nvPr/>
          </p:nvSpPr>
          <p:spPr>
            <a:xfrm>
              <a:off x="457412" y="1371600"/>
              <a:ext cx="456988" cy="430667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5-Point Star 81"/>
            <p:cNvSpPr/>
            <p:nvPr/>
          </p:nvSpPr>
          <p:spPr>
            <a:xfrm>
              <a:off x="588251" y="1479777"/>
              <a:ext cx="195311" cy="21431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44138" y="1447120"/>
              <a:ext cx="45509" cy="6102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9" name="TextBox 93"/>
          <p:cNvSpPr txBox="1">
            <a:spLocks noChangeArrowheads="1"/>
          </p:cNvSpPr>
          <p:nvPr/>
        </p:nvSpPr>
        <p:spPr bwMode="auto">
          <a:xfrm>
            <a:off x="4938713" y="1274763"/>
            <a:ext cx="700087" cy="369887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 err="1">
                <a:latin typeface="Arial" pitchFamily="34" charset="0"/>
                <a:cs typeface="Arial" pitchFamily="34" charset="0"/>
              </a:rPr>
              <a:t>Đồi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900" b="1" dirty="0">
                <a:latin typeface="Arial" pitchFamily="34" charset="0"/>
                <a:cs typeface="Arial" pitchFamily="34" charset="0"/>
              </a:rPr>
              <a:t>Him 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1" grpId="1" animBg="1"/>
      <p:bldP spid="2052" grpId="0" animBg="1"/>
      <p:bldP spid="2052" grpId="1" animBg="1"/>
      <p:bldP spid="2053" grpId="0" animBg="1"/>
      <p:bldP spid="2053" grpId="1" animBg="1"/>
      <p:bldP spid="2054" grpId="0" animBg="1"/>
      <p:bldP spid="2054" grpId="1" animBg="1"/>
      <p:bldP spid="2058" grpId="0" animBg="1"/>
      <p:bldP spid="20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3038" y="34925"/>
            <a:ext cx="4257675" cy="6781800"/>
            <a:chOff x="2784" y="48"/>
            <a:chExt cx="2682" cy="427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784" y="48"/>
              <a:ext cx="2682" cy="4272"/>
              <a:chOff x="2784" y="48"/>
              <a:chExt cx="2682" cy="4272"/>
            </a:xfrm>
          </p:grpSpPr>
          <p:pic>
            <p:nvPicPr>
              <p:cNvPr id="3119" name="Picture 5" descr="SodoDBP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54000"/>
              </a:blip>
              <a:srcRect/>
              <a:stretch>
                <a:fillRect/>
              </a:stretch>
            </p:blipFill>
            <p:spPr bwMode="auto">
              <a:xfrm>
                <a:off x="2784" y="48"/>
                <a:ext cx="2682" cy="4272"/>
              </a:xfrm>
              <a:prstGeom prst="rect">
                <a:avLst/>
              </a:prstGeom>
              <a:solidFill>
                <a:srgbClr val="FFFFDD"/>
              </a:solidFill>
              <a:ln w="38100" cmpd="dbl">
                <a:solidFill>
                  <a:srgbClr val="9933FF"/>
                </a:solidFill>
                <a:miter lim="800000"/>
                <a:headEnd/>
                <a:tailEnd/>
              </a:ln>
            </p:spPr>
          </p:pic>
          <p:sp>
            <p:nvSpPr>
              <p:cNvPr id="3120" name="AutoShape 7"/>
              <p:cNvSpPr>
                <a:spLocks noChangeArrowheads="1"/>
              </p:cNvSpPr>
              <p:nvPr/>
            </p:nvSpPr>
            <p:spPr bwMode="auto">
              <a:xfrm flipH="1">
                <a:off x="4530" y="1872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99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AutoShape 11"/>
              <p:cNvSpPr>
                <a:spLocks noChangeArrowheads="1"/>
              </p:cNvSpPr>
              <p:nvPr/>
            </p:nvSpPr>
            <p:spPr bwMode="auto">
              <a:xfrm flipH="1">
                <a:off x="3930" y="240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99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AutoShape 12"/>
              <p:cNvSpPr>
                <a:spLocks noChangeArrowheads="1"/>
              </p:cNvSpPr>
              <p:nvPr/>
            </p:nvSpPr>
            <p:spPr bwMode="auto">
              <a:xfrm flipH="1">
                <a:off x="3354" y="840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99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AutoShape 13"/>
              <p:cNvSpPr>
                <a:spLocks noChangeArrowheads="1"/>
              </p:cNvSpPr>
              <p:nvPr/>
            </p:nvSpPr>
            <p:spPr bwMode="auto">
              <a:xfrm flipH="1">
                <a:off x="3432" y="768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99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AutoShape 14"/>
              <p:cNvSpPr>
                <a:spLocks noChangeArrowheads="1"/>
              </p:cNvSpPr>
              <p:nvPr/>
            </p:nvSpPr>
            <p:spPr bwMode="auto">
              <a:xfrm flipH="1">
                <a:off x="4188" y="3786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99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AutoShape 15"/>
              <p:cNvSpPr>
                <a:spLocks noChangeArrowheads="1"/>
              </p:cNvSpPr>
              <p:nvPr/>
            </p:nvSpPr>
            <p:spPr bwMode="auto">
              <a:xfrm flipH="1">
                <a:off x="4212" y="3984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99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AutoShape 16"/>
              <p:cNvSpPr>
                <a:spLocks noChangeArrowheads="1"/>
              </p:cNvSpPr>
              <p:nvPr/>
            </p:nvSpPr>
            <p:spPr bwMode="auto">
              <a:xfrm flipH="1">
                <a:off x="4074" y="3936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99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AutoShape 18"/>
              <p:cNvSpPr>
                <a:spLocks noChangeArrowheads="1"/>
              </p:cNvSpPr>
              <p:nvPr/>
            </p:nvSpPr>
            <p:spPr bwMode="auto">
              <a:xfrm flipH="1">
                <a:off x="3642" y="1674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99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AutoShape 37"/>
              <p:cNvSpPr>
                <a:spLocks noChangeArrowheads="1"/>
              </p:cNvSpPr>
              <p:nvPr/>
            </p:nvSpPr>
            <p:spPr bwMode="auto">
              <a:xfrm flipH="1">
                <a:off x="4512" y="1620"/>
                <a:ext cx="54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99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Oval 38"/>
              <p:cNvSpPr>
                <a:spLocks noChangeArrowheads="1"/>
              </p:cNvSpPr>
              <p:nvPr/>
            </p:nvSpPr>
            <p:spPr bwMode="auto">
              <a:xfrm>
                <a:off x="4146" y="1752"/>
                <a:ext cx="48" cy="48"/>
              </a:xfrm>
              <a:prstGeom prst="ellipse">
                <a:avLst/>
              </a:prstGeom>
              <a:solidFill>
                <a:srgbClr val="FFFFDD"/>
              </a:solidFill>
              <a:ln w="9525">
                <a:solidFill>
                  <a:srgbClr val="99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18" name="AutoShape 40"/>
            <p:cNvSpPr>
              <a:spLocks noChangeArrowheads="1"/>
            </p:cNvSpPr>
            <p:nvPr/>
          </p:nvSpPr>
          <p:spPr bwMode="auto">
            <a:xfrm flipH="1">
              <a:off x="4632" y="912"/>
              <a:ext cx="48" cy="48"/>
            </a:xfrm>
            <a:prstGeom prst="diamond">
              <a:avLst/>
            </a:prstGeom>
            <a:solidFill>
              <a:schemeClr val="tx2"/>
            </a:solidFill>
            <a:ln w="9525">
              <a:solidFill>
                <a:srgbClr val="99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9" name="TextBox 93"/>
          <p:cNvSpPr txBox="1">
            <a:spLocks noChangeArrowheads="1"/>
          </p:cNvSpPr>
          <p:nvPr/>
        </p:nvSpPr>
        <p:spPr bwMode="auto">
          <a:xfrm>
            <a:off x="4938713" y="1274763"/>
            <a:ext cx="700087" cy="369887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 err="1">
                <a:latin typeface="Arial" pitchFamily="34" charset="0"/>
                <a:cs typeface="Arial" pitchFamily="34" charset="0"/>
              </a:rPr>
              <a:t>Đồi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900" b="1" dirty="0">
                <a:latin typeface="Arial" pitchFamily="34" charset="0"/>
                <a:cs typeface="Arial" pitchFamily="34" charset="0"/>
              </a:rPr>
              <a:t>Him Lam</a:t>
            </a:r>
          </a:p>
        </p:txBody>
      </p:sp>
      <p:sp>
        <p:nvSpPr>
          <p:cNvPr id="3080" name="TextBox 95"/>
          <p:cNvSpPr txBox="1">
            <a:spLocks noChangeArrowheads="1"/>
          </p:cNvSpPr>
          <p:nvPr/>
        </p:nvSpPr>
        <p:spPr bwMode="auto">
          <a:xfrm>
            <a:off x="4751388" y="204788"/>
            <a:ext cx="962025" cy="230187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 err="1">
                <a:latin typeface="Arial" pitchFamily="34" charset="0"/>
                <a:cs typeface="Arial" pitchFamily="34" charset="0"/>
              </a:rPr>
              <a:t>Đồi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Độc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Lập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TextBox 94"/>
          <p:cNvSpPr txBox="1">
            <a:spLocks noChangeArrowheads="1"/>
          </p:cNvSpPr>
          <p:nvPr/>
        </p:nvSpPr>
        <p:spPr bwMode="auto">
          <a:xfrm>
            <a:off x="3152775" y="1314450"/>
            <a:ext cx="962025" cy="230188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 err="1">
                <a:latin typeface="Arial" pitchFamily="34" charset="0"/>
                <a:cs typeface="Arial" pitchFamily="34" charset="0"/>
              </a:rPr>
              <a:t>Đồi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Kéo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47"/>
          <p:cNvSpPr>
            <a:spLocks noChangeArrowheads="1"/>
          </p:cNvSpPr>
          <p:nvPr/>
        </p:nvSpPr>
        <p:spPr bwMode="auto">
          <a:xfrm>
            <a:off x="5181600" y="1884363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Rectangle 48"/>
          <p:cNvSpPr>
            <a:spLocks noChangeArrowheads="1"/>
          </p:cNvSpPr>
          <p:nvPr/>
        </p:nvSpPr>
        <p:spPr bwMode="auto">
          <a:xfrm>
            <a:off x="5486400" y="2092325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49"/>
          <p:cNvSpPr>
            <a:spLocks noChangeArrowheads="1"/>
          </p:cNvSpPr>
          <p:nvPr/>
        </p:nvSpPr>
        <p:spPr bwMode="auto">
          <a:xfrm>
            <a:off x="5237163" y="2244725"/>
            <a:ext cx="401637" cy="1651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Rectangle 50"/>
          <p:cNvSpPr>
            <a:spLocks noChangeArrowheads="1"/>
          </p:cNvSpPr>
          <p:nvPr/>
        </p:nvSpPr>
        <p:spPr bwMode="auto">
          <a:xfrm>
            <a:off x="5237163" y="2835275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51"/>
          <p:cNvSpPr>
            <a:spLocks noChangeArrowheads="1"/>
          </p:cNvSpPr>
          <p:nvPr/>
        </p:nvSpPr>
        <p:spPr bwMode="auto">
          <a:xfrm>
            <a:off x="5410200" y="2616200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927600" y="1265238"/>
            <a:ext cx="119063" cy="111125"/>
          </a:xfrm>
          <a:custGeom>
            <a:avLst/>
            <a:gdLst>
              <a:gd name="connsiteX0" fmla="*/ 118753 w 118753"/>
              <a:gd name="connsiteY0" fmla="*/ 0 h 110633"/>
              <a:gd name="connsiteX1" fmla="*/ 83127 w 118753"/>
              <a:gd name="connsiteY1" fmla="*/ 11875 h 110633"/>
              <a:gd name="connsiteX2" fmla="*/ 59376 w 118753"/>
              <a:gd name="connsiteY2" fmla="*/ 47501 h 110633"/>
              <a:gd name="connsiteX3" fmla="*/ 23750 w 118753"/>
              <a:gd name="connsiteY3" fmla="*/ 71252 h 110633"/>
              <a:gd name="connsiteX4" fmla="*/ 0 w 118753"/>
              <a:gd name="connsiteY4" fmla="*/ 106878 h 11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0633">
                <a:moveTo>
                  <a:pt x="118753" y="0"/>
                </a:moveTo>
                <a:cubicBezTo>
                  <a:pt x="106878" y="3958"/>
                  <a:pt x="92902" y="4055"/>
                  <a:pt x="83127" y="11875"/>
                </a:cubicBezTo>
                <a:cubicBezTo>
                  <a:pt x="71982" y="20791"/>
                  <a:pt x="69468" y="37409"/>
                  <a:pt x="59376" y="47501"/>
                </a:cubicBezTo>
                <a:cubicBezTo>
                  <a:pt x="49284" y="57593"/>
                  <a:pt x="35625" y="63335"/>
                  <a:pt x="23750" y="71252"/>
                </a:cubicBezTo>
                <a:cubicBezTo>
                  <a:pt x="10623" y="110633"/>
                  <a:pt x="24393" y="106878"/>
                  <a:pt x="0" y="106878"/>
                </a:cubicBezTo>
              </a:path>
            </a:pathLst>
          </a:cu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4876800" y="2738438"/>
            <a:ext cx="193675" cy="192087"/>
            <a:chOff x="844150" y="2002950"/>
            <a:chExt cx="351300" cy="351300"/>
          </a:xfrm>
        </p:grpSpPr>
        <p:sp>
          <p:nvSpPr>
            <p:cNvPr id="50" name="Oval 49"/>
            <p:cNvSpPr/>
            <p:nvPr/>
          </p:nvSpPr>
          <p:spPr>
            <a:xfrm>
              <a:off x="844150" y="2002950"/>
              <a:ext cx="351300" cy="351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13258" y="2058112"/>
              <a:ext cx="230361" cy="2264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4700588" y="6143625"/>
            <a:ext cx="193675" cy="192088"/>
            <a:chOff x="844150" y="2002950"/>
            <a:chExt cx="351300" cy="351300"/>
          </a:xfrm>
        </p:grpSpPr>
        <p:sp>
          <p:nvSpPr>
            <p:cNvPr id="56" name="Oval 55"/>
            <p:cNvSpPr/>
            <p:nvPr/>
          </p:nvSpPr>
          <p:spPr>
            <a:xfrm>
              <a:off x="844150" y="2002950"/>
              <a:ext cx="351300" cy="351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13258" y="2058114"/>
              <a:ext cx="230361" cy="2264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91" name="TextBox 57"/>
          <p:cNvSpPr txBox="1">
            <a:spLocks noChangeArrowheads="1"/>
          </p:cNvSpPr>
          <p:nvPr/>
        </p:nvSpPr>
        <p:spPr bwMode="auto">
          <a:xfrm>
            <a:off x="5130800" y="6172200"/>
            <a:ext cx="812800" cy="230188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 dirty="0" err="1">
                <a:latin typeface="Arial" pitchFamily="34" charset="0"/>
                <a:cs typeface="Arial" pitchFamily="34" charset="0"/>
              </a:rPr>
              <a:t>Hồng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Cúm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5638800" y="1295400"/>
            <a:ext cx="393700" cy="533400"/>
            <a:chOff x="444138" y="1371600"/>
            <a:chExt cx="470262" cy="685800"/>
          </a:xfrm>
        </p:grpSpPr>
        <p:sp>
          <p:nvSpPr>
            <p:cNvPr id="65" name="Flowchart: Punched Tape 64"/>
            <p:cNvSpPr/>
            <p:nvPr/>
          </p:nvSpPr>
          <p:spPr>
            <a:xfrm>
              <a:off x="457412" y="1371600"/>
              <a:ext cx="456988" cy="430667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5-Point Star 65"/>
            <p:cNvSpPr/>
            <p:nvPr/>
          </p:nvSpPr>
          <p:spPr>
            <a:xfrm>
              <a:off x="588251" y="1479777"/>
              <a:ext cx="195311" cy="21431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4138" y="1447120"/>
              <a:ext cx="45509" cy="6102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3768725" y="811213"/>
            <a:ext cx="393700" cy="533400"/>
            <a:chOff x="444138" y="1371600"/>
            <a:chExt cx="470262" cy="685800"/>
          </a:xfrm>
        </p:grpSpPr>
        <p:sp>
          <p:nvSpPr>
            <p:cNvPr id="77" name="Flowchart: Punched Tape 76"/>
            <p:cNvSpPr/>
            <p:nvPr/>
          </p:nvSpPr>
          <p:spPr>
            <a:xfrm>
              <a:off x="457412" y="1371600"/>
              <a:ext cx="456988" cy="430665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5-Point Star 77"/>
            <p:cNvSpPr/>
            <p:nvPr/>
          </p:nvSpPr>
          <p:spPr>
            <a:xfrm>
              <a:off x="588251" y="1479776"/>
              <a:ext cx="195311" cy="214313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44138" y="1447119"/>
              <a:ext cx="45509" cy="6102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4419600" y="152400"/>
            <a:ext cx="393700" cy="533400"/>
            <a:chOff x="444138" y="1371600"/>
            <a:chExt cx="470262" cy="685800"/>
          </a:xfrm>
        </p:grpSpPr>
        <p:sp>
          <p:nvSpPr>
            <p:cNvPr id="81" name="Flowchart: Punched Tape 80"/>
            <p:cNvSpPr/>
            <p:nvPr/>
          </p:nvSpPr>
          <p:spPr>
            <a:xfrm>
              <a:off x="457412" y="1371600"/>
              <a:ext cx="456988" cy="430667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5-Point Star 81"/>
            <p:cNvSpPr/>
            <p:nvPr/>
          </p:nvSpPr>
          <p:spPr>
            <a:xfrm>
              <a:off x="588251" y="1479777"/>
              <a:ext cx="195311" cy="21431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44138" y="1447120"/>
              <a:ext cx="45509" cy="6102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9" name="AutoShape 96"/>
          <p:cNvSpPr>
            <a:spLocks noChangeArrowheads="1"/>
          </p:cNvSpPr>
          <p:nvPr/>
        </p:nvSpPr>
        <p:spPr bwMode="auto">
          <a:xfrm rot="6733918">
            <a:off x="4631532" y="1575593"/>
            <a:ext cx="419100" cy="80963"/>
          </a:xfrm>
          <a:prstGeom prst="rightArrow">
            <a:avLst>
              <a:gd name="adj1" fmla="val 50000"/>
              <a:gd name="adj2" fmla="val 36930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AutoShape 96"/>
          <p:cNvSpPr>
            <a:spLocks noChangeArrowheads="1"/>
          </p:cNvSpPr>
          <p:nvPr/>
        </p:nvSpPr>
        <p:spPr bwMode="auto">
          <a:xfrm rot="3422720">
            <a:off x="4054476" y="1563687"/>
            <a:ext cx="417512" cy="80963"/>
          </a:xfrm>
          <a:prstGeom prst="rightArrow">
            <a:avLst>
              <a:gd name="adj1" fmla="val 50000"/>
              <a:gd name="adj2" fmla="val 36790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AutoShape 96"/>
          <p:cNvSpPr>
            <a:spLocks noChangeArrowheads="1"/>
          </p:cNvSpPr>
          <p:nvPr/>
        </p:nvSpPr>
        <p:spPr bwMode="auto">
          <a:xfrm rot="21252382" flipV="1">
            <a:off x="3802063" y="2120900"/>
            <a:ext cx="504825" cy="44450"/>
          </a:xfrm>
          <a:prstGeom prst="rightArrow">
            <a:avLst>
              <a:gd name="adj1" fmla="val 50000"/>
              <a:gd name="adj2" fmla="val 37910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AutoShape 96"/>
          <p:cNvSpPr>
            <a:spLocks noChangeArrowheads="1"/>
          </p:cNvSpPr>
          <p:nvPr/>
        </p:nvSpPr>
        <p:spPr bwMode="auto">
          <a:xfrm rot="11403586" flipV="1">
            <a:off x="5640388" y="3041650"/>
            <a:ext cx="403225" cy="46038"/>
          </a:xfrm>
          <a:prstGeom prst="rightArrow">
            <a:avLst>
              <a:gd name="adj1" fmla="val 50000"/>
              <a:gd name="adj2" fmla="val 36534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AutoShape 96"/>
          <p:cNvSpPr>
            <a:spLocks noChangeArrowheads="1"/>
          </p:cNvSpPr>
          <p:nvPr/>
        </p:nvSpPr>
        <p:spPr bwMode="auto">
          <a:xfrm rot="8200733" flipV="1">
            <a:off x="5618163" y="2271713"/>
            <a:ext cx="379412" cy="46037"/>
          </a:xfrm>
          <a:prstGeom prst="rightArrow">
            <a:avLst>
              <a:gd name="adj1" fmla="val 50000"/>
              <a:gd name="adj2" fmla="val 36514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" name="AutoShape 96"/>
          <p:cNvSpPr>
            <a:spLocks noChangeArrowheads="1"/>
          </p:cNvSpPr>
          <p:nvPr/>
        </p:nvSpPr>
        <p:spPr bwMode="auto">
          <a:xfrm rot="9817724" flipV="1">
            <a:off x="5259388" y="6054725"/>
            <a:ext cx="403225" cy="46038"/>
          </a:xfrm>
          <a:prstGeom prst="rightArrow">
            <a:avLst>
              <a:gd name="adj1" fmla="val 50000"/>
              <a:gd name="adj2" fmla="val 36534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3" grpId="0" animBg="1"/>
      <p:bldP spid="54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TextBox 4"/>
          <p:cNvSpPr txBox="1">
            <a:spLocks noChangeArrowheads="1"/>
          </p:cNvSpPr>
          <p:nvPr/>
        </p:nvSpPr>
        <p:spPr bwMode="auto">
          <a:xfrm>
            <a:off x="457200" y="1447800"/>
            <a:ext cx="81217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đua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25000"/>
              </a:lnSpc>
            </a:pP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tuyến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389208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cũ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3038" y="34925"/>
            <a:ext cx="4257675" cy="6781800"/>
            <a:chOff x="2784" y="48"/>
            <a:chExt cx="2682" cy="427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784" y="48"/>
              <a:ext cx="2682" cy="4272"/>
              <a:chOff x="2784" y="48"/>
              <a:chExt cx="2682" cy="4272"/>
            </a:xfrm>
          </p:grpSpPr>
          <p:pic>
            <p:nvPicPr>
              <p:cNvPr id="4167" name="Picture 5" descr="SodoDBP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54000"/>
              </a:blip>
              <a:srcRect/>
              <a:stretch>
                <a:fillRect/>
              </a:stretch>
            </p:blipFill>
            <p:spPr bwMode="auto">
              <a:xfrm>
                <a:off x="2784" y="48"/>
                <a:ext cx="2682" cy="4272"/>
              </a:xfrm>
              <a:prstGeom prst="rect">
                <a:avLst/>
              </a:prstGeom>
              <a:solidFill>
                <a:srgbClr val="FFFFDD"/>
              </a:solidFill>
              <a:ln w="38100" cmpd="dbl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sp>
            <p:nvSpPr>
              <p:cNvPr id="4168" name="AutoShape 7"/>
              <p:cNvSpPr>
                <a:spLocks noChangeArrowheads="1"/>
              </p:cNvSpPr>
              <p:nvPr/>
            </p:nvSpPr>
            <p:spPr bwMode="auto">
              <a:xfrm flipH="1">
                <a:off x="4530" y="1872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AutoShape 11"/>
              <p:cNvSpPr>
                <a:spLocks noChangeArrowheads="1"/>
              </p:cNvSpPr>
              <p:nvPr/>
            </p:nvSpPr>
            <p:spPr bwMode="auto">
              <a:xfrm flipH="1">
                <a:off x="3930" y="240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AutoShape 12"/>
              <p:cNvSpPr>
                <a:spLocks noChangeArrowheads="1"/>
              </p:cNvSpPr>
              <p:nvPr/>
            </p:nvSpPr>
            <p:spPr bwMode="auto">
              <a:xfrm flipH="1">
                <a:off x="3354" y="840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AutoShape 13"/>
              <p:cNvSpPr>
                <a:spLocks noChangeArrowheads="1"/>
              </p:cNvSpPr>
              <p:nvPr/>
            </p:nvSpPr>
            <p:spPr bwMode="auto">
              <a:xfrm flipH="1">
                <a:off x="3432" y="768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AutoShape 14"/>
              <p:cNvSpPr>
                <a:spLocks noChangeArrowheads="1"/>
              </p:cNvSpPr>
              <p:nvPr/>
            </p:nvSpPr>
            <p:spPr bwMode="auto">
              <a:xfrm flipH="1">
                <a:off x="4188" y="3786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3" name="AutoShape 15"/>
              <p:cNvSpPr>
                <a:spLocks noChangeArrowheads="1"/>
              </p:cNvSpPr>
              <p:nvPr/>
            </p:nvSpPr>
            <p:spPr bwMode="auto">
              <a:xfrm flipH="1">
                <a:off x="4212" y="3984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4" name="AutoShape 16"/>
              <p:cNvSpPr>
                <a:spLocks noChangeArrowheads="1"/>
              </p:cNvSpPr>
              <p:nvPr/>
            </p:nvSpPr>
            <p:spPr bwMode="auto">
              <a:xfrm flipH="1">
                <a:off x="4074" y="3936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AutoShape 18"/>
              <p:cNvSpPr>
                <a:spLocks noChangeArrowheads="1"/>
              </p:cNvSpPr>
              <p:nvPr/>
            </p:nvSpPr>
            <p:spPr bwMode="auto">
              <a:xfrm flipH="1">
                <a:off x="3642" y="1674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6" name="AutoShape 37"/>
              <p:cNvSpPr>
                <a:spLocks noChangeArrowheads="1"/>
              </p:cNvSpPr>
              <p:nvPr/>
            </p:nvSpPr>
            <p:spPr bwMode="auto">
              <a:xfrm flipH="1">
                <a:off x="4512" y="1620"/>
                <a:ext cx="54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7" name="Oval 38"/>
              <p:cNvSpPr>
                <a:spLocks noChangeArrowheads="1"/>
              </p:cNvSpPr>
              <p:nvPr/>
            </p:nvSpPr>
            <p:spPr bwMode="auto">
              <a:xfrm>
                <a:off x="4146" y="1752"/>
                <a:ext cx="48" cy="48"/>
              </a:xfrm>
              <a:prstGeom prst="ellipse">
                <a:avLst/>
              </a:prstGeom>
              <a:solidFill>
                <a:srgbClr val="FFFFDD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66" name="AutoShape 40"/>
            <p:cNvSpPr>
              <a:spLocks noChangeArrowheads="1"/>
            </p:cNvSpPr>
            <p:nvPr/>
          </p:nvSpPr>
          <p:spPr bwMode="auto">
            <a:xfrm flipH="1">
              <a:off x="4632" y="912"/>
              <a:ext cx="48" cy="48"/>
            </a:xfrm>
            <a:prstGeom prst="diamond">
              <a:avLst/>
            </a:prstGeom>
            <a:solidFill>
              <a:schemeClr val="tx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3" name="TextBox 93"/>
          <p:cNvSpPr txBox="1">
            <a:spLocks noChangeArrowheads="1"/>
          </p:cNvSpPr>
          <p:nvPr/>
        </p:nvSpPr>
        <p:spPr bwMode="auto">
          <a:xfrm>
            <a:off x="4938713" y="1274763"/>
            <a:ext cx="700087" cy="369887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 err="1">
                <a:latin typeface="Arial" pitchFamily="34" charset="0"/>
                <a:cs typeface="Arial" pitchFamily="34" charset="0"/>
              </a:rPr>
              <a:t>Đồi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900" b="1" dirty="0">
                <a:latin typeface="Arial" pitchFamily="34" charset="0"/>
                <a:cs typeface="Arial" pitchFamily="34" charset="0"/>
              </a:rPr>
              <a:t>Him Lam</a:t>
            </a:r>
          </a:p>
        </p:txBody>
      </p:sp>
      <p:sp>
        <p:nvSpPr>
          <p:cNvPr id="4104" name="TextBox 95"/>
          <p:cNvSpPr txBox="1">
            <a:spLocks noChangeArrowheads="1"/>
          </p:cNvSpPr>
          <p:nvPr/>
        </p:nvSpPr>
        <p:spPr bwMode="auto">
          <a:xfrm>
            <a:off x="4751388" y="204788"/>
            <a:ext cx="962025" cy="230187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latin typeface="Arial" pitchFamily="34" charset="0"/>
                <a:cs typeface="Arial" pitchFamily="34" charset="0"/>
              </a:rPr>
              <a:t>Đồi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Độc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Lập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Box 94"/>
          <p:cNvSpPr txBox="1">
            <a:spLocks noChangeArrowheads="1"/>
          </p:cNvSpPr>
          <p:nvPr/>
        </p:nvSpPr>
        <p:spPr bwMode="auto">
          <a:xfrm>
            <a:off x="3152775" y="1314450"/>
            <a:ext cx="962025" cy="230188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latin typeface="Arial" pitchFamily="34" charset="0"/>
                <a:cs typeface="Arial" pitchFamily="34" charset="0"/>
              </a:rPr>
              <a:t>Đồi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Kéo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47"/>
          <p:cNvSpPr>
            <a:spLocks noChangeArrowheads="1"/>
          </p:cNvSpPr>
          <p:nvPr/>
        </p:nvSpPr>
        <p:spPr bwMode="auto">
          <a:xfrm>
            <a:off x="5181600" y="1884363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Rectangle 48"/>
          <p:cNvSpPr>
            <a:spLocks noChangeArrowheads="1"/>
          </p:cNvSpPr>
          <p:nvPr/>
        </p:nvSpPr>
        <p:spPr bwMode="auto">
          <a:xfrm>
            <a:off x="5486400" y="2092325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Rectangle 49"/>
          <p:cNvSpPr>
            <a:spLocks noChangeArrowheads="1"/>
          </p:cNvSpPr>
          <p:nvPr/>
        </p:nvSpPr>
        <p:spPr bwMode="auto">
          <a:xfrm>
            <a:off x="5237163" y="2244725"/>
            <a:ext cx="401637" cy="1651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Rectangle 50"/>
          <p:cNvSpPr>
            <a:spLocks noChangeArrowheads="1"/>
          </p:cNvSpPr>
          <p:nvPr/>
        </p:nvSpPr>
        <p:spPr bwMode="auto">
          <a:xfrm>
            <a:off x="5237163" y="2835275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Rectangle 51"/>
          <p:cNvSpPr>
            <a:spLocks noChangeArrowheads="1"/>
          </p:cNvSpPr>
          <p:nvPr/>
        </p:nvSpPr>
        <p:spPr bwMode="auto">
          <a:xfrm>
            <a:off x="5410200" y="2616200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927600" y="1265238"/>
            <a:ext cx="119063" cy="111125"/>
          </a:xfrm>
          <a:custGeom>
            <a:avLst/>
            <a:gdLst>
              <a:gd name="connsiteX0" fmla="*/ 118753 w 118753"/>
              <a:gd name="connsiteY0" fmla="*/ 0 h 110633"/>
              <a:gd name="connsiteX1" fmla="*/ 83127 w 118753"/>
              <a:gd name="connsiteY1" fmla="*/ 11875 h 110633"/>
              <a:gd name="connsiteX2" fmla="*/ 59376 w 118753"/>
              <a:gd name="connsiteY2" fmla="*/ 47501 h 110633"/>
              <a:gd name="connsiteX3" fmla="*/ 23750 w 118753"/>
              <a:gd name="connsiteY3" fmla="*/ 71252 h 110633"/>
              <a:gd name="connsiteX4" fmla="*/ 0 w 118753"/>
              <a:gd name="connsiteY4" fmla="*/ 106878 h 11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0633">
                <a:moveTo>
                  <a:pt x="118753" y="0"/>
                </a:moveTo>
                <a:cubicBezTo>
                  <a:pt x="106878" y="3958"/>
                  <a:pt x="92902" y="4055"/>
                  <a:pt x="83127" y="11875"/>
                </a:cubicBezTo>
                <a:cubicBezTo>
                  <a:pt x="71982" y="20791"/>
                  <a:pt x="69468" y="37409"/>
                  <a:pt x="59376" y="47501"/>
                </a:cubicBezTo>
                <a:cubicBezTo>
                  <a:pt x="49284" y="57593"/>
                  <a:pt x="35625" y="63335"/>
                  <a:pt x="23750" y="71252"/>
                </a:cubicBezTo>
                <a:cubicBezTo>
                  <a:pt x="10623" y="110633"/>
                  <a:pt x="24393" y="106878"/>
                  <a:pt x="0" y="106878"/>
                </a:cubicBezTo>
              </a:path>
            </a:pathLst>
          </a:cu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4876800" y="2738438"/>
            <a:ext cx="193675" cy="192087"/>
            <a:chOff x="844150" y="2002950"/>
            <a:chExt cx="351300" cy="351300"/>
          </a:xfrm>
        </p:grpSpPr>
        <p:sp>
          <p:nvSpPr>
            <p:cNvPr id="50" name="Oval 49"/>
            <p:cNvSpPr/>
            <p:nvPr/>
          </p:nvSpPr>
          <p:spPr>
            <a:xfrm>
              <a:off x="844150" y="2002950"/>
              <a:ext cx="351300" cy="351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13258" y="2058112"/>
              <a:ext cx="230361" cy="2264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4700588" y="6143625"/>
            <a:ext cx="193675" cy="192088"/>
            <a:chOff x="844150" y="2002950"/>
            <a:chExt cx="351300" cy="351300"/>
          </a:xfrm>
        </p:grpSpPr>
        <p:sp>
          <p:nvSpPr>
            <p:cNvPr id="56" name="Oval 55"/>
            <p:cNvSpPr/>
            <p:nvPr/>
          </p:nvSpPr>
          <p:spPr>
            <a:xfrm>
              <a:off x="844150" y="2002950"/>
              <a:ext cx="351300" cy="351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13258" y="2058114"/>
              <a:ext cx="230361" cy="2264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15" name="TextBox 57"/>
          <p:cNvSpPr txBox="1">
            <a:spLocks noChangeArrowheads="1"/>
          </p:cNvSpPr>
          <p:nvPr/>
        </p:nvSpPr>
        <p:spPr bwMode="auto">
          <a:xfrm>
            <a:off x="5130800" y="6172200"/>
            <a:ext cx="812800" cy="230188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 dirty="0" err="1">
                <a:latin typeface="Arial" pitchFamily="34" charset="0"/>
                <a:cs typeface="Arial" pitchFamily="34" charset="0"/>
              </a:rPr>
              <a:t>Hồng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Cúm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5638800" y="1295400"/>
            <a:ext cx="393700" cy="533400"/>
            <a:chOff x="444138" y="1371600"/>
            <a:chExt cx="470262" cy="685800"/>
          </a:xfrm>
        </p:grpSpPr>
        <p:sp>
          <p:nvSpPr>
            <p:cNvPr id="65" name="Flowchart: Punched Tape 64"/>
            <p:cNvSpPr/>
            <p:nvPr/>
          </p:nvSpPr>
          <p:spPr>
            <a:xfrm>
              <a:off x="457412" y="1371600"/>
              <a:ext cx="456988" cy="430667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5-Point Star 65"/>
            <p:cNvSpPr/>
            <p:nvPr/>
          </p:nvSpPr>
          <p:spPr>
            <a:xfrm>
              <a:off x="588251" y="1479777"/>
              <a:ext cx="195311" cy="21431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4138" y="1447120"/>
              <a:ext cx="45509" cy="6102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3768725" y="811213"/>
            <a:ext cx="393700" cy="533400"/>
            <a:chOff x="444138" y="1371600"/>
            <a:chExt cx="470262" cy="685800"/>
          </a:xfrm>
        </p:grpSpPr>
        <p:sp>
          <p:nvSpPr>
            <p:cNvPr id="77" name="Flowchart: Punched Tape 76"/>
            <p:cNvSpPr/>
            <p:nvPr/>
          </p:nvSpPr>
          <p:spPr>
            <a:xfrm>
              <a:off x="457412" y="1371600"/>
              <a:ext cx="456988" cy="430665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5-Point Star 77"/>
            <p:cNvSpPr/>
            <p:nvPr/>
          </p:nvSpPr>
          <p:spPr>
            <a:xfrm>
              <a:off x="588251" y="1479776"/>
              <a:ext cx="195311" cy="214313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44138" y="1447119"/>
              <a:ext cx="45509" cy="6102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4419600" y="152400"/>
            <a:ext cx="393700" cy="533400"/>
            <a:chOff x="444138" y="1371600"/>
            <a:chExt cx="470262" cy="685800"/>
          </a:xfrm>
        </p:grpSpPr>
        <p:sp>
          <p:nvSpPr>
            <p:cNvPr id="81" name="Flowchart: Punched Tape 80"/>
            <p:cNvSpPr/>
            <p:nvPr/>
          </p:nvSpPr>
          <p:spPr>
            <a:xfrm>
              <a:off x="457412" y="1371600"/>
              <a:ext cx="456988" cy="430667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5-Point Star 81"/>
            <p:cNvSpPr/>
            <p:nvPr/>
          </p:nvSpPr>
          <p:spPr>
            <a:xfrm>
              <a:off x="588251" y="1479777"/>
              <a:ext cx="195311" cy="21431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44138" y="1447120"/>
              <a:ext cx="45509" cy="6102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19" name="AutoShape 96"/>
          <p:cNvSpPr>
            <a:spLocks noChangeArrowheads="1"/>
          </p:cNvSpPr>
          <p:nvPr/>
        </p:nvSpPr>
        <p:spPr bwMode="auto">
          <a:xfrm rot="6733918">
            <a:off x="4631532" y="1575593"/>
            <a:ext cx="419100" cy="80963"/>
          </a:xfrm>
          <a:prstGeom prst="rightArrow">
            <a:avLst>
              <a:gd name="adj1" fmla="val 50000"/>
              <a:gd name="adj2" fmla="val 36930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20" name="AutoShape 96"/>
          <p:cNvSpPr>
            <a:spLocks noChangeArrowheads="1"/>
          </p:cNvSpPr>
          <p:nvPr/>
        </p:nvSpPr>
        <p:spPr bwMode="auto">
          <a:xfrm rot="3422720">
            <a:off x="4054476" y="1563687"/>
            <a:ext cx="417512" cy="80963"/>
          </a:xfrm>
          <a:prstGeom prst="rightArrow">
            <a:avLst>
              <a:gd name="adj1" fmla="val 50000"/>
              <a:gd name="adj2" fmla="val 36790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21" name="AutoShape 96"/>
          <p:cNvSpPr>
            <a:spLocks noChangeArrowheads="1"/>
          </p:cNvSpPr>
          <p:nvPr/>
        </p:nvSpPr>
        <p:spPr bwMode="auto">
          <a:xfrm rot="21252382" flipV="1">
            <a:off x="3802063" y="2120900"/>
            <a:ext cx="504825" cy="44450"/>
          </a:xfrm>
          <a:prstGeom prst="rightArrow">
            <a:avLst>
              <a:gd name="adj1" fmla="val 50000"/>
              <a:gd name="adj2" fmla="val 37910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22" name="AutoShape 96"/>
          <p:cNvSpPr>
            <a:spLocks noChangeArrowheads="1"/>
          </p:cNvSpPr>
          <p:nvPr/>
        </p:nvSpPr>
        <p:spPr bwMode="auto">
          <a:xfrm rot="11403586" flipV="1">
            <a:off x="5640388" y="3041650"/>
            <a:ext cx="403225" cy="46038"/>
          </a:xfrm>
          <a:prstGeom prst="rightArrow">
            <a:avLst>
              <a:gd name="adj1" fmla="val 50000"/>
              <a:gd name="adj2" fmla="val 36534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23" name="AutoShape 96"/>
          <p:cNvSpPr>
            <a:spLocks noChangeArrowheads="1"/>
          </p:cNvSpPr>
          <p:nvPr/>
        </p:nvSpPr>
        <p:spPr bwMode="auto">
          <a:xfrm rot="8200733" flipV="1">
            <a:off x="5618163" y="2271713"/>
            <a:ext cx="379412" cy="46037"/>
          </a:xfrm>
          <a:prstGeom prst="rightArrow">
            <a:avLst>
              <a:gd name="adj1" fmla="val 50000"/>
              <a:gd name="adj2" fmla="val 36514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4800600" y="5715000"/>
            <a:ext cx="393700" cy="533400"/>
            <a:chOff x="444138" y="1371600"/>
            <a:chExt cx="470262" cy="685800"/>
          </a:xfrm>
        </p:grpSpPr>
        <p:sp>
          <p:nvSpPr>
            <p:cNvPr id="61" name="Flowchart: Punched Tape 60"/>
            <p:cNvSpPr/>
            <p:nvPr/>
          </p:nvSpPr>
          <p:spPr>
            <a:xfrm>
              <a:off x="457412" y="1371600"/>
              <a:ext cx="456988" cy="430667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5-Point Star 61"/>
            <p:cNvSpPr/>
            <p:nvPr/>
          </p:nvSpPr>
          <p:spPr>
            <a:xfrm>
              <a:off x="588251" y="1479777"/>
              <a:ext cx="195311" cy="21431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4138" y="1447120"/>
              <a:ext cx="45509" cy="6102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4530725" y="2362200"/>
            <a:ext cx="609600" cy="762000"/>
            <a:chOff x="444138" y="1371600"/>
            <a:chExt cx="470262" cy="685800"/>
          </a:xfrm>
        </p:grpSpPr>
        <p:sp>
          <p:nvSpPr>
            <p:cNvPr id="106" name="Flowchart: Punched Tape 105"/>
            <p:cNvSpPr/>
            <p:nvPr/>
          </p:nvSpPr>
          <p:spPr>
            <a:xfrm>
              <a:off x="457609" y="1371600"/>
              <a:ext cx="456791" cy="431482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5-Point Star 106"/>
            <p:cNvSpPr/>
            <p:nvPr/>
          </p:nvSpPr>
          <p:spPr>
            <a:xfrm>
              <a:off x="587421" y="1478757"/>
              <a:ext cx="195943" cy="21574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44138" y="1447324"/>
              <a:ext cx="45312" cy="6100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5472332" y="1961272"/>
            <a:ext cx="393700" cy="533400"/>
            <a:chOff x="444138" y="1371600"/>
            <a:chExt cx="470262" cy="685800"/>
          </a:xfrm>
        </p:grpSpPr>
        <p:sp>
          <p:nvSpPr>
            <p:cNvPr id="110" name="Flowchart: Punched Tape 109"/>
            <p:cNvSpPr/>
            <p:nvPr/>
          </p:nvSpPr>
          <p:spPr>
            <a:xfrm>
              <a:off x="457412" y="1371600"/>
              <a:ext cx="456988" cy="430667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5-Point Star 110"/>
            <p:cNvSpPr/>
            <p:nvPr/>
          </p:nvSpPr>
          <p:spPr>
            <a:xfrm>
              <a:off x="588251" y="1479777"/>
              <a:ext cx="195311" cy="21431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44138" y="1447120"/>
              <a:ext cx="45509" cy="6102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5410200" y="2514600"/>
            <a:ext cx="393700" cy="533400"/>
            <a:chOff x="444138" y="1371600"/>
            <a:chExt cx="470262" cy="685800"/>
          </a:xfrm>
        </p:grpSpPr>
        <p:sp>
          <p:nvSpPr>
            <p:cNvPr id="114" name="Flowchart: Punched Tape 113"/>
            <p:cNvSpPr/>
            <p:nvPr/>
          </p:nvSpPr>
          <p:spPr>
            <a:xfrm>
              <a:off x="457412" y="1371600"/>
              <a:ext cx="456988" cy="430667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5-Point Star 114"/>
            <p:cNvSpPr/>
            <p:nvPr/>
          </p:nvSpPr>
          <p:spPr>
            <a:xfrm>
              <a:off x="588251" y="1479777"/>
              <a:ext cx="195311" cy="21431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44138" y="1447120"/>
              <a:ext cx="45509" cy="6102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4343400" y="1828800"/>
            <a:ext cx="393700" cy="533400"/>
            <a:chOff x="444138" y="1371600"/>
            <a:chExt cx="470262" cy="685800"/>
          </a:xfrm>
        </p:grpSpPr>
        <p:sp>
          <p:nvSpPr>
            <p:cNvPr id="118" name="Flowchart: Punched Tape 117"/>
            <p:cNvSpPr/>
            <p:nvPr/>
          </p:nvSpPr>
          <p:spPr>
            <a:xfrm>
              <a:off x="457412" y="1371600"/>
              <a:ext cx="456988" cy="430667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5-Point Star 118"/>
            <p:cNvSpPr/>
            <p:nvPr/>
          </p:nvSpPr>
          <p:spPr>
            <a:xfrm>
              <a:off x="588251" y="1479777"/>
              <a:ext cx="195311" cy="21431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44138" y="1447120"/>
              <a:ext cx="45509" cy="6102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1" name="AutoShape 96"/>
          <p:cNvSpPr>
            <a:spLocks noChangeArrowheads="1"/>
          </p:cNvSpPr>
          <p:nvPr/>
        </p:nvSpPr>
        <p:spPr bwMode="auto">
          <a:xfrm rot="12403642" flipV="1">
            <a:off x="5270500" y="6492875"/>
            <a:ext cx="403225" cy="46038"/>
          </a:xfrm>
          <a:prstGeom prst="rightArrow">
            <a:avLst>
              <a:gd name="adj1" fmla="val 50000"/>
              <a:gd name="adj2" fmla="val 36534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" name="AutoShape 96"/>
          <p:cNvSpPr>
            <a:spLocks noChangeArrowheads="1"/>
          </p:cNvSpPr>
          <p:nvPr/>
        </p:nvSpPr>
        <p:spPr bwMode="auto">
          <a:xfrm rot="1977144" flipV="1">
            <a:off x="4260850" y="6018213"/>
            <a:ext cx="403225" cy="46037"/>
          </a:xfrm>
          <a:prstGeom prst="rightArrow">
            <a:avLst>
              <a:gd name="adj1" fmla="val 50000"/>
              <a:gd name="adj2" fmla="val 36535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" name="AutoShape 96"/>
          <p:cNvSpPr>
            <a:spLocks noChangeArrowheads="1"/>
          </p:cNvSpPr>
          <p:nvPr/>
        </p:nvSpPr>
        <p:spPr bwMode="auto">
          <a:xfrm rot="21140269" flipV="1">
            <a:off x="4249738" y="6348413"/>
            <a:ext cx="403225" cy="46037"/>
          </a:xfrm>
          <a:prstGeom prst="rightArrow">
            <a:avLst>
              <a:gd name="adj1" fmla="val 50000"/>
              <a:gd name="adj2" fmla="val 36535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33" name="AutoShape 96"/>
          <p:cNvSpPr>
            <a:spLocks noChangeArrowheads="1"/>
          </p:cNvSpPr>
          <p:nvPr/>
        </p:nvSpPr>
        <p:spPr bwMode="auto">
          <a:xfrm rot="8200733" flipV="1">
            <a:off x="5221288" y="5915025"/>
            <a:ext cx="379412" cy="46038"/>
          </a:xfrm>
          <a:prstGeom prst="rightArrow">
            <a:avLst>
              <a:gd name="adj1" fmla="val 50000"/>
              <a:gd name="adj2" fmla="val 36513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6" name="AutoShape 96"/>
          <p:cNvSpPr>
            <a:spLocks noChangeArrowheads="1"/>
          </p:cNvSpPr>
          <p:nvPr/>
        </p:nvSpPr>
        <p:spPr bwMode="auto">
          <a:xfrm rot="20117794" flipV="1">
            <a:off x="4084638" y="3089275"/>
            <a:ext cx="403225" cy="46038"/>
          </a:xfrm>
          <a:prstGeom prst="rightArrow">
            <a:avLst>
              <a:gd name="adj1" fmla="val 50000"/>
              <a:gd name="adj2" fmla="val 36534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" name="AutoShape 96"/>
          <p:cNvSpPr>
            <a:spLocks noChangeArrowheads="1"/>
          </p:cNvSpPr>
          <p:nvPr/>
        </p:nvSpPr>
        <p:spPr bwMode="auto">
          <a:xfrm rot="2486580" flipV="1">
            <a:off x="5164441" y="2323494"/>
            <a:ext cx="378036" cy="91160"/>
          </a:xfrm>
          <a:prstGeom prst="rightArrow">
            <a:avLst>
              <a:gd name="adj1" fmla="val 50000"/>
              <a:gd name="adj2" fmla="val 36534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5" name="AutoShape 96"/>
          <p:cNvSpPr>
            <a:spLocks noChangeArrowheads="1"/>
          </p:cNvSpPr>
          <p:nvPr/>
        </p:nvSpPr>
        <p:spPr bwMode="auto">
          <a:xfrm rot="2486580" flipV="1">
            <a:off x="5088241" y="2704494"/>
            <a:ext cx="378036" cy="91160"/>
          </a:xfrm>
          <a:prstGeom prst="rightArrow">
            <a:avLst>
              <a:gd name="adj1" fmla="val 50000"/>
              <a:gd name="adj2" fmla="val 36534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86" name="Picture 65" descr="Fireworks-07-june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514600"/>
            <a:ext cx="92016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" name="Group 68"/>
          <p:cNvGrpSpPr>
            <a:grpSpLocks/>
          </p:cNvGrpSpPr>
          <p:nvPr/>
        </p:nvGrpSpPr>
        <p:grpSpPr bwMode="auto">
          <a:xfrm>
            <a:off x="3775075" y="1482725"/>
            <a:ext cx="2192338" cy="1981200"/>
            <a:chOff x="3370" y="987"/>
            <a:chExt cx="1381" cy="1308"/>
          </a:xfrm>
        </p:grpSpPr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3370" y="987"/>
              <a:ext cx="1128" cy="1308"/>
            </a:xfrm>
            <a:custGeom>
              <a:avLst/>
              <a:gdLst>
                <a:gd name="T0" fmla="*/ 1128 w 1128"/>
                <a:gd name="T1" fmla="*/ 236 h 1308"/>
                <a:gd name="T2" fmla="*/ 1016 w 1128"/>
                <a:gd name="T3" fmla="*/ 164 h 1308"/>
                <a:gd name="T4" fmla="*/ 728 w 1128"/>
                <a:gd name="T5" fmla="*/ 156 h 1308"/>
                <a:gd name="T6" fmla="*/ 672 w 1128"/>
                <a:gd name="T7" fmla="*/ 140 h 1308"/>
                <a:gd name="T8" fmla="*/ 624 w 1128"/>
                <a:gd name="T9" fmla="*/ 108 h 1308"/>
                <a:gd name="T10" fmla="*/ 392 w 1128"/>
                <a:gd name="T11" fmla="*/ 12 h 1308"/>
                <a:gd name="T12" fmla="*/ 304 w 1128"/>
                <a:gd name="T13" fmla="*/ 28 h 1308"/>
                <a:gd name="T14" fmla="*/ 176 w 1128"/>
                <a:gd name="T15" fmla="*/ 68 h 1308"/>
                <a:gd name="T16" fmla="*/ 128 w 1128"/>
                <a:gd name="T17" fmla="*/ 116 h 1308"/>
                <a:gd name="T18" fmla="*/ 80 w 1128"/>
                <a:gd name="T19" fmla="*/ 156 h 1308"/>
                <a:gd name="T20" fmla="*/ 16 w 1128"/>
                <a:gd name="T21" fmla="*/ 276 h 1308"/>
                <a:gd name="T22" fmla="*/ 0 w 1128"/>
                <a:gd name="T23" fmla="*/ 372 h 1308"/>
                <a:gd name="T24" fmla="*/ 48 w 1128"/>
                <a:gd name="T25" fmla="*/ 644 h 1308"/>
                <a:gd name="T26" fmla="*/ 64 w 1128"/>
                <a:gd name="T27" fmla="*/ 764 h 1308"/>
                <a:gd name="T28" fmla="*/ 96 w 1128"/>
                <a:gd name="T29" fmla="*/ 836 h 1308"/>
                <a:gd name="T30" fmla="*/ 176 w 1128"/>
                <a:gd name="T31" fmla="*/ 1020 h 1308"/>
                <a:gd name="T32" fmla="*/ 240 w 1128"/>
                <a:gd name="T33" fmla="*/ 1108 h 1308"/>
                <a:gd name="T34" fmla="*/ 280 w 1128"/>
                <a:gd name="T35" fmla="*/ 1116 h 1308"/>
                <a:gd name="T36" fmla="*/ 328 w 1128"/>
                <a:gd name="T37" fmla="*/ 1132 h 1308"/>
                <a:gd name="T38" fmla="*/ 432 w 1128"/>
                <a:gd name="T39" fmla="*/ 1220 h 1308"/>
                <a:gd name="T40" fmla="*/ 488 w 1128"/>
                <a:gd name="T41" fmla="*/ 1236 h 1308"/>
                <a:gd name="T42" fmla="*/ 560 w 1128"/>
                <a:gd name="T43" fmla="*/ 1260 h 1308"/>
                <a:gd name="T44" fmla="*/ 584 w 1128"/>
                <a:gd name="T45" fmla="*/ 1268 h 1308"/>
                <a:gd name="T46" fmla="*/ 672 w 1128"/>
                <a:gd name="T47" fmla="*/ 1308 h 1308"/>
                <a:gd name="T48" fmla="*/ 960 w 1128"/>
                <a:gd name="T49" fmla="*/ 1244 h 1308"/>
                <a:gd name="T50" fmla="*/ 1016 w 1128"/>
                <a:gd name="T51" fmla="*/ 1220 h 13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8"/>
                <a:gd name="T79" fmla="*/ 0 h 1308"/>
                <a:gd name="T80" fmla="*/ 1128 w 1128"/>
                <a:gd name="T81" fmla="*/ 1308 h 13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8" h="1308">
                  <a:moveTo>
                    <a:pt x="1128" y="236"/>
                  </a:moveTo>
                  <a:cubicBezTo>
                    <a:pt x="1091" y="221"/>
                    <a:pt x="1051" y="167"/>
                    <a:pt x="1016" y="164"/>
                  </a:cubicBezTo>
                  <a:cubicBezTo>
                    <a:pt x="920" y="157"/>
                    <a:pt x="824" y="159"/>
                    <a:pt x="728" y="156"/>
                  </a:cubicBezTo>
                  <a:cubicBezTo>
                    <a:pt x="720" y="154"/>
                    <a:pt x="681" y="145"/>
                    <a:pt x="672" y="140"/>
                  </a:cubicBezTo>
                  <a:cubicBezTo>
                    <a:pt x="655" y="131"/>
                    <a:pt x="624" y="108"/>
                    <a:pt x="624" y="108"/>
                  </a:cubicBezTo>
                  <a:cubicBezTo>
                    <a:pt x="568" y="25"/>
                    <a:pt x="483" y="25"/>
                    <a:pt x="392" y="12"/>
                  </a:cubicBezTo>
                  <a:cubicBezTo>
                    <a:pt x="355" y="0"/>
                    <a:pt x="339" y="13"/>
                    <a:pt x="304" y="28"/>
                  </a:cubicBezTo>
                  <a:cubicBezTo>
                    <a:pt x="260" y="47"/>
                    <a:pt x="223" y="60"/>
                    <a:pt x="176" y="68"/>
                  </a:cubicBezTo>
                  <a:cubicBezTo>
                    <a:pt x="109" y="102"/>
                    <a:pt x="174" y="61"/>
                    <a:pt x="128" y="116"/>
                  </a:cubicBezTo>
                  <a:cubicBezTo>
                    <a:pt x="115" y="132"/>
                    <a:pt x="95" y="141"/>
                    <a:pt x="80" y="156"/>
                  </a:cubicBezTo>
                  <a:cubicBezTo>
                    <a:pt x="64" y="203"/>
                    <a:pt x="25" y="222"/>
                    <a:pt x="16" y="276"/>
                  </a:cubicBezTo>
                  <a:cubicBezTo>
                    <a:pt x="11" y="308"/>
                    <a:pt x="0" y="372"/>
                    <a:pt x="0" y="372"/>
                  </a:cubicBezTo>
                  <a:cubicBezTo>
                    <a:pt x="9" y="466"/>
                    <a:pt x="25" y="553"/>
                    <a:pt x="48" y="644"/>
                  </a:cubicBezTo>
                  <a:cubicBezTo>
                    <a:pt x="52" y="679"/>
                    <a:pt x="56" y="728"/>
                    <a:pt x="64" y="764"/>
                  </a:cubicBezTo>
                  <a:cubicBezTo>
                    <a:pt x="70" y="791"/>
                    <a:pt x="90" y="809"/>
                    <a:pt x="96" y="836"/>
                  </a:cubicBezTo>
                  <a:cubicBezTo>
                    <a:pt x="113" y="908"/>
                    <a:pt x="114" y="973"/>
                    <a:pt x="176" y="1020"/>
                  </a:cubicBezTo>
                  <a:cubicBezTo>
                    <a:pt x="189" y="1059"/>
                    <a:pt x="197" y="1092"/>
                    <a:pt x="240" y="1108"/>
                  </a:cubicBezTo>
                  <a:cubicBezTo>
                    <a:pt x="253" y="1113"/>
                    <a:pt x="267" y="1112"/>
                    <a:pt x="280" y="1116"/>
                  </a:cubicBezTo>
                  <a:cubicBezTo>
                    <a:pt x="296" y="1120"/>
                    <a:pt x="328" y="1132"/>
                    <a:pt x="328" y="1132"/>
                  </a:cubicBezTo>
                  <a:cubicBezTo>
                    <a:pt x="365" y="1160"/>
                    <a:pt x="389" y="1199"/>
                    <a:pt x="432" y="1220"/>
                  </a:cubicBezTo>
                  <a:cubicBezTo>
                    <a:pt x="445" y="1227"/>
                    <a:pt x="475" y="1232"/>
                    <a:pt x="488" y="1236"/>
                  </a:cubicBezTo>
                  <a:cubicBezTo>
                    <a:pt x="512" y="1243"/>
                    <a:pt x="536" y="1252"/>
                    <a:pt x="560" y="1260"/>
                  </a:cubicBezTo>
                  <a:cubicBezTo>
                    <a:pt x="568" y="1263"/>
                    <a:pt x="584" y="1268"/>
                    <a:pt x="584" y="1268"/>
                  </a:cubicBezTo>
                  <a:cubicBezTo>
                    <a:pt x="609" y="1306"/>
                    <a:pt x="630" y="1297"/>
                    <a:pt x="672" y="1308"/>
                  </a:cubicBezTo>
                  <a:cubicBezTo>
                    <a:pt x="775" y="1300"/>
                    <a:pt x="867" y="1285"/>
                    <a:pt x="960" y="1244"/>
                  </a:cubicBezTo>
                  <a:cubicBezTo>
                    <a:pt x="1022" y="1216"/>
                    <a:pt x="994" y="1242"/>
                    <a:pt x="1016" y="122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4346" y="1231"/>
              <a:ext cx="405" cy="998"/>
            </a:xfrm>
            <a:custGeom>
              <a:avLst/>
              <a:gdLst>
                <a:gd name="T0" fmla="*/ 136 w 405"/>
                <a:gd name="T1" fmla="*/ 0 h 998"/>
                <a:gd name="T2" fmla="*/ 304 w 405"/>
                <a:gd name="T3" fmla="*/ 24 h 998"/>
                <a:gd name="T4" fmla="*/ 376 w 405"/>
                <a:gd name="T5" fmla="*/ 176 h 998"/>
                <a:gd name="T6" fmla="*/ 312 w 405"/>
                <a:gd name="T7" fmla="*/ 640 h 998"/>
                <a:gd name="T8" fmla="*/ 264 w 405"/>
                <a:gd name="T9" fmla="*/ 720 h 998"/>
                <a:gd name="T10" fmla="*/ 160 w 405"/>
                <a:gd name="T11" fmla="*/ 920 h 998"/>
                <a:gd name="T12" fmla="*/ 112 w 405"/>
                <a:gd name="T13" fmla="*/ 952 h 998"/>
                <a:gd name="T14" fmla="*/ 64 w 405"/>
                <a:gd name="T15" fmla="*/ 992 h 998"/>
                <a:gd name="T16" fmla="*/ 0 w 405"/>
                <a:gd name="T17" fmla="*/ 992 h 9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5"/>
                <a:gd name="T28" fmla="*/ 0 h 998"/>
                <a:gd name="T29" fmla="*/ 405 w 405"/>
                <a:gd name="T30" fmla="*/ 998 h 9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5" h="998">
                  <a:moveTo>
                    <a:pt x="136" y="0"/>
                  </a:moveTo>
                  <a:cubicBezTo>
                    <a:pt x="191" y="14"/>
                    <a:pt x="247" y="18"/>
                    <a:pt x="304" y="24"/>
                  </a:cubicBezTo>
                  <a:cubicBezTo>
                    <a:pt x="339" y="77"/>
                    <a:pt x="361" y="115"/>
                    <a:pt x="376" y="176"/>
                  </a:cubicBezTo>
                  <a:cubicBezTo>
                    <a:pt x="372" y="349"/>
                    <a:pt x="405" y="500"/>
                    <a:pt x="312" y="640"/>
                  </a:cubicBezTo>
                  <a:cubicBezTo>
                    <a:pt x="301" y="684"/>
                    <a:pt x="280" y="683"/>
                    <a:pt x="264" y="720"/>
                  </a:cubicBezTo>
                  <a:cubicBezTo>
                    <a:pt x="233" y="789"/>
                    <a:pt x="202" y="856"/>
                    <a:pt x="160" y="920"/>
                  </a:cubicBezTo>
                  <a:cubicBezTo>
                    <a:pt x="149" y="936"/>
                    <a:pt x="128" y="941"/>
                    <a:pt x="112" y="952"/>
                  </a:cubicBezTo>
                  <a:cubicBezTo>
                    <a:pt x="95" y="964"/>
                    <a:pt x="84" y="987"/>
                    <a:pt x="64" y="992"/>
                  </a:cubicBezTo>
                  <a:cubicBezTo>
                    <a:pt x="43" y="998"/>
                    <a:pt x="21" y="992"/>
                    <a:pt x="0" y="99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nimBg="1"/>
      <p:bldP spid="4120" grpId="0" animBg="1"/>
      <p:bldP spid="4121" grpId="0" animBg="1"/>
      <p:bldP spid="4122" grpId="0" animBg="1"/>
      <p:bldP spid="4123" grpId="0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4133" grpId="0" animBg="1"/>
      <p:bldP spid="126" grpId="0" animBg="1"/>
      <p:bldP spid="126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644466_717115788447341_146166179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838200"/>
            <a:ext cx="6637867" cy="487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795868" y="4182792"/>
            <a:ext cx="2133600" cy="762000"/>
            <a:chOff x="6795868" y="4224996"/>
            <a:chExt cx="2133600" cy="762000"/>
          </a:xfrm>
        </p:grpSpPr>
        <p:sp>
          <p:nvSpPr>
            <p:cNvPr id="31" name="Line Callout 1 30"/>
            <p:cNvSpPr/>
            <p:nvPr/>
          </p:nvSpPr>
          <p:spPr>
            <a:xfrm rot="5400000">
              <a:off x="7481668" y="3539196"/>
              <a:ext cx="762000" cy="2133600"/>
            </a:xfrm>
            <a:prstGeom prst="borderCallout1">
              <a:avLst>
                <a:gd name="adj1" fmla="val 46442"/>
                <a:gd name="adj2" fmla="val -1300"/>
                <a:gd name="adj3" fmla="val 46919"/>
                <a:gd name="adj4" fmla="val -742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7086600" y="4267200"/>
              <a:ext cx="1524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Time" pitchFamily="34" charset="0"/>
                </a:rPr>
                <a:t>§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.VnTime" pitchFamily="34" charset="0"/>
                </a:rPr>
                <a:t>iÖn</a:t>
              </a:r>
              <a:r>
                <a:rPr lang="en-US" sz="2400" b="1" dirty="0" smtClean="0">
                  <a:solidFill>
                    <a:srgbClr val="FF0000"/>
                  </a:solidFill>
                  <a:latin typeface=".VnTime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.VnTime" pitchFamily="34" charset="0"/>
                </a:rPr>
                <a:t>Biªn</a:t>
              </a:r>
              <a:r>
                <a:rPr lang="en-US" sz="2400" b="1" dirty="0" smtClean="0">
                  <a:solidFill>
                    <a:srgbClr val="FF0000"/>
                  </a:solidFill>
                  <a:latin typeface=".VnTime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.VnTime" pitchFamily="34" charset="0"/>
                </a:rPr>
                <a:t>Phñ</a:t>
              </a:r>
              <a:endParaRPr lang="en-US" sz="2400" b="1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52932" y="4182792"/>
            <a:ext cx="1752600" cy="762000"/>
            <a:chOff x="2652932" y="4239064"/>
            <a:chExt cx="1752600" cy="762000"/>
          </a:xfrm>
        </p:grpSpPr>
        <p:sp>
          <p:nvSpPr>
            <p:cNvPr id="26" name="Line Callout 1 25"/>
            <p:cNvSpPr/>
            <p:nvPr/>
          </p:nvSpPr>
          <p:spPr>
            <a:xfrm rot="5400000">
              <a:off x="3148232" y="3743764"/>
              <a:ext cx="762000" cy="1752600"/>
            </a:xfrm>
            <a:prstGeom prst="borderCallout1">
              <a:avLst>
                <a:gd name="adj1" fmla="val 46442"/>
                <a:gd name="adj2" fmla="val -1300"/>
                <a:gd name="adj3" fmla="val 46919"/>
                <a:gd name="adj4" fmla="val -742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2831120" y="4267200"/>
              <a:ext cx="1524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.VnTime" pitchFamily="34" charset="0"/>
                </a:rPr>
                <a:t>ViÖt</a:t>
              </a:r>
              <a:r>
                <a:rPr lang="en-US" sz="2400" b="1" dirty="0" smtClean="0">
                  <a:solidFill>
                    <a:srgbClr val="FF0000"/>
                  </a:solidFill>
                  <a:latin typeface=".VnTime" pitchFamily="34" charset="0"/>
                </a:rPr>
                <a:t> B¾c</a:t>
              </a:r>
              <a:endParaRPr lang="en-US" sz="2400" b="1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381000" y="3581400"/>
            <a:ext cx="861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882752" y="34911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63888" y="3801792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smtClean="0">
                <a:solidFill>
                  <a:srgbClr val="0505FF"/>
                </a:solidFill>
              </a:rPr>
              <a:t>    1945</a:t>
            </a:r>
            <a:endParaRPr lang="en-US" sz="2800" b="1">
              <a:solidFill>
                <a:srgbClr val="0505FF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92020" y="2215660"/>
            <a:ext cx="3232048" cy="792484"/>
            <a:chOff x="304800" y="4953000"/>
            <a:chExt cx="2821748" cy="792484"/>
          </a:xfrm>
        </p:grpSpPr>
        <p:sp>
          <p:nvSpPr>
            <p:cNvPr id="23" name="Line Callout 1 22"/>
            <p:cNvSpPr/>
            <p:nvPr/>
          </p:nvSpPr>
          <p:spPr>
            <a:xfrm rot="16200000">
              <a:off x="1335848" y="3954784"/>
              <a:ext cx="762000" cy="2819400"/>
            </a:xfrm>
            <a:prstGeom prst="borderCallout1">
              <a:avLst>
                <a:gd name="adj1" fmla="val 46442"/>
                <a:gd name="adj2" fmla="val -1300"/>
                <a:gd name="adj3" fmla="val 46919"/>
                <a:gd name="adj4" fmla="val -742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304800" y="4953000"/>
              <a:ext cx="2667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Time" pitchFamily="34" charset="0"/>
                </a:rPr>
                <a:t>  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.VnTime" pitchFamily="34" charset="0"/>
                </a:rPr>
                <a:t>Toµn</a:t>
              </a:r>
              <a:r>
                <a:rPr lang="en-US" sz="2400" b="1" dirty="0" smtClean="0">
                  <a:solidFill>
                    <a:srgbClr val="FF0000"/>
                  </a:solidFill>
                  <a:latin typeface=".VnTime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.VnTime" pitchFamily="34" charset="0"/>
                </a:rPr>
                <a:t>quèc</a:t>
              </a:r>
              <a:r>
                <a:rPr lang="en-US" sz="2400" b="1" dirty="0" smtClean="0">
                  <a:solidFill>
                    <a:srgbClr val="FF0000"/>
                  </a:solidFill>
                  <a:latin typeface=".VnTime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.VnTime" pitchFamily="34" charset="0"/>
                </a:rPr>
                <a:t>kh¸ng</a:t>
              </a:r>
              <a:r>
                <a:rPr lang="en-US" sz="2400" b="1" dirty="0" smtClean="0">
                  <a:solidFill>
                    <a:srgbClr val="FF0000"/>
                  </a:solidFill>
                  <a:latin typeface=".VnTime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.VnTime" pitchFamily="34" charset="0"/>
                </a:rPr>
                <a:t>chiÕn</a:t>
              </a: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  </a:t>
              </a:r>
            </a:p>
          </p:txBody>
        </p:sp>
      </p:grp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2997588" y="3022212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smtClean="0">
                <a:solidFill>
                  <a:srgbClr val="0505FF"/>
                </a:solidFill>
              </a:rPr>
              <a:t>    1947</a:t>
            </a:r>
            <a:endParaRPr lang="en-US" sz="2800" b="1">
              <a:solidFill>
                <a:srgbClr val="0505FF"/>
              </a:solidFill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942444" y="3920196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smtClean="0">
                <a:solidFill>
                  <a:srgbClr val="0505FF"/>
                </a:solidFill>
              </a:rPr>
              <a:t>    1950</a:t>
            </a:r>
            <a:endParaRPr lang="en-US" sz="2800" b="1">
              <a:solidFill>
                <a:srgbClr val="0505FF"/>
              </a:solidFill>
            </a:endParaRP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7239000" y="2819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smtClean="0">
                <a:solidFill>
                  <a:srgbClr val="0505FF"/>
                </a:solidFill>
              </a:rPr>
              <a:t>    1954</a:t>
            </a:r>
            <a:endParaRPr lang="en-US" sz="2800" b="1">
              <a:solidFill>
                <a:srgbClr val="0505FF"/>
              </a:solidFill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434916" y="3801792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 smtClean="0">
                <a:solidFill>
                  <a:srgbClr val="0505FF"/>
                </a:solidFill>
              </a:rPr>
              <a:t>    1946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865080" y="2252004"/>
            <a:ext cx="1659984" cy="762000"/>
            <a:chOff x="4865080" y="2209800"/>
            <a:chExt cx="1659984" cy="762000"/>
          </a:xfrm>
        </p:grpSpPr>
        <p:sp>
          <p:nvSpPr>
            <p:cNvPr id="28" name="Line Callout 1 27"/>
            <p:cNvSpPr/>
            <p:nvPr/>
          </p:nvSpPr>
          <p:spPr>
            <a:xfrm rot="16200000">
              <a:off x="5314072" y="1760808"/>
              <a:ext cx="762000" cy="1659984"/>
            </a:xfrm>
            <a:prstGeom prst="borderCallout1">
              <a:avLst>
                <a:gd name="adj1" fmla="val 46442"/>
                <a:gd name="adj2" fmla="val -1300"/>
                <a:gd name="adj3" fmla="val 46919"/>
                <a:gd name="adj4" fmla="val -742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4950652" y="2252004"/>
              <a:ext cx="1524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.VnTime" pitchFamily="34" charset="0"/>
                </a:rPr>
                <a:t>Biªn</a:t>
              </a:r>
              <a:r>
                <a:rPr lang="en-US" sz="2400" b="1" dirty="0" smtClean="0">
                  <a:solidFill>
                    <a:srgbClr val="FF0000"/>
                  </a:solidFill>
                  <a:latin typeface=".VnTime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.VnTime" pitchFamily="34" charset="0"/>
                </a:rPr>
                <a:t>Giíi</a:t>
              </a:r>
              <a:endParaRPr lang="en-US" sz="2400" b="1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7910732" y="344306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Cai dat-Nghia\tap huan\Huong dan Ispring 7\Minh hoa\Anh\ti 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52" y="609601"/>
            <a:ext cx="7696200" cy="5481638"/>
          </a:xfrm>
          <a:prstGeom prst="rect">
            <a:avLst/>
          </a:prstGeom>
          <a:noFill/>
        </p:spPr>
      </p:pic>
      <p:pic>
        <p:nvPicPr>
          <p:cNvPr id="2" name="Giaiphongdien bien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21084" y="838200"/>
            <a:ext cx="6976631" cy="4276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TextBox 36"/>
          <p:cNvSpPr txBox="1">
            <a:spLocks noChangeArrowheads="1"/>
          </p:cNvSpPr>
          <p:nvPr/>
        </p:nvSpPr>
        <p:spPr bwMode="auto">
          <a:xfrm>
            <a:off x="2895600" y="554355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000099"/>
                </a:solidFill>
                <a:latin typeface="Arial Unicode MS" pitchFamily="34" charset="-128"/>
              </a:rPr>
              <a:t>Năm học: </a:t>
            </a:r>
            <a:r>
              <a:rPr lang="vi-VN" sz="2400" dirty="0" smtClean="0">
                <a:solidFill>
                  <a:srgbClr val="000099"/>
                </a:solidFill>
                <a:latin typeface="Arial Unicode MS" pitchFamily="34" charset="-128"/>
              </a:rPr>
              <a:t>201</a:t>
            </a:r>
            <a:r>
              <a:rPr lang="en-US" sz="2400" dirty="0" smtClean="0">
                <a:solidFill>
                  <a:srgbClr val="000099"/>
                </a:solidFill>
                <a:latin typeface="Arial Unicode MS" pitchFamily="34" charset="-128"/>
              </a:rPr>
              <a:t>6</a:t>
            </a:r>
            <a:r>
              <a:rPr lang="vi-VN" sz="2400" dirty="0" smtClean="0">
                <a:solidFill>
                  <a:srgbClr val="000099"/>
                </a:solidFill>
                <a:latin typeface="Arial Unicode MS" pitchFamily="34" charset="-128"/>
              </a:rPr>
              <a:t> </a:t>
            </a:r>
            <a:r>
              <a:rPr lang="vi-VN" sz="2400" dirty="0">
                <a:solidFill>
                  <a:srgbClr val="000099"/>
                </a:solidFill>
                <a:latin typeface="Arial Unicode MS" pitchFamily="34" charset="-128"/>
              </a:rPr>
              <a:t>- </a:t>
            </a:r>
            <a:r>
              <a:rPr lang="vi-VN" sz="2400" dirty="0" smtClean="0">
                <a:solidFill>
                  <a:srgbClr val="000099"/>
                </a:solidFill>
                <a:latin typeface="Arial Unicode MS" pitchFamily="34" charset="-128"/>
              </a:rPr>
              <a:t>201</a:t>
            </a:r>
            <a:r>
              <a:rPr lang="en-US" sz="2400" dirty="0" smtClean="0">
                <a:solidFill>
                  <a:srgbClr val="000099"/>
                </a:solidFill>
                <a:latin typeface="Arial Unicode MS" pitchFamily="34" charset="-128"/>
              </a:rPr>
              <a:t>7</a:t>
            </a:r>
            <a:endParaRPr lang="vi-VN" sz="2400" dirty="0">
              <a:solidFill>
                <a:srgbClr val="000099"/>
              </a:solidFill>
              <a:latin typeface="Arial Unicode MS" pitchFamily="34" charset="-128"/>
            </a:endParaRPr>
          </a:p>
        </p:txBody>
      </p:sp>
      <p:pic>
        <p:nvPicPr>
          <p:cNvPr id="20483" name="Picture 27" descr="2007091001314775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50444" y="3731419"/>
            <a:ext cx="12620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" name="Rectangle 165"/>
          <p:cNvSpPr/>
          <p:nvPr/>
        </p:nvSpPr>
        <p:spPr>
          <a:xfrm>
            <a:off x="1071538" y="338706"/>
            <a:ext cx="77685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509588" y="2514600"/>
            <a:ext cx="8253412" cy="166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QUÝ THẦY CÔ GIÁO MẠNH KHỎE</a:t>
            </a:r>
          </a:p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 EM HỌC SINH CHĂM NGOAN HỌC GIỎI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0448" y="800692"/>
            <a:ext cx="59731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LÝ THƯỜNG KIỆT</a:t>
            </a:r>
            <a:endParaRPr lang="en-US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0px-Map-of-Vietnam-Division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9532" y="116056"/>
            <a:ext cx="52578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ĐBP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37801"/>
            <a:ext cx="7167911" cy="540579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891898" y="1658256"/>
            <a:ext cx="1746074" cy="2174543"/>
          </a:xfrm>
          <a:custGeom>
            <a:avLst/>
            <a:gdLst>
              <a:gd name="connsiteX0" fmla="*/ 237996 w 1746074"/>
              <a:gd name="connsiteY0" fmla="*/ 4549 h 2174543"/>
              <a:gd name="connsiteX1" fmla="*/ 258468 w 1746074"/>
              <a:gd name="connsiteY1" fmla="*/ 11373 h 2174543"/>
              <a:gd name="connsiteX2" fmla="*/ 265292 w 1746074"/>
              <a:gd name="connsiteY2" fmla="*/ 31844 h 2174543"/>
              <a:gd name="connsiteX3" fmla="*/ 285764 w 1746074"/>
              <a:gd name="connsiteY3" fmla="*/ 100083 h 2174543"/>
              <a:gd name="connsiteX4" fmla="*/ 299411 w 1746074"/>
              <a:gd name="connsiteY4" fmla="*/ 141026 h 2174543"/>
              <a:gd name="connsiteX5" fmla="*/ 313059 w 1746074"/>
              <a:gd name="connsiteY5" fmla="*/ 161498 h 2174543"/>
              <a:gd name="connsiteX6" fmla="*/ 319883 w 1746074"/>
              <a:gd name="connsiteY6" fmla="*/ 181970 h 2174543"/>
              <a:gd name="connsiteX7" fmla="*/ 326707 w 1746074"/>
              <a:gd name="connsiteY7" fmla="*/ 209265 h 2174543"/>
              <a:gd name="connsiteX8" fmla="*/ 374474 w 1746074"/>
              <a:gd name="connsiteY8" fmla="*/ 263856 h 2174543"/>
              <a:gd name="connsiteX9" fmla="*/ 388122 w 1746074"/>
              <a:gd name="connsiteY9" fmla="*/ 284328 h 2174543"/>
              <a:gd name="connsiteX10" fmla="*/ 394946 w 1746074"/>
              <a:gd name="connsiteY10" fmla="*/ 304799 h 2174543"/>
              <a:gd name="connsiteX11" fmla="*/ 415417 w 1746074"/>
              <a:gd name="connsiteY11" fmla="*/ 318447 h 2174543"/>
              <a:gd name="connsiteX12" fmla="*/ 442713 w 1746074"/>
              <a:gd name="connsiteY12" fmla="*/ 352567 h 2174543"/>
              <a:gd name="connsiteX13" fmla="*/ 449537 w 1746074"/>
              <a:gd name="connsiteY13" fmla="*/ 373038 h 2174543"/>
              <a:gd name="connsiteX14" fmla="*/ 490480 w 1746074"/>
              <a:gd name="connsiteY14" fmla="*/ 386686 h 2174543"/>
              <a:gd name="connsiteX15" fmla="*/ 510952 w 1746074"/>
              <a:gd name="connsiteY15" fmla="*/ 393510 h 2174543"/>
              <a:gd name="connsiteX16" fmla="*/ 538247 w 1746074"/>
              <a:gd name="connsiteY16" fmla="*/ 427629 h 2174543"/>
              <a:gd name="connsiteX17" fmla="*/ 558719 w 1746074"/>
              <a:gd name="connsiteY17" fmla="*/ 441277 h 2174543"/>
              <a:gd name="connsiteX18" fmla="*/ 586014 w 1746074"/>
              <a:gd name="connsiteY18" fmla="*/ 468573 h 2174543"/>
              <a:gd name="connsiteX19" fmla="*/ 599662 w 1746074"/>
              <a:gd name="connsiteY19" fmla="*/ 489044 h 2174543"/>
              <a:gd name="connsiteX20" fmla="*/ 626958 w 1746074"/>
              <a:gd name="connsiteY20" fmla="*/ 482220 h 2174543"/>
              <a:gd name="connsiteX21" fmla="*/ 633781 w 1746074"/>
              <a:gd name="connsiteY21" fmla="*/ 461749 h 2174543"/>
              <a:gd name="connsiteX22" fmla="*/ 613310 w 1746074"/>
              <a:gd name="connsiteY22" fmla="*/ 393510 h 2174543"/>
              <a:gd name="connsiteX23" fmla="*/ 606486 w 1746074"/>
              <a:gd name="connsiteY23" fmla="*/ 373038 h 2174543"/>
              <a:gd name="connsiteX24" fmla="*/ 633781 w 1746074"/>
              <a:gd name="connsiteY24" fmla="*/ 379862 h 2174543"/>
              <a:gd name="connsiteX25" fmla="*/ 654253 w 1746074"/>
              <a:gd name="connsiteY25" fmla="*/ 393510 h 2174543"/>
              <a:gd name="connsiteX26" fmla="*/ 681549 w 1746074"/>
              <a:gd name="connsiteY26" fmla="*/ 420805 h 2174543"/>
              <a:gd name="connsiteX27" fmla="*/ 715668 w 1746074"/>
              <a:gd name="connsiteY27" fmla="*/ 523164 h 2174543"/>
              <a:gd name="connsiteX28" fmla="*/ 722492 w 1746074"/>
              <a:gd name="connsiteY28" fmla="*/ 543635 h 2174543"/>
              <a:gd name="connsiteX29" fmla="*/ 742964 w 1746074"/>
              <a:gd name="connsiteY29" fmla="*/ 584579 h 2174543"/>
              <a:gd name="connsiteX30" fmla="*/ 763435 w 1746074"/>
              <a:gd name="connsiteY30" fmla="*/ 598226 h 2174543"/>
              <a:gd name="connsiteX31" fmla="*/ 804378 w 1746074"/>
              <a:gd name="connsiteY31" fmla="*/ 611874 h 2174543"/>
              <a:gd name="connsiteX32" fmla="*/ 838498 w 1746074"/>
              <a:gd name="connsiteY32" fmla="*/ 605050 h 2174543"/>
              <a:gd name="connsiteX33" fmla="*/ 845322 w 1746074"/>
              <a:gd name="connsiteY33" fmla="*/ 584579 h 2174543"/>
              <a:gd name="connsiteX34" fmla="*/ 865793 w 1746074"/>
              <a:gd name="connsiteY34" fmla="*/ 577755 h 2174543"/>
              <a:gd name="connsiteX35" fmla="*/ 886265 w 1746074"/>
              <a:gd name="connsiteY35" fmla="*/ 584579 h 2174543"/>
              <a:gd name="connsiteX36" fmla="*/ 927208 w 1746074"/>
              <a:gd name="connsiteY36" fmla="*/ 611874 h 2174543"/>
              <a:gd name="connsiteX37" fmla="*/ 940856 w 1746074"/>
              <a:gd name="connsiteY37" fmla="*/ 577755 h 2174543"/>
              <a:gd name="connsiteX38" fmla="*/ 954504 w 1746074"/>
              <a:gd name="connsiteY38" fmla="*/ 618698 h 2174543"/>
              <a:gd name="connsiteX39" fmla="*/ 968152 w 1746074"/>
              <a:gd name="connsiteY39" fmla="*/ 639170 h 2174543"/>
              <a:gd name="connsiteX40" fmla="*/ 974975 w 1746074"/>
              <a:gd name="connsiteY40" fmla="*/ 659641 h 2174543"/>
              <a:gd name="connsiteX41" fmla="*/ 995447 w 1746074"/>
              <a:gd name="connsiteY41" fmla="*/ 666465 h 2174543"/>
              <a:gd name="connsiteX42" fmla="*/ 1070510 w 1746074"/>
              <a:gd name="connsiteY42" fmla="*/ 659641 h 2174543"/>
              <a:gd name="connsiteX43" fmla="*/ 1097805 w 1746074"/>
              <a:gd name="connsiteY43" fmla="*/ 625522 h 2174543"/>
              <a:gd name="connsiteX44" fmla="*/ 1118277 w 1746074"/>
              <a:gd name="connsiteY44" fmla="*/ 611874 h 2174543"/>
              <a:gd name="connsiteX45" fmla="*/ 1152396 w 1746074"/>
              <a:gd name="connsiteY45" fmla="*/ 618698 h 2174543"/>
              <a:gd name="connsiteX46" fmla="*/ 1193340 w 1746074"/>
              <a:gd name="connsiteY46" fmla="*/ 632346 h 2174543"/>
              <a:gd name="connsiteX47" fmla="*/ 1241107 w 1746074"/>
              <a:gd name="connsiteY47" fmla="*/ 639170 h 2174543"/>
              <a:gd name="connsiteX48" fmla="*/ 1302522 w 1746074"/>
              <a:gd name="connsiteY48" fmla="*/ 673289 h 2174543"/>
              <a:gd name="connsiteX49" fmla="*/ 1309346 w 1746074"/>
              <a:gd name="connsiteY49" fmla="*/ 652817 h 2174543"/>
              <a:gd name="connsiteX50" fmla="*/ 1288874 w 1746074"/>
              <a:gd name="connsiteY50" fmla="*/ 598226 h 2174543"/>
              <a:gd name="connsiteX51" fmla="*/ 1329817 w 1746074"/>
              <a:gd name="connsiteY51" fmla="*/ 584579 h 2174543"/>
              <a:gd name="connsiteX52" fmla="*/ 1350289 w 1746074"/>
              <a:gd name="connsiteY52" fmla="*/ 577755 h 2174543"/>
              <a:gd name="connsiteX53" fmla="*/ 1370761 w 1746074"/>
              <a:gd name="connsiteY53" fmla="*/ 564107 h 2174543"/>
              <a:gd name="connsiteX54" fmla="*/ 1404880 w 1746074"/>
              <a:gd name="connsiteY54" fmla="*/ 529987 h 2174543"/>
              <a:gd name="connsiteX55" fmla="*/ 1418528 w 1746074"/>
              <a:gd name="connsiteY55" fmla="*/ 570931 h 2174543"/>
              <a:gd name="connsiteX56" fmla="*/ 1425352 w 1746074"/>
              <a:gd name="connsiteY56" fmla="*/ 591402 h 2174543"/>
              <a:gd name="connsiteX57" fmla="*/ 1466295 w 1746074"/>
              <a:gd name="connsiteY57" fmla="*/ 611874 h 2174543"/>
              <a:gd name="connsiteX58" fmla="*/ 1486767 w 1746074"/>
              <a:gd name="connsiteY58" fmla="*/ 625522 h 2174543"/>
              <a:gd name="connsiteX59" fmla="*/ 1527710 w 1746074"/>
              <a:gd name="connsiteY59" fmla="*/ 645993 h 2174543"/>
              <a:gd name="connsiteX60" fmla="*/ 1541358 w 1746074"/>
              <a:gd name="connsiteY60" fmla="*/ 721056 h 2174543"/>
              <a:gd name="connsiteX61" fmla="*/ 1561829 w 1746074"/>
              <a:gd name="connsiteY61" fmla="*/ 768823 h 2174543"/>
              <a:gd name="connsiteX62" fmla="*/ 1582301 w 1746074"/>
              <a:gd name="connsiteY62" fmla="*/ 775647 h 2174543"/>
              <a:gd name="connsiteX63" fmla="*/ 1589125 w 1746074"/>
              <a:gd name="connsiteY63" fmla="*/ 796119 h 2174543"/>
              <a:gd name="connsiteX64" fmla="*/ 1630068 w 1746074"/>
              <a:gd name="connsiteY64" fmla="*/ 809767 h 2174543"/>
              <a:gd name="connsiteX65" fmla="*/ 1650540 w 1746074"/>
              <a:gd name="connsiteY65" fmla="*/ 823414 h 2174543"/>
              <a:gd name="connsiteX66" fmla="*/ 1698307 w 1746074"/>
              <a:gd name="connsiteY66" fmla="*/ 816590 h 2174543"/>
              <a:gd name="connsiteX67" fmla="*/ 1705131 w 1746074"/>
              <a:gd name="connsiteY67" fmla="*/ 878005 h 2174543"/>
              <a:gd name="connsiteX68" fmla="*/ 1718778 w 1746074"/>
              <a:gd name="connsiteY68" fmla="*/ 1021307 h 2174543"/>
              <a:gd name="connsiteX69" fmla="*/ 1732426 w 1746074"/>
              <a:gd name="connsiteY69" fmla="*/ 1062250 h 2174543"/>
              <a:gd name="connsiteX70" fmla="*/ 1746074 w 1746074"/>
              <a:gd name="connsiteY70" fmla="*/ 1082722 h 2174543"/>
              <a:gd name="connsiteX71" fmla="*/ 1732426 w 1746074"/>
              <a:gd name="connsiteY71" fmla="*/ 1205552 h 2174543"/>
              <a:gd name="connsiteX72" fmla="*/ 1725602 w 1746074"/>
              <a:gd name="connsiteY72" fmla="*/ 1301086 h 2174543"/>
              <a:gd name="connsiteX73" fmla="*/ 1684659 w 1746074"/>
              <a:gd name="connsiteY73" fmla="*/ 1321558 h 2174543"/>
              <a:gd name="connsiteX74" fmla="*/ 1623244 w 1746074"/>
              <a:gd name="connsiteY74" fmla="*/ 1355677 h 2174543"/>
              <a:gd name="connsiteX75" fmla="*/ 1602772 w 1746074"/>
              <a:gd name="connsiteY75" fmla="*/ 1403444 h 2174543"/>
              <a:gd name="connsiteX76" fmla="*/ 1595949 w 1746074"/>
              <a:gd name="connsiteY76" fmla="*/ 1444387 h 2174543"/>
              <a:gd name="connsiteX77" fmla="*/ 1575477 w 1746074"/>
              <a:gd name="connsiteY77" fmla="*/ 1458035 h 2174543"/>
              <a:gd name="connsiteX78" fmla="*/ 1555005 w 1746074"/>
              <a:gd name="connsiteY78" fmla="*/ 1451211 h 2174543"/>
              <a:gd name="connsiteX79" fmla="*/ 1527710 w 1746074"/>
              <a:gd name="connsiteY79" fmla="*/ 1492155 h 2174543"/>
              <a:gd name="connsiteX80" fmla="*/ 1507238 w 1746074"/>
              <a:gd name="connsiteY80" fmla="*/ 1498979 h 2174543"/>
              <a:gd name="connsiteX81" fmla="*/ 1500414 w 1746074"/>
              <a:gd name="connsiteY81" fmla="*/ 1519450 h 2174543"/>
              <a:gd name="connsiteX82" fmla="*/ 1507238 w 1746074"/>
              <a:gd name="connsiteY82" fmla="*/ 1546746 h 2174543"/>
              <a:gd name="connsiteX83" fmla="*/ 1520886 w 1746074"/>
              <a:gd name="connsiteY83" fmla="*/ 1587689 h 2174543"/>
              <a:gd name="connsiteX84" fmla="*/ 1527710 w 1746074"/>
              <a:gd name="connsiteY84" fmla="*/ 1608161 h 2174543"/>
              <a:gd name="connsiteX85" fmla="*/ 1541358 w 1746074"/>
              <a:gd name="connsiteY85" fmla="*/ 1628632 h 2174543"/>
              <a:gd name="connsiteX86" fmla="*/ 1548181 w 1746074"/>
              <a:gd name="connsiteY86" fmla="*/ 1649104 h 2174543"/>
              <a:gd name="connsiteX87" fmla="*/ 1568653 w 1746074"/>
              <a:gd name="connsiteY87" fmla="*/ 1655928 h 2174543"/>
              <a:gd name="connsiteX88" fmla="*/ 1582301 w 1746074"/>
              <a:gd name="connsiteY88" fmla="*/ 1696871 h 2174543"/>
              <a:gd name="connsiteX89" fmla="*/ 1589125 w 1746074"/>
              <a:gd name="connsiteY89" fmla="*/ 1717343 h 2174543"/>
              <a:gd name="connsiteX90" fmla="*/ 1575477 w 1746074"/>
              <a:gd name="connsiteY90" fmla="*/ 1765110 h 2174543"/>
              <a:gd name="connsiteX91" fmla="*/ 1568653 w 1746074"/>
              <a:gd name="connsiteY91" fmla="*/ 1792405 h 2174543"/>
              <a:gd name="connsiteX92" fmla="*/ 1555005 w 1746074"/>
              <a:gd name="connsiteY92" fmla="*/ 1833349 h 2174543"/>
              <a:gd name="connsiteX93" fmla="*/ 1561829 w 1746074"/>
              <a:gd name="connsiteY93" fmla="*/ 1915235 h 2174543"/>
              <a:gd name="connsiteX94" fmla="*/ 1561829 w 1746074"/>
              <a:gd name="connsiteY94" fmla="*/ 1963002 h 2174543"/>
              <a:gd name="connsiteX95" fmla="*/ 1541358 w 1746074"/>
              <a:gd name="connsiteY95" fmla="*/ 1969826 h 2174543"/>
              <a:gd name="connsiteX96" fmla="*/ 1527710 w 1746074"/>
              <a:gd name="connsiteY96" fmla="*/ 1990298 h 2174543"/>
              <a:gd name="connsiteX97" fmla="*/ 1493590 w 1746074"/>
              <a:gd name="connsiteY97" fmla="*/ 1963002 h 2174543"/>
              <a:gd name="connsiteX98" fmla="*/ 1473119 w 1746074"/>
              <a:gd name="connsiteY98" fmla="*/ 1956179 h 2174543"/>
              <a:gd name="connsiteX99" fmla="*/ 1432175 w 1746074"/>
              <a:gd name="connsiteY99" fmla="*/ 2010770 h 2174543"/>
              <a:gd name="connsiteX100" fmla="*/ 1384408 w 1746074"/>
              <a:gd name="connsiteY100" fmla="*/ 2017593 h 2174543"/>
              <a:gd name="connsiteX101" fmla="*/ 1377584 w 1746074"/>
              <a:gd name="connsiteY101" fmla="*/ 2038065 h 2174543"/>
              <a:gd name="connsiteX102" fmla="*/ 1350289 w 1746074"/>
              <a:gd name="connsiteY102" fmla="*/ 2072184 h 2174543"/>
              <a:gd name="connsiteX103" fmla="*/ 1343465 w 1746074"/>
              <a:gd name="connsiteY103" fmla="*/ 2113128 h 2174543"/>
              <a:gd name="connsiteX104" fmla="*/ 1329817 w 1746074"/>
              <a:gd name="connsiteY104" fmla="*/ 2154071 h 2174543"/>
              <a:gd name="connsiteX105" fmla="*/ 1309346 w 1746074"/>
              <a:gd name="connsiteY105" fmla="*/ 2147247 h 2174543"/>
              <a:gd name="connsiteX106" fmla="*/ 1261578 w 1746074"/>
              <a:gd name="connsiteY106" fmla="*/ 2160895 h 2174543"/>
              <a:gd name="connsiteX107" fmla="*/ 1241107 w 1746074"/>
              <a:gd name="connsiteY107" fmla="*/ 2174543 h 2174543"/>
              <a:gd name="connsiteX108" fmla="*/ 1159220 w 1746074"/>
              <a:gd name="connsiteY108" fmla="*/ 2133599 h 2174543"/>
              <a:gd name="connsiteX109" fmla="*/ 1138749 w 1746074"/>
              <a:gd name="connsiteY109" fmla="*/ 2126776 h 2174543"/>
              <a:gd name="connsiteX110" fmla="*/ 1111453 w 1746074"/>
              <a:gd name="connsiteY110" fmla="*/ 2085832 h 2174543"/>
              <a:gd name="connsiteX111" fmla="*/ 1050038 w 1746074"/>
              <a:gd name="connsiteY111" fmla="*/ 2051713 h 2174543"/>
              <a:gd name="connsiteX112" fmla="*/ 1009095 w 1746074"/>
              <a:gd name="connsiteY112" fmla="*/ 2024417 h 2174543"/>
              <a:gd name="connsiteX113" fmla="*/ 988623 w 1746074"/>
              <a:gd name="connsiteY113" fmla="*/ 2010770 h 2174543"/>
              <a:gd name="connsiteX114" fmla="*/ 947680 w 1746074"/>
              <a:gd name="connsiteY114" fmla="*/ 1997122 h 2174543"/>
              <a:gd name="connsiteX115" fmla="*/ 940856 w 1746074"/>
              <a:gd name="connsiteY115" fmla="*/ 1976650 h 2174543"/>
              <a:gd name="connsiteX116" fmla="*/ 961328 w 1746074"/>
              <a:gd name="connsiteY116" fmla="*/ 1963002 h 2174543"/>
              <a:gd name="connsiteX117" fmla="*/ 974975 w 1746074"/>
              <a:gd name="connsiteY117" fmla="*/ 1942531 h 2174543"/>
              <a:gd name="connsiteX118" fmla="*/ 947680 w 1746074"/>
              <a:gd name="connsiteY118" fmla="*/ 1908411 h 2174543"/>
              <a:gd name="connsiteX119" fmla="*/ 940856 w 1746074"/>
              <a:gd name="connsiteY119" fmla="*/ 1887940 h 2174543"/>
              <a:gd name="connsiteX120" fmla="*/ 927208 w 1746074"/>
              <a:gd name="connsiteY120" fmla="*/ 1867468 h 2174543"/>
              <a:gd name="connsiteX121" fmla="*/ 920384 w 1746074"/>
              <a:gd name="connsiteY121" fmla="*/ 1846996 h 2174543"/>
              <a:gd name="connsiteX122" fmla="*/ 893089 w 1746074"/>
              <a:gd name="connsiteY122" fmla="*/ 1806053 h 2174543"/>
              <a:gd name="connsiteX123" fmla="*/ 899913 w 1746074"/>
              <a:gd name="connsiteY123" fmla="*/ 1771934 h 2174543"/>
              <a:gd name="connsiteX124" fmla="*/ 899913 w 1746074"/>
              <a:gd name="connsiteY124" fmla="*/ 1717343 h 2174543"/>
              <a:gd name="connsiteX125" fmla="*/ 879441 w 1746074"/>
              <a:gd name="connsiteY125" fmla="*/ 1710519 h 2174543"/>
              <a:gd name="connsiteX126" fmla="*/ 818026 w 1746074"/>
              <a:gd name="connsiteY126" fmla="*/ 1717343 h 2174543"/>
              <a:gd name="connsiteX127" fmla="*/ 797555 w 1746074"/>
              <a:gd name="connsiteY127" fmla="*/ 1724167 h 2174543"/>
              <a:gd name="connsiteX128" fmla="*/ 783907 w 1746074"/>
              <a:gd name="connsiteY128" fmla="*/ 1703695 h 2174543"/>
              <a:gd name="connsiteX129" fmla="*/ 818026 w 1746074"/>
              <a:gd name="connsiteY129" fmla="*/ 1621808 h 2174543"/>
              <a:gd name="connsiteX130" fmla="*/ 838498 w 1746074"/>
              <a:gd name="connsiteY130" fmla="*/ 1614984 h 2174543"/>
              <a:gd name="connsiteX131" fmla="*/ 872617 w 1746074"/>
              <a:gd name="connsiteY131" fmla="*/ 1587689 h 2174543"/>
              <a:gd name="connsiteX132" fmla="*/ 893089 w 1746074"/>
              <a:gd name="connsiteY132" fmla="*/ 1574041 h 2174543"/>
              <a:gd name="connsiteX133" fmla="*/ 934032 w 1746074"/>
              <a:gd name="connsiteY133" fmla="*/ 1560393 h 2174543"/>
              <a:gd name="connsiteX134" fmla="*/ 947680 w 1746074"/>
              <a:gd name="connsiteY134" fmla="*/ 1533098 h 2174543"/>
              <a:gd name="connsiteX135" fmla="*/ 940856 w 1746074"/>
              <a:gd name="connsiteY135" fmla="*/ 1505802 h 2174543"/>
              <a:gd name="connsiteX136" fmla="*/ 893089 w 1746074"/>
              <a:gd name="connsiteY136" fmla="*/ 1451211 h 2174543"/>
              <a:gd name="connsiteX137" fmla="*/ 872617 w 1746074"/>
              <a:gd name="connsiteY137" fmla="*/ 1444387 h 2174543"/>
              <a:gd name="connsiteX138" fmla="*/ 845322 w 1746074"/>
              <a:gd name="connsiteY138" fmla="*/ 1437564 h 2174543"/>
              <a:gd name="connsiteX139" fmla="*/ 865793 w 1746074"/>
              <a:gd name="connsiteY139" fmla="*/ 1430740 h 2174543"/>
              <a:gd name="connsiteX140" fmla="*/ 886265 w 1746074"/>
              <a:gd name="connsiteY140" fmla="*/ 1389796 h 2174543"/>
              <a:gd name="connsiteX141" fmla="*/ 899913 w 1746074"/>
              <a:gd name="connsiteY141" fmla="*/ 1369325 h 2174543"/>
              <a:gd name="connsiteX142" fmla="*/ 920384 w 1746074"/>
              <a:gd name="connsiteY142" fmla="*/ 1328382 h 2174543"/>
              <a:gd name="connsiteX143" fmla="*/ 940856 w 1746074"/>
              <a:gd name="connsiteY143" fmla="*/ 1314734 h 2174543"/>
              <a:gd name="connsiteX144" fmla="*/ 961328 w 1746074"/>
              <a:gd name="connsiteY144" fmla="*/ 1307910 h 2174543"/>
              <a:gd name="connsiteX145" fmla="*/ 981799 w 1746074"/>
              <a:gd name="connsiteY145" fmla="*/ 1294262 h 2174543"/>
              <a:gd name="connsiteX146" fmla="*/ 1022743 w 1746074"/>
              <a:gd name="connsiteY146" fmla="*/ 1273790 h 2174543"/>
              <a:gd name="connsiteX147" fmla="*/ 995447 w 1746074"/>
              <a:gd name="connsiteY147" fmla="*/ 1246495 h 2174543"/>
              <a:gd name="connsiteX148" fmla="*/ 968152 w 1746074"/>
              <a:gd name="connsiteY148" fmla="*/ 1205552 h 2174543"/>
              <a:gd name="connsiteX149" fmla="*/ 974975 w 1746074"/>
              <a:gd name="connsiteY149" fmla="*/ 1185080 h 2174543"/>
              <a:gd name="connsiteX150" fmla="*/ 1002271 w 1746074"/>
              <a:gd name="connsiteY150" fmla="*/ 1144137 h 2174543"/>
              <a:gd name="connsiteX151" fmla="*/ 981799 w 1746074"/>
              <a:gd name="connsiteY151" fmla="*/ 1103193 h 2174543"/>
              <a:gd name="connsiteX152" fmla="*/ 961328 w 1746074"/>
              <a:gd name="connsiteY152" fmla="*/ 1096370 h 2174543"/>
              <a:gd name="connsiteX153" fmla="*/ 920384 w 1746074"/>
              <a:gd name="connsiteY153" fmla="*/ 1103193 h 2174543"/>
              <a:gd name="connsiteX154" fmla="*/ 879441 w 1746074"/>
              <a:gd name="connsiteY154" fmla="*/ 1110017 h 2174543"/>
              <a:gd name="connsiteX155" fmla="*/ 872617 w 1746074"/>
              <a:gd name="connsiteY155" fmla="*/ 1075898 h 2174543"/>
              <a:gd name="connsiteX156" fmla="*/ 824850 w 1746074"/>
              <a:gd name="connsiteY156" fmla="*/ 1075898 h 2174543"/>
              <a:gd name="connsiteX157" fmla="*/ 811202 w 1746074"/>
              <a:gd name="connsiteY157" fmla="*/ 1096370 h 2174543"/>
              <a:gd name="connsiteX158" fmla="*/ 777083 w 1746074"/>
              <a:gd name="connsiteY158" fmla="*/ 1157784 h 2174543"/>
              <a:gd name="connsiteX159" fmla="*/ 756611 w 1746074"/>
              <a:gd name="connsiteY159" fmla="*/ 1164608 h 2174543"/>
              <a:gd name="connsiteX160" fmla="*/ 736140 w 1746074"/>
              <a:gd name="connsiteY160" fmla="*/ 1178256 h 2174543"/>
              <a:gd name="connsiteX161" fmla="*/ 729316 w 1746074"/>
              <a:gd name="connsiteY161" fmla="*/ 1232847 h 2174543"/>
              <a:gd name="connsiteX162" fmla="*/ 681549 w 1746074"/>
              <a:gd name="connsiteY162" fmla="*/ 1226023 h 2174543"/>
              <a:gd name="connsiteX163" fmla="*/ 667901 w 1746074"/>
              <a:gd name="connsiteY163" fmla="*/ 1185080 h 2174543"/>
              <a:gd name="connsiteX164" fmla="*/ 661077 w 1746074"/>
              <a:gd name="connsiteY164" fmla="*/ 1164608 h 2174543"/>
              <a:gd name="connsiteX165" fmla="*/ 640605 w 1746074"/>
              <a:gd name="connsiteY165" fmla="*/ 1150961 h 2174543"/>
              <a:gd name="connsiteX166" fmla="*/ 613310 w 1746074"/>
              <a:gd name="connsiteY166" fmla="*/ 1089546 h 2174543"/>
              <a:gd name="connsiteX167" fmla="*/ 606486 w 1746074"/>
              <a:gd name="connsiteY167" fmla="*/ 1069074 h 2174543"/>
              <a:gd name="connsiteX168" fmla="*/ 599662 w 1746074"/>
              <a:gd name="connsiteY168" fmla="*/ 980364 h 2174543"/>
              <a:gd name="connsiteX169" fmla="*/ 572367 w 1746074"/>
              <a:gd name="connsiteY169" fmla="*/ 918949 h 2174543"/>
              <a:gd name="connsiteX170" fmla="*/ 565543 w 1746074"/>
              <a:gd name="connsiteY170" fmla="*/ 898477 h 2174543"/>
              <a:gd name="connsiteX171" fmla="*/ 545071 w 1746074"/>
              <a:gd name="connsiteY171" fmla="*/ 884829 h 2174543"/>
              <a:gd name="connsiteX172" fmla="*/ 504128 w 1746074"/>
              <a:gd name="connsiteY172" fmla="*/ 857534 h 2174543"/>
              <a:gd name="connsiteX173" fmla="*/ 490480 w 1746074"/>
              <a:gd name="connsiteY173" fmla="*/ 837062 h 2174543"/>
              <a:gd name="connsiteX174" fmla="*/ 470008 w 1746074"/>
              <a:gd name="connsiteY174" fmla="*/ 823414 h 2174543"/>
              <a:gd name="connsiteX175" fmla="*/ 456361 w 1746074"/>
              <a:gd name="connsiteY175" fmla="*/ 782471 h 2174543"/>
              <a:gd name="connsiteX176" fmla="*/ 435889 w 1746074"/>
              <a:gd name="connsiteY176" fmla="*/ 741528 h 2174543"/>
              <a:gd name="connsiteX177" fmla="*/ 415417 w 1746074"/>
              <a:gd name="connsiteY177" fmla="*/ 727880 h 2174543"/>
              <a:gd name="connsiteX178" fmla="*/ 408593 w 1746074"/>
              <a:gd name="connsiteY178" fmla="*/ 707408 h 2174543"/>
              <a:gd name="connsiteX179" fmla="*/ 381298 w 1746074"/>
              <a:gd name="connsiteY179" fmla="*/ 666465 h 2174543"/>
              <a:gd name="connsiteX180" fmla="*/ 374474 w 1746074"/>
              <a:gd name="connsiteY180" fmla="*/ 645993 h 2174543"/>
              <a:gd name="connsiteX181" fmla="*/ 347178 w 1746074"/>
              <a:gd name="connsiteY181" fmla="*/ 605050 h 2174543"/>
              <a:gd name="connsiteX182" fmla="*/ 306235 w 1746074"/>
              <a:gd name="connsiteY182" fmla="*/ 591402 h 2174543"/>
              <a:gd name="connsiteX183" fmla="*/ 313059 w 1746074"/>
              <a:gd name="connsiteY183" fmla="*/ 536811 h 2174543"/>
              <a:gd name="connsiteX184" fmla="*/ 319883 w 1746074"/>
              <a:gd name="connsiteY184" fmla="*/ 516340 h 2174543"/>
              <a:gd name="connsiteX185" fmla="*/ 299411 w 1746074"/>
              <a:gd name="connsiteY185" fmla="*/ 475396 h 2174543"/>
              <a:gd name="connsiteX186" fmla="*/ 278940 w 1746074"/>
              <a:gd name="connsiteY186" fmla="*/ 468573 h 2174543"/>
              <a:gd name="connsiteX187" fmla="*/ 237996 w 1746074"/>
              <a:gd name="connsiteY187" fmla="*/ 441277 h 2174543"/>
              <a:gd name="connsiteX188" fmla="*/ 217525 w 1746074"/>
              <a:gd name="connsiteY188" fmla="*/ 427629 h 2174543"/>
              <a:gd name="connsiteX189" fmla="*/ 203877 w 1746074"/>
              <a:gd name="connsiteY189" fmla="*/ 407158 h 2174543"/>
              <a:gd name="connsiteX190" fmla="*/ 183405 w 1746074"/>
              <a:gd name="connsiteY190" fmla="*/ 400334 h 2174543"/>
              <a:gd name="connsiteX191" fmla="*/ 162934 w 1746074"/>
              <a:gd name="connsiteY191" fmla="*/ 386686 h 2174543"/>
              <a:gd name="connsiteX192" fmla="*/ 121990 w 1746074"/>
              <a:gd name="connsiteY192" fmla="*/ 373038 h 2174543"/>
              <a:gd name="connsiteX193" fmla="*/ 101519 w 1746074"/>
              <a:gd name="connsiteY193" fmla="*/ 366214 h 2174543"/>
              <a:gd name="connsiteX194" fmla="*/ 81047 w 1746074"/>
              <a:gd name="connsiteY194" fmla="*/ 352567 h 2174543"/>
              <a:gd name="connsiteX195" fmla="*/ 60575 w 1746074"/>
              <a:gd name="connsiteY195" fmla="*/ 311623 h 2174543"/>
              <a:gd name="connsiteX196" fmla="*/ 46928 w 1746074"/>
              <a:gd name="connsiteY196" fmla="*/ 270680 h 2174543"/>
              <a:gd name="connsiteX197" fmla="*/ 26456 w 1746074"/>
              <a:gd name="connsiteY197" fmla="*/ 229737 h 2174543"/>
              <a:gd name="connsiteX198" fmla="*/ 5984 w 1746074"/>
              <a:gd name="connsiteY198" fmla="*/ 188793 h 2174543"/>
              <a:gd name="connsiteX199" fmla="*/ 46928 w 1746074"/>
              <a:gd name="connsiteY199" fmla="*/ 161498 h 2174543"/>
              <a:gd name="connsiteX200" fmla="*/ 53752 w 1746074"/>
              <a:gd name="connsiteY200" fmla="*/ 141026 h 2174543"/>
              <a:gd name="connsiteX201" fmla="*/ 94695 w 1746074"/>
              <a:gd name="connsiteY201" fmla="*/ 127379 h 2174543"/>
              <a:gd name="connsiteX202" fmla="*/ 115167 w 1746074"/>
              <a:gd name="connsiteY202" fmla="*/ 120555 h 2174543"/>
              <a:gd name="connsiteX203" fmla="*/ 135638 w 1746074"/>
              <a:gd name="connsiteY203" fmla="*/ 106907 h 2174543"/>
              <a:gd name="connsiteX204" fmla="*/ 162934 w 1746074"/>
              <a:gd name="connsiteY204" fmla="*/ 72787 h 2174543"/>
              <a:gd name="connsiteX205" fmla="*/ 203877 w 1746074"/>
              <a:gd name="connsiteY205" fmla="*/ 59140 h 2174543"/>
              <a:gd name="connsiteX206" fmla="*/ 210701 w 1746074"/>
              <a:gd name="connsiteY206" fmla="*/ 38668 h 2174543"/>
              <a:gd name="connsiteX207" fmla="*/ 237996 w 1746074"/>
              <a:gd name="connsiteY207" fmla="*/ 4549 h 217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1746074" h="2174543">
                <a:moveTo>
                  <a:pt x="237996" y="4549"/>
                </a:moveTo>
                <a:cubicBezTo>
                  <a:pt x="245957" y="0"/>
                  <a:pt x="253382" y="6287"/>
                  <a:pt x="258468" y="11373"/>
                </a:cubicBezTo>
                <a:cubicBezTo>
                  <a:pt x="263554" y="16459"/>
                  <a:pt x="263316" y="24928"/>
                  <a:pt x="265292" y="31844"/>
                </a:cubicBezTo>
                <a:cubicBezTo>
                  <a:pt x="285927" y="104065"/>
                  <a:pt x="253317" y="2740"/>
                  <a:pt x="285764" y="100083"/>
                </a:cubicBezTo>
                <a:cubicBezTo>
                  <a:pt x="285766" y="100088"/>
                  <a:pt x="299407" y="141021"/>
                  <a:pt x="299411" y="141026"/>
                </a:cubicBezTo>
                <a:cubicBezTo>
                  <a:pt x="303960" y="147850"/>
                  <a:pt x="309391" y="154162"/>
                  <a:pt x="313059" y="161498"/>
                </a:cubicBezTo>
                <a:cubicBezTo>
                  <a:pt x="316276" y="167932"/>
                  <a:pt x="317907" y="175054"/>
                  <a:pt x="319883" y="181970"/>
                </a:cubicBezTo>
                <a:cubicBezTo>
                  <a:pt x="322459" y="190988"/>
                  <a:pt x="322513" y="200877"/>
                  <a:pt x="326707" y="209265"/>
                </a:cubicBezTo>
                <a:cubicBezTo>
                  <a:pt x="346610" y="249071"/>
                  <a:pt x="346325" y="245090"/>
                  <a:pt x="374474" y="263856"/>
                </a:cubicBezTo>
                <a:cubicBezTo>
                  <a:pt x="379023" y="270680"/>
                  <a:pt x="384454" y="276992"/>
                  <a:pt x="388122" y="284328"/>
                </a:cubicBezTo>
                <a:cubicBezTo>
                  <a:pt x="391339" y="290761"/>
                  <a:pt x="390453" y="299182"/>
                  <a:pt x="394946" y="304799"/>
                </a:cubicBezTo>
                <a:cubicBezTo>
                  <a:pt x="400069" y="311203"/>
                  <a:pt x="408593" y="313898"/>
                  <a:pt x="415417" y="318447"/>
                </a:cubicBezTo>
                <a:cubicBezTo>
                  <a:pt x="432569" y="369902"/>
                  <a:pt x="407438" y="308474"/>
                  <a:pt x="442713" y="352567"/>
                </a:cubicBezTo>
                <a:cubicBezTo>
                  <a:pt x="447206" y="358184"/>
                  <a:pt x="443684" y="368857"/>
                  <a:pt x="449537" y="373038"/>
                </a:cubicBezTo>
                <a:cubicBezTo>
                  <a:pt x="461243" y="381400"/>
                  <a:pt x="476832" y="382137"/>
                  <a:pt x="490480" y="386686"/>
                </a:cubicBezTo>
                <a:lnTo>
                  <a:pt x="510952" y="393510"/>
                </a:lnTo>
                <a:cubicBezTo>
                  <a:pt x="569623" y="432626"/>
                  <a:pt x="500575" y="380541"/>
                  <a:pt x="538247" y="427629"/>
                </a:cubicBezTo>
                <a:cubicBezTo>
                  <a:pt x="543370" y="434033"/>
                  <a:pt x="551895" y="436728"/>
                  <a:pt x="558719" y="441277"/>
                </a:cubicBezTo>
                <a:cubicBezTo>
                  <a:pt x="573607" y="485942"/>
                  <a:pt x="552929" y="442106"/>
                  <a:pt x="586014" y="468573"/>
                </a:cubicBezTo>
                <a:cubicBezTo>
                  <a:pt x="592418" y="473696"/>
                  <a:pt x="595113" y="482220"/>
                  <a:pt x="599662" y="489044"/>
                </a:cubicBezTo>
                <a:cubicBezTo>
                  <a:pt x="608761" y="486769"/>
                  <a:pt x="619634" y="488079"/>
                  <a:pt x="626958" y="482220"/>
                </a:cubicBezTo>
                <a:cubicBezTo>
                  <a:pt x="632575" y="477727"/>
                  <a:pt x="633781" y="468942"/>
                  <a:pt x="633781" y="461749"/>
                </a:cubicBezTo>
                <a:cubicBezTo>
                  <a:pt x="633781" y="451431"/>
                  <a:pt x="614107" y="395900"/>
                  <a:pt x="613310" y="393510"/>
                </a:cubicBezTo>
                <a:cubicBezTo>
                  <a:pt x="611035" y="386686"/>
                  <a:pt x="599508" y="371293"/>
                  <a:pt x="606486" y="373038"/>
                </a:cubicBezTo>
                <a:lnTo>
                  <a:pt x="633781" y="379862"/>
                </a:lnTo>
                <a:cubicBezTo>
                  <a:pt x="640605" y="384411"/>
                  <a:pt x="649130" y="387106"/>
                  <a:pt x="654253" y="393510"/>
                </a:cubicBezTo>
                <a:cubicBezTo>
                  <a:pt x="680721" y="426595"/>
                  <a:pt x="636884" y="405919"/>
                  <a:pt x="681549" y="420805"/>
                </a:cubicBezTo>
                <a:lnTo>
                  <a:pt x="715668" y="523164"/>
                </a:lnTo>
                <a:lnTo>
                  <a:pt x="722492" y="543635"/>
                </a:lnTo>
                <a:cubicBezTo>
                  <a:pt x="728042" y="560286"/>
                  <a:pt x="729735" y="571350"/>
                  <a:pt x="742964" y="584579"/>
                </a:cubicBezTo>
                <a:cubicBezTo>
                  <a:pt x="748763" y="590378"/>
                  <a:pt x="755941" y="594895"/>
                  <a:pt x="763435" y="598226"/>
                </a:cubicBezTo>
                <a:cubicBezTo>
                  <a:pt x="776581" y="604069"/>
                  <a:pt x="804378" y="611874"/>
                  <a:pt x="804378" y="611874"/>
                </a:cubicBezTo>
                <a:cubicBezTo>
                  <a:pt x="815751" y="609599"/>
                  <a:pt x="828847" y="611484"/>
                  <a:pt x="838498" y="605050"/>
                </a:cubicBezTo>
                <a:cubicBezTo>
                  <a:pt x="844483" y="601060"/>
                  <a:pt x="840236" y="589665"/>
                  <a:pt x="845322" y="584579"/>
                </a:cubicBezTo>
                <a:cubicBezTo>
                  <a:pt x="850408" y="579493"/>
                  <a:pt x="858969" y="580030"/>
                  <a:pt x="865793" y="577755"/>
                </a:cubicBezTo>
                <a:cubicBezTo>
                  <a:pt x="872617" y="580030"/>
                  <a:pt x="879977" y="581086"/>
                  <a:pt x="886265" y="584579"/>
                </a:cubicBezTo>
                <a:cubicBezTo>
                  <a:pt x="900603" y="592545"/>
                  <a:pt x="927208" y="611874"/>
                  <a:pt x="927208" y="611874"/>
                </a:cubicBezTo>
                <a:cubicBezTo>
                  <a:pt x="931757" y="600501"/>
                  <a:pt x="928973" y="574784"/>
                  <a:pt x="940856" y="577755"/>
                </a:cubicBezTo>
                <a:cubicBezTo>
                  <a:pt x="954812" y="581244"/>
                  <a:pt x="946524" y="606728"/>
                  <a:pt x="954504" y="618698"/>
                </a:cubicBezTo>
                <a:lnTo>
                  <a:pt x="968152" y="639170"/>
                </a:lnTo>
                <a:cubicBezTo>
                  <a:pt x="970426" y="645994"/>
                  <a:pt x="969889" y="654555"/>
                  <a:pt x="974975" y="659641"/>
                </a:cubicBezTo>
                <a:cubicBezTo>
                  <a:pt x="980061" y="664727"/>
                  <a:pt x="988254" y="666465"/>
                  <a:pt x="995447" y="666465"/>
                </a:cubicBezTo>
                <a:cubicBezTo>
                  <a:pt x="1020571" y="666465"/>
                  <a:pt x="1045489" y="661916"/>
                  <a:pt x="1070510" y="659641"/>
                </a:cubicBezTo>
                <a:cubicBezTo>
                  <a:pt x="1113960" y="645157"/>
                  <a:pt x="1070875" y="665916"/>
                  <a:pt x="1097805" y="625522"/>
                </a:cubicBezTo>
                <a:cubicBezTo>
                  <a:pt x="1102354" y="618698"/>
                  <a:pt x="1111453" y="616423"/>
                  <a:pt x="1118277" y="611874"/>
                </a:cubicBezTo>
                <a:cubicBezTo>
                  <a:pt x="1129650" y="614149"/>
                  <a:pt x="1141206" y="615646"/>
                  <a:pt x="1152396" y="618698"/>
                </a:cubicBezTo>
                <a:cubicBezTo>
                  <a:pt x="1166275" y="622483"/>
                  <a:pt x="1179098" y="630311"/>
                  <a:pt x="1193340" y="632346"/>
                </a:cubicBezTo>
                <a:lnTo>
                  <a:pt x="1241107" y="639170"/>
                </a:lnTo>
                <a:cubicBezTo>
                  <a:pt x="1288035" y="670455"/>
                  <a:pt x="1266489" y="661278"/>
                  <a:pt x="1302522" y="673289"/>
                </a:cubicBezTo>
                <a:cubicBezTo>
                  <a:pt x="1304797" y="666465"/>
                  <a:pt x="1309346" y="660010"/>
                  <a:pt x="1309346" y="652817"/>
                </a:cubicBezTo>
                <a:cubicBezTo>
                  <a:pt x="1309346" y="623305"/>
                  <a:pt x="1302993" y="619404"/>
                  <a:pt x="1288874" y="598226"/>
                </a:cubicBezTo>
                <a:lnTo>
                  <a:pt x="1329817" y="584579"/>
                </a:lnTo>
                <a:cubicBezTo>
                  <a:pt x="1336641" y="582304"/>
                  <a:pt x="1344304" y="581745"/>
                  <a:pt x="1350289" y="577755"/>
                </a:cubicBezTo>
                <a:lnTo>
                  <a:pt x="1370761" y="564107"/>
                </a:lnTo>
                <a:cubicBezTo>
                  <a:pt x="1386683" y="516340"/>
                  <a:pt x="1370760" y="518615"/>
                  <a:pt x="1404880" y="529987"/>
                </a:cubicBezTo>
                <a:lnTo>
                  <a:pt x="1418528" y="570931"/>
                </a:lnTo>
                <a:cubicBezTo>
                  <a:pt x="1420803" y="577755"/>
                  <a:pt x="1419367" y="587412"/>
                  <a:pt x="1425352" y="591402"/>
                </a:cubicBezTo>
                <a:cubicBezTo>
                  <a:pt x="1484013" y="630511"/>
                  <a:pt x="1409796" y="583624"/>
                  <a:pt x="1466295" y="611874"/>
                </a:cubicBezTo>
                <a:cubicBezTo>
                  <a:pt x="1473631" y="615542"/>
                  <a:pt x="1479431" y="621854"/>
                  <a:pt x="1486767" y="625522"/>
                </a:cubicBezTo>
                <a:cubicBezTo>
                  <a:pt x="1543279" y="653779"/>
                  <a:pt x="1469030" y="606876"/>
                  <a:pt x="1527710" y="645993"/>
                </a:cubicBezTo>
                <a:cubicBezTo>
                  <a:pt x="1542350" y="689913"/>
                  <a:pt x="1528500" y="643901"/>
                  <a:pt x="1541358" y="721056"/>
                </a:cubicBezTo>
                <a:cubicBezTo>
                  <a:pt x="1543880" y="736188"/>
                  <a:pt x="1548479" y="758143"/>
                  <a:pt x="1561829" y="768823"/>
                </a:cubicBezTo>
                <a:cubicBezTo>
                  <a:pt x="1567446" y="773316"/>
                  <a:pt x="1575477" y="773372"/>
                  <a:pt x="1582301" y="775647"/>
                </a:cubicBezTo>
                <a:cubicBezTo>
                  <a:pt x="1584576" y="782471"/>
                  <a:pt x="1583272" y="791938"/>
                  <a:pt x="1589125" y="796119"/>
                </a:cubicBezTo>
                <a:cubicBezTo>
                  <a:pt x="1600831" y="804481"/>
                  <a:pt x="1618098" y="801788"/>
                  <a:pt x="1630068" y="809767"/>
                </a:cubicBezTo>
                <a:lnTo>
                  <a:pt x="1650540" y="823414"/>
                </a:lnTo>
                <a:cubicBezTo>
                  <a:pt x="1666462" y="821139"/>
                  <a:pt x="1682606" y="813101"/>
                  <a:pt x="1698307" y="816590"/>
                </a:cubicBezTo>
                <a:cubicBezTo>
                  <a:pt x="1724009" y="822302"/>
                  <a:pt x="1705916" y="873294"/>
                  <a:pt x="1705131" y="878005"/>
                </a:cubicBezTo>
                <a:cubicBezTo>
                  <a:pt x="1709680" y="925772"/>
                  <a:pt x="1703604" y="975786"/>
                  <a:pt x="1718778" y="1021307"/>
                </a:cubicBezTo>
                <a:cubicBezTo>
                  <a:pt x="1723327" y="1034955"/>
                  <a:pt x="1724446" y="1050280"/>
                  <a:pt x="1732426" y="1062250"/>
                </a:cubicBezTo>
                <a:lnTo>
                  <a:pt x="1746074" y="1082722"/>
                </a:lnTo>
                <a:cubicBezTo>
                  <a:pt x="1735322" y="1147231"/>
                  <a:pt x="1739260" y="1116710"/>
                  <a:pt x="1732426" y="1205552"/>
                </a:cubicBezTo>
                <a:cubicBezTo>
                  <a:pt x="1729977" y="1237384"/>
                  <a:pt x="1733345" y="1270113"/>
                  <a:pt x="1725602" y="1301086"/>
                </a:cubicBezTo>
                <a:cubicBezTo>
                  <a:pt x="1722670" y="1312813"/>
                  <a:pt x="1692279" y="1317325"/>
                  <a:pt x="1684659" y="1321558"/>
                </a:cubicBezTo>
                <a:cubicBezTo>
                  <a:pt x="1614266" y="1360665"/>
                  <a:pt x="1669567" y="1340236"/>
                  <a:pt x="1623244" y="1355677"/>
                </a:cubicBezTo>
                <a:cubicBezTo>
                  <a:pt x="1606597" y="1380648"/>
                  <a:pt x="1609066" y="1371971"/>
                  <a:pt x="1602772" y="1403444"/>
                </a:cubicBezTo>
                <a:cubicBezTo>
                  <a:pt x="1600059" y="1417011"/>
                  <a:pt x="1602137" y="1432012"/>
                  <a:pt x="1595949" y="1444387"/>
                </a:cubicBezTo>
                <a:cubicBezTo>
                  <a:pt x="1592281" y="1451723"/>
                  <a:pt x="1582301" y="1453486"/>
                  <a:pt x="1575477" y="1458035"/>
                </a:cubicBezTo>
                <a:cubicBezTo>
                  <a:pt x="1568653" y="1455760"/>
                  <a:pt x="1560858" y="1447030"/>
                  <a:pt x="1555005" y="1451211"/>
                </a:cubicBezTo>
                <a:cubicBezTo>
                  <a:pt x="1541658" y="1460745"/>
                  <a:pt x="1543271" y="1486968"/>
                  <a:pt x="1527710" y="1492155"/>
                </a:cubicBezTo>
                <a:lnTo>
                  <a:pt x="1507238" y="1498979"/>
                </a:lnTo>
                <a:cubicBezTo>
                  <a:pt x="1504963" y="1505803"/>
                  <a:pt x="1500414" y="1512257"/>
                  <a:pt x="1500414" y="1519450"/>
                </a:cubicBezTo>
                <a:cubicBezTo>
                  <a:pt x="1500414" y="1528829"/>
                  <a:pt x="1504543" y="1537763"/>
                  <a:pt x="1507238" y="1546746"/>
                </a:cubicBezTo>
                <a:cubicBezTo>
                  <a:pt x="1511372" y="1560525"/>
                  <a:pt x="1516337" y="1574041"/>
                  <a:pt x="1520886" y="1587689"/>
                </a:cubicBezTo>
                <a:cubicBezTo>
                  <a:pt x="1523161" y="1594513"/>
                  <a:pt x="1523720" y="1602176"/>
                  <a:pt x="1527710" y="1608161"/>
                </a:cubicBezTo>
                <a:lnTo>
                  <a:pt x="1541358" y="1628632"/>
                </a:lnTo>
                <a:cubicBezTo>
                  <a:pt x="1543632" y="1635456"/>
                  <a:pt x="1543095" y="1644018"/>
                  <a:pt x="1548181" y="1649104"/>
                </a:cubicBezTo>
                <a:cubicBezTo>
                  <a:pt x="1553267" y="1654190"/>
                  <a:pt x="1564472" y="1650075"/>
                  <a:pt x="1568653" y="1655928"/>
                </a:cubicBezTo>
                <a:cubicBezTo>
                  <a:pt x="1577015" y="1667634"/>
                  <a:pt x="1577752" y="1683223"/>
                  <a:pt x="1582301" y="1696871"/>
                </a:cubicBezTo>
                <a:lnTo>
                  <a:pt x="1589125" y="1717343"/>
                </a:lnTo>
                <a:cubicBezTo>
                  <a:pt x="1567793" y="1802670"/>
                  <a:pt x="1595056" y="1696584"/>
                  <a:pt x="1575477" y="1765110"/>
                </a:cubicBezTo>
                <a:cubicBezTo>
                  <a:pt x="1572901" y="1774128"/>
                  <a:pt x="1571348" y="1783422"/>
                  <a:pt x="1568653" y="1792405"/>
                </a:cubicBezTo>
                <a:cubicBezTo>
                  <a:pt x="1564519" y="1806185"/>
                  <a:pt x="1555005" y="1833349"/>
                  <a:pt x="1555005" y="1833349"/>
                </a:cubicBezTo>
                <a:cubicBezTo>
                  <a:pt x="1557280" y="1860644"/>
                  <a:pt x="1558209" y="1888085"/>
                  <a:pt x="1561829" y="1915235"/>
                </a:cubicBezTo>
                <a:cubicBezTo>
                  <a:pt x="1564519" y="1935407"/>
                  <a:pt x="1579655" y="1940720"/>
                  <a:pt x="1561829" y="1963002"/>
                </a:cubicBezTo>
                <a:cubicBezTo>
                  <a:pt x="1557336" y="1968619"/>
                  <a:pt x="1548182" y="1967551"/>
                  <a:pt x="1541358" y="1969826"/>
                </a:cubicBezTo>
                <a:cubicBezTo>
                  <a:pt x="1536809" y="1976650"/>
                  <a:pt x="1535325" y="1987252"/>
                  <a:pt x="1527710" y="1990298"/>
                </a:cubicBezTo>
                <a:cubicBezTo>
                  <a:pt x="1507699" y="1998302"/>
                  <a:pt x="1501831" y="1969595"/>
                  <a:pt x="1493590" y="1963002"/>
                </a:cubicBezTo>
                <a:cubicBezTo>
                  <a:pt x="1487973" y="1958509"/>
                  <a:pt x="1479943" y="1958453"/>
                  <a:pt x="1473119" y="1956179"/>
                </a:cubicBezTo>
                <a:cubicBezTo>
                  <a:pt x="1377451" y="1975310"/>
                  <a:pt x="1504119" y="1938826"/>
                  <a:pt x="1432175" y="2010770"/>
                </a:cubicBezTo>
                <a:cubicBezTo>
                  <a:pt x="1420802" y="2022143"/>
                  <a:pt x="1400330" y="2015319"/>
                  <a:pt x="1384408" y="2017593"/>
                </a:cubicBezTo>
                <a:cubicBezTo>
                  <a:pt x="1382133" y="2024417"/>
                  <a:pt x="1382077" y="2032448"/>
                  <a:pt x="1377584" y="2038065"/>
                </a:cubicBezTo>
                <a:cubicBezTo>
                  <a:pt x="1342309" y="2082161"/>
                  <a:pt x="1367442" y="2020728"/>
                  <a:pt x="1350289" y="2072184"/>
                </a:cubicBezTo>
                <a:cubicBezTo>
                  <a:pt x="1348014" y="2085832"/>
                  <a:pt x="1346821" y="2099705"/>
                  <a:pt x="1343465" y="2113128"/>
                </a:cubicBezTo>
                <a:cubicBezTo>
                  <a:pt x="1339976" y="2127084"/>
                  <a:pt x="1329817" y="2154071"/>
                  <a:pt x="1329817" y="2154071"/>
                </a:cubicBezTo>
                <a:cubicBezTo>
                  <a:pt x="1322993" y="2151796"/>
                  <a:pt x="1316539" y="2147247"/>
                  <a:pt x="1309346" y="2147247"/>
                </a:cubicBezTo>
                <a:cubicBezTo>
                  <a:pt x="1300777" y="2147247"/>
                  <a:pt x="1271232" y="2157677"/>
                  <a:pt x="1261578" y="2160895"/>
                </a:cubicBezTo>
                <a:cubicBezTo>
                  <a:pt x="1254754" y="2165444"/>
                  <a:pt x="1249308" y="2174543"/>
                  <a:pt x="1241107" y="2174543"/>
                </a:cubicBezTo>
                <a:cubicBezTo>
                  <a:pt x="1194697" y="2174543"/>
                  <a:pt x="1200624" y="2147399"/>
                  <a:pt x="1159220" y="2133599"/>
                </a:cubicBezTo>
                <a:lnTo>
                  <a:pt x="1138749" y="2126776"/>
                </a:lnTo>
                <a:cubicBezTo>
                  <a:pt x="1129650" y="2113128"/>
                  <a:pt x="1125101" y="2094931"/>
                  <a:pt x="1111453" y="2085832"/>
                </a:cubicBezTo>
                <a:cubicBezTo>
                  <a:pt x="1064525" y="2054547"/>
                  <a:pt x="1086071" y="2063724"/>
                  <a:pt x="1050038" y="2051713"/>
                </a:cubicBezTo>
                <a:cubicBezTo>
                  <a:pt x="1011235" y="2012908"/>
                  <a:pt x="1048595" y="2044166"/>
                  <a:pt x="1009095" y="2024417"/>
                </a:cubicBezTo>
                <a:cubicBezTo>
                  <a:pt x="1001760" y="2020749"/>
                  <a:pt x="996117" y="2014101"/>
                  <a:pt x="988623" y="2010770"/>
                </a:cubicBezTo>
                <a:cubicBezTo>
                  <a:pt x="975477" y="2004927"/>
                  <a:pt x="947680" y="1997122"/>
                  <a:pt x="947680" y="1997122"/>
                </a:cubicBezTo>
                <a:cubicBezTo>
                  <a:pt x="945405" y="1990298"/>
                  <a:pt x="938185" y="1983329"/>
                  <a:pt x="940856" y="1976650"/>
                </a:cubicBezTo>
                <a:cubicBezTo>
                  <a:pt x="943902" y="1969035"/>
                  <a:pt x="955529" y="1968801"/>
                  <a:pt x="961328" y="1963002"/>
                </a:cubicBezTo>
                <a:cubicBezTo>
                  <a:pt x="967127" y="1957203"/>
                  <a:pt x="970426" y="1949355"/>
                  <a:pt x="974975" y="1942531"/>
                </a:cubicBezTo>
                <a:cubicBezTo>
                  <a:pt x="957827" y="1891079"/>
                  <a:pt x="982953" y="1952501"/>
                  <a:pt x="947680" y="1908411"/>
                </a:cubicBezTo>
                <a:cubicBezTo>
                  <a:pt x="943187" y="1902794"/>
                  <a:pt x="944073" y="1894373"/>
                  <a:pt x="940856" y="1887940"/>
                </a:cubicBezTo>
                <a:cubicBezTo>
                  <a:pt x="937188" y="1880604"/>
                  <a:pt x="930876" y="1874804"/>
                  <a:pt x="927208" y="1867468"/>
                </a:cubicBezTo>
                <a:cubicBezTo>
                  <a:pt x="923991" y="1861034"/>
                  <a:pt x="923877" y="1853284"/>
                  <a:pt x="920384" y="1846996"/>
                </a:cubicBezTo>
                <a:cubicBezTo>
                  <a:pt x="912418" y="1832658"/>
                  <a:pt x="893089" y="1806053"/>
                  <a:pt x="893089" y="1806053"/>
                </a:cubicBezTo>
                <a:cubicBezTo>
                  <a:pt x="895364" y="1794680"/>
                  <a:pt x="897100" y="1783186"/>
                  <a:pt x="899913" y="1771934"/>
                </a:cubicBezTo>
                <a:cubicBezTo>
                  <a:pt x="905247" y="1750597"/>
                  <a:pt x="916464" y="1742168"/>
                  <a:pt x="899913" y="1717343"/>
                </a:cubicBezTo>
                <a:cubicBezTo>
                  <a:pt x="895923" y="1711358"/>
                  <a:pt x="886265" y="1712794"/>
                  <a:pt x="879441" y="1710519"/>
                </a:cubicBezTo>
                <a:cubicBezTo>
                  <a:pt x="858969" y="1712794"/>
                  <a:pt x="838343" y="1713957"/>
                  <a:pt x="818026" y="1717343"/>
                </a:cubicBezTo>
                <a:cubicBezTo>
                  <a:pt x="810931" y="1718526"/>
                  <a:pt x="804233" y="1726838"/>
                  <a:pt x="797555" y="1724167"/>
                </a:cubicBezTo>
                <a:cubicBezTo>
                  <a:pt x="789940" y="1721121"/>
                  <a:pt x="788456" y="1710519"/>
                  <a:pt x="783907" y="1703695"/>
                </a:cubicBezTo>
                <a:cubicBezTo>
                  <a:pt x="787354" y="1683012"/>
                  <a:pt x="790257" y="1631064"/>
                  <a:pt x="818026" y="1621808"/>
                </a:cubicBezTo>
                <a:lnTo>
                  <a:pt x="838498" y="1614984"/>
                </a:lnTo>
                <a:cubicBezTo>
                  <a:pt x="861505" y="1580475"/>
                  <a:pt x="839657" y="1604169"/>
                  <a:pt x="872617" y="1587689"/>
                </a:cubicBezTo>
                <a:cubicBezTo>
                  <a:pt x="879953" y="1584021"/>
                  <a:pt x="885594" y="1577372"/>
                  <a:pt x="893089" y="1574041"/>
                </a:cubicBezTo>
                <a:cubicBezTo>
                  <a:pt x="906235" y="1568198"/>
                  <a:pt x="934032" y="1560393"/>
                  <a:pt x="934032" y="1560393"/>
                </a:cubicBezTo>
                <a:cubicBezTo>
                  <a:pt x="938581" y="1551295"/>
                  <a:pt x="946418" y="1543192"/>
                  <a:pt x="947680" y="1533098"/>
                </a:cubicBezTo>
                <a:cubicBezTo>
                  <a:pt x="948843" y="1523792"/>
                  <a:pt x="945050" y="1514191"/>
                  <a:pt x="940856" y="1505802"/>
                </a:cubicBezTo>
                <a:cubicBezTo>
                  <a:pt x="927208" y="1478506"/>
                  <a:pt x="918110" y="1463722"/>
                  <a:pt x="893089" y="1451211"/>
                </a:cubicBezTo>
                <a:cubicBezTo>
                  <a:pt x="886655" y="1447994"/>
                  <a:pt x="879533" y="1446363"/>
                  <a:pt x="872617" y="1444387"/>
                </a:cubicBezTo>
                <a:cubicBezTo>
                  <a:pt x="863600" y="1441811"/>
                  <a:pt x="854420" y="1439838"/>
                  <a:pt x="845322" y="1437564"/>
                </a:cubicBezTo>
                <a:cubicBezTo>
                  <a:pt x="852146" y="1435289"/>
                  <a:pt x="860176" y="1435233"/>
                  <a:pt x="865793" y="1430740"/>
                </a:cubicBezTo>
                <a:cubicBezTo>
                  <a:pt x="882091" y="1417701"/>
                  <a:pt x="878023" y="1406280"/>
                  <a:pt x="886265" y="1389796"/>
                </a:cubicBezTo>
                <a:cubicBezTo>
                  <a:pt x="889933" y="1382461"/>
                  <a:pt x="895364" y="1376149"/>
                  <a:pt x="899913" y="1369325"/>
                </a:cubicBezTo>
                <a:cubicBezTo>
                  <a:pt x="905463" y="1352676"/>
                  <a:pt x="907157" y="1341609"/>
                  <a:pt x="920384" y="1328382"/>
                </a:cubicBezTo>
                <a:cubicBezTo>
                  <a:pt x="926183" y="1322583"/>
                  <a:pt x="933520" y="1318402"/>
                  <a:pt x="940856" y="1314734"/>
                </a:cubicBezTo>
                <a:cubicBezTo>
                  <a:pt x="947290" y="1311517"/>
                  <a:pt x="954504" y="1310185"/>
                  <a:pt x="961328" y="1307910"/>
                </a:cubicBezTo>
                <a:cubicBezTo>
                  <a:pt x="968152" y="1303361"/>
                  <a:pt x="974464" y="1297930"/>
                  <a:pt x="981799" y="1294262"/>
                </a:cubicBezTo>
                <a:cubicBezTo>
                  <a:pt x="1038308" y="1266007"/>
                  <a:pt x="964068" y="1312906"/>
                  <a:pt x="1022743" y="1273790"/>
                </a:cubicBezTo>
                <a:cubicBezTo>
                  <a:pt x="1004545" y="1219200"/>
                  <a:pt x="1031842" y="1282890"/>
                  <a:pt x="995447" y="1246495"/>
                </a:cubicBezTo>
                <a:cubicBezTo>
                  <a:pt x="983849" y="1234897"/>
                  <a:pt x="968152" y="1205552"/>
                  <a:pt x="968152" y="1205552"/>
                </a:cubicBezTo>
                <a:cubicBezTo>
                  <a:pt x="970426" y="1198728"/>
                  <a:pt x="971482" y="1191368"/>
                  <a:pt x="974975" y="1185080"/>
                </a:cubicBezTo>
                <a:cubicBezTo>
                  <a:pt x="982941" y="1170742"/>
                  <a:pt x="1002271" y="1144137"/>
                  <a:pt x="1002271" y="1144137"/>
                </a:cubicBezTo>
                <a:cubicBezTo>
                  <a:pt x="997776" y="1130651"/>
                  <a:pt x="993825" y="1112814"/>
                  <a:pt x="981799" y="1103193"/>
                </a:cubicBezTo>
                <a:cubicBezTo>
                  <a:pt x="976182" y="1098700"/>
                  <a:pt x="968152" y="1098644"/>
                  <a:pt x="961328" y="1096370"/>
                </a:cubicBezTo>
                <a:cubicBezTo>
                  <a:pt x="947680" y="1098644"/>
                  <a:pt x="933510" y="1098818"/>
                  <a:pt x="920384" y="1103193"/>
                </a:cubicBezTo>
                <a:cubicBezTo>
                  <a:pt x="880698" y="1116421"/>
                  <a:pt x="919297" y="1123302"/>
                  <a:pt x="879441" y="1110017"/>
                </a:cubicBezTo>
                <a:cubicBezTo>
                  <a:pt x="877166" y="1098644"/>
                  <a:pt x="879050" y="1085548"/>
                  <a:pt x="872617" y="1075898"/>
                </a:cubicBezTo>
                <a:cubicBezTo>
                  <a:pt x="862827" y="1061213"/>
                  <a:pt x="833595" y="1073712"/>
                  <a:pt x="824850" y="1075898"/>
                </a:cubicBezTo>
                <a:cubicBezTo>
                  <a:pt x="820301" y="1082722"/>
                  <a:pt x="814870" y="1089034"/>
                  <a:pt x="811202" y="1096370"/>
                </a:cubicBezTo>
                <a:cubicBezTo>
                  <a:pt x="801588" y="1115597"/>
                  <a:pt x="802900" y="1149178"/>
                  <a:pt x="777083" y="1157784"/>
                </a:cubicBezTo>
                <a:lnTo>
                  <a:pt x="756611" y="1164608"/>
                </a:lnTo>
                <a:cubicBezTo>
                  <a:pt x="749787" y="1169157"/>
                  <a:pt x="739186" y="1170641"/>
                  <a:pt x="736140" y="1178256"/>
                </a:cubicBezTo>
                <a:cubicBezTo>
                  <a:pt x="729329" y="1195283"/>
                  <a:pt x="743117" y="1220771"/>
                  <a:pt x="729316" y="1232847"/>
                </a:cubicBezTo>
                <a:cubicBezTo>
                  <a:pt x="717212" y="1243438"/>
                  <a:pt x="697471" y="1228298"/>
                  <a:pt x="681549" y="1226023"/>
                </a:cubicBezTo>
                <a:lnTo>
                  <a:pt x="667901" y="1185080"/>
                </a:lnTo>
                <a:cubicBezTo>
                  <a:pt x="665626" y="1178256"/>
                  <a:pt x="667062" y="1168598"/>
                  <a:pt x="661077" y="1164608"/>
                </a:cubicBezTo>
                <a:lnTo>
                  <a:pt x="640605" y="1150961"/>
                </a:lnTo>
                <a:cubicBezTo>
                  <a:pt x="618979" y="1118519"/>
                  <a:pt x="629551" y="1138269"/>
                  <a:pt x="613310" y="1089546"/>
                </a:cubicBezTo>
                <a:lnTo>
                  <a:pt x="606486" y="1069074"/>
                </a:lnTo>
                <a:cubicBezTo>
                  <a:pt x="604211" y="1039504"/>
                  <a:pt x="604288" y="1009658"/>
                  <a:pt x="599662" y="980364"/>
                </a:cubicBezTo>
                <a:cubicBezTo>
                  <a:pt x="591536" y="928902"/>
                  <a:pt x="589368" y="952951"/>
                  <a:pt x="572367" y="918949"/>
                </a:cubicBezTo>
                <a:cubicBezTo>
                  <a:pt x="569150" y="912515"/>
                  <a:pt x="570037" y="904094"/>
                  <a:pt x="565543" y="898477"/>
                </a:cubicBezTo>
                <a:cubicBezTo>
                  <a:pt x="560420" y="892073"/>
                  <a:pt x="551372" y="890079"/>
                  <a:pt x="545071" y="884829"/>
                </a:cubicBezTo>
                <a:cubicBezTo>
                  <a:pt x="510994" y="856432"/>
                  <a:pt x="540104" y="869526"/>
                  <a:pt x="504128" y="857534"/>
                </a:cubicBezTo>
                <a:cubicBezTo>
                  <a:pt x="499579" y="850710"/>
                  <a:pt x="496279" y="842861"/>
                  <a:pt x="490480" y="837062"/>
                </a:cubicBezTo>
                <a:cubicBezTo>
                  <a:pt x="484681" y="831263"/>
                  <a:pt x="474355" y="830369"/>
                  <a:pt x="470008" y="823414"/>
                </a:cubicBezTo>
                <a:cubicBezTo>
                  <a:pt x="462384" y="811215"/>
                  <a:pt x="460910" y="796119"/>
                  <a:pt x="456361" y="782471"/>
                </a:cubicBezTo>
                <a:cubicBezTo>
                  <a:pt x="450811" y="765820"/>
                  <a:pt x="449118" y="754756"/>
                  <a:pt x="435889" y="741528"/>
                </a:cubicBezTo>
                <a:cubicBezTo>
                  <a:pt x="430090" y="735729"/>
                  <a:pt x="422241" y="732429"/>
                  <a:pt x="415417" y="727880"/>
                </a:cubicBezTo>
                <a:cubicBezTo>
                  <a:pt x="413142" y="721056"/>
                  <a:pt x="412086" y="713696"/>
                  <a:pt x="408593" y="707408"/>
                </a:cubicBezTo>
                <a:cubicBezTo>
                  <a:pt x="400627" y="693070"/>
                  <a:pt x="386485" y="682026"/>
                  <a:pt x="381298" y="666465"/>
                </a:cubicBezTo>
                <a:cubicBezTo>
                  <a:pt x="379023" y="659641"/>
                  <a:pt x="377967" y="652281"/>
                  <a:pt x="374474" y="645993"/>
                </a:cubicBezTo>
                <a:cubicBezTo>
                  <a:pt x="366508" y="631655"/>
                  <a:pt x="362739" y="610237"/>
                  <a:pt x="347178" y="605050"/>
                </a:cubicBezTo>
                <a:lnTo>
                  <a:pt x="306235" y="591402"/>
                </a:lnTo>
                <a:cubicBezTo>
                  <a:pt x="289993" y="542678"/>
                  <a:pt x="280617" y="558439"/>
                  <a:pt x="313059" y="536811"/>
                </a:cubicBezTo>
                <a:cubicBezTo>
                  <a:pt x="315334" y="529987"/>
                  <a:pt x="319883" y="523533"/>
                  <a:pt x="319883" y="516340"/>
                </a:cubicBezTo>
                <a:cubicBezTo>
                  <a:pt x="319883" y="506450"/>
                  <a:pt x="306311" y="480916"/>
                  <a:pt x="299411" y="475396"/>
                </a:cubicBezTo>
                <a:cubicBezTo>
                  <a:pt x="293794" y="470903"/>
                  <a:pt x="285764" y="470847"/>
                  <a:pt x="278940" y="468573"/>
                </a:cubicBezTo>
                <a:lnTo>
                  <a:pt x="237996" y="441277"/>
                </a:lnTo>
                <a:lnTo>
                  <a:pt x="217525" y="427629"/>
                </a:lnTo>
                <a:cubicBezTo>
                  <a:pt x="212976" y="420805"/>
                  <a:pt x="210281" y="412281"/>
                  <a:pt x="203877" y="407158"/>
                </a:cubicBezTo>
                <a:cubicBezTo>
                  <a:pt x="198260" y="402665"/>
                  <a:pt x="189839" y="403551"/>
                  <a:pt x="183405" y="400334"/>
                </a:cubicBezTo>
                <a:cubicBezTo>
                  <a:pt x="176070" y="396666"/>
                  <a:pt x="170428" y="390017"/>
                  <a:pt x="162934" y="386686"/>
                </a:cubicBezTo>
                <a:cubicBezTo>
                  <a:pt x="149788" y="380843"/>
                  <a:pt x="135638" y="377587"/>
                  <a:pt x="121990" y="373038"/>
                </a:cubicBezTo>
                <a:cubicBezTo>
                  <a:pt x="115166" y="370763"/>
                  <a:pt x="107504" y="370204"/>
                  <a:pt x="101519" y="366214"/>
                </a:cubicBezTo>
                <a:lnTo>
                  <a:pt x="81047" y="352567"/>
                </a:lnTo>
                <a:cubicBezTo>
                  <a:pt x="56158" y="277900"/>
                  <a:pt x="95853" y="391001"/>
                  <a:pt x="60575" y="311623"/>
                </a:cubicBezTo>
                <a:cubicBezTo>
                  <a:pt x="54732" y="298477"/>
                  <a:pt x="54908" y="282650"/>
                  <a:pt x="46928" y="270680"/>
                </a:cubicBezTo>
                <a:cubicBezTo>
                  <a:pt x="7814" y="212009"/>
                  <a:pt x="54709" y="286241"/>
                  <a:pt x="26456" y="229737"/>
                </a:cubicBezTo>
                <a:cubicBezTo>
                  <a:pt x="0" y="176827"/>
                  <a:pt x="23135" y="240247"/>
                  <a:pt x="5984" y="188793"/>
                </a:cubicBezTo>
                <a:cubicBezTo>
                  <a:pt x="19632" y="179695"/>
                  <a:pt x="41741" y="177059"/>
                  <a:pt x="46928" y="161498"/>
                </a:cubicBezTo>
                <a:cubicBezTo>
                  <a:pt x="49203" y="154674"/>
                  <a:pt x="47899" y="145207"/>
                  <a:pt x="53752" y="141026"/>
                </a:cubicBezTo>
                <a:cubicBezTo>
                  <a:pt x="65458" y="132664"/>
                  <a:pt x="81047" y="131928"/>
                  <a:pt x="94695" y="127379"/>
                </a:cubicBezTo>
                <a:lnTo>
                  <a:pt x="115167" y="120555"/>
                </a:lnTo>
                <a:cubicBezTo>
                  <a:pt x="121991" y="116006"/>
                  <a:pt x="130515" y="113311"/>
                  <a:pt x="135638" y="106907"/>
                </a:cubicBezTo>
                <a:cubicBezTo>
                  <a:pt x="159111" y="77564"/>
                  <a:pt x="120451" y="91668"/>
                  <a:pt x="162934" y="72787"/>
                </a:cubicBezTo>
                <a:cubicBezTo>
                  <a:pt x="176080" y="66944"/>
                  <a:pt x="203877" y="59140"/>
                  <a:pt x="203877" y="59140"/>
                </a:cubicBezTo>
                <a:cubicBezTo>
                  <a:pt x="206152" y="52316"/>
                  <a:pt x="206711" y="44653"/>
                  <a:pt x="210701" y="38668"/>
                </a:cubicBezTo>
                <a:cubicBezTo>
                  <a:pt x="216054" y="30638"/>
                  <a:pt x="230035" y="9098"/>
                  <a:pt x="237996" y="4549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12" idx="6"/>
          </p:cNvCxnSpPr>
          <p:nvPr/>
        </p:nvCxnSpPr>
        <p:spPr>
          <a:xfrm rot="10800000">
            <a:off x="2057400" y="3124200"/>
            <a:ext cx="3124200" cy="457212"/>
          </a:xfrm>
          <a:prstGeom prst="straightConnector1">
            <a:avLst/>
          </a:prstGeom>
          <a:ln w="63500" cmpd="sng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905000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20460" y="2823476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474 km</a:t>
            </a: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23372"/>
            <a:ext cx="42672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1" y="3505200"/>
            <a:ext cx="4343400" cy="31053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18Hamdocat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05200"/>
            <a:ext cx="4267200" cy="304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572" y="130632"/>
            <a:ext cx="4419600" cy="31604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14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25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quyết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Biên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Phủ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 algn="just">
              <a:lnSpc>
                <a:spcPct val="125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 algn="just">
              <a:lnSpc>
                <a:spcPct val="125000"/>
              </a:lnSpc>
            </a:pP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229&quot;&gt;&lt;property id=&quot;20148&quot; value=&quot;5&quot;/&gt;&lt;property id=&quot;20300&quot; value=&quot;Slide 14&quot;/&gt;&lt;property id=&quot;20307&quot; value=&quot;270&quot;/&gt;&lt;/object&gt;&lt;object type=&quot;3&quot; unique_id=&quot;10344&quot;&gt;&lt;property id=&quot;20148&quot; value=&quot;5&quot;/&gt;&lt;property id=&quot;20300&quot; value=&quot;Slide 21&quot;/&gt;&lt;property id=&quot;20307&quot; value=&quot;280&quot;/&gt;&lt;/object&gt;&lt;object type=&quot;3&quot; unique_id=&quot;10501&quot;&gt;&lt;property id=&quot;20148&quot; value=&quot;5&quot;/&gt;&lt;property id=&quot;20300&quot; value=&quot;Slide 7&quot;/&gt;&lt;property id=&quot;20307&quot; value=&quot;281&quot;/&gt;&lt;/object&gt;&lt;object type=&quot;3&quot; unique_id=&quot;10502&quot;&gt;&lt;property id=&quot;20148&quot; value=&quot;5&quot;/&gt;&lt;property id=&quot;20300&quot; value=&quot;Slide 8&quot;/&gt;&lt;property id=&quot;20307&quot; value=&quot;282&quot;/&gt;&lt;/object&gt;&lt;object type=&quot;3&quot; unique_id=&quot;10870&quot;&gt;&lt;property id=&quot;20148&quot; value=&quot;5&quot;/&gt;&lt;property id=&quot;20300&quot; value=&quot;Slide 16&quot;/&gt;&lt;property id=&quot;20307&quot; value=&quot;294&quot;/&gt;&lt;/object&gt;&lt;object type=&quot;3&quot; unique_id=&quot;11108&quot;&gt;&lt;property id=&quot;20148&quot; value=&quot;5&quot;/&gt;&lt;property id=&quot;20300&quot; value=&quot;Slide 17&quot;/&gt;&lt;property id=&quot;20307&quot; value=&quot;295&quot;/&gt;&lt;/object&gt;&lt;object type=&quot;3&quot; unique_id=&quot;11112&quot;&gt;&lt;property id=&quot;20148&quot; value=&quot;5&quot;/&gt;&lt;property id=&quot;20300&quot; value=&quot;Slide 22&quot;/&gt;&lt;property id=&quot;20307&quot; value=&quot;299&quot;/&gt;&lt;/object&gt;&lt;object type=&quot;3&quot; unique_id=&quot;11113&quot;&gt;&lt;property id=&quot;20148&quot; value=&quot;5&quot;/&gt;&lt;property id=&quot;20300&quot; value=&quot;Slide 23&quot;/&gt;&lt;property id=&quot;20307&quot; value=&quot;300&quot;/&gt;&lt;/object&gt;&lt;object type=&quot;3&quot; unique_id=&quot;11311&quot;&gt;&lt;property id=&quot;20148&quot; value=&quot;5&quot;/&gt;&lt;property id=&quot;20300&quot; value=&quot;Slide 2&quot;/&gt;&lt;property id=&quot;20307&quot; value=&quot;301&quot;/&gt;&lt;/object&gt;&lt;object type=&quot;3&quot; unique_id=&quot;11312&quot;&gt;&lt;property id=&quot;20148&quot; value=&quot;5&quot;/&gt;&lt;property id=&quot;20300&quot; value=&quot;Slide 3&quot;/&gt;&lt;property id=&quot;20307&quot; value=&quot;302&quot;/&gt;&lt;/object&gt;&lt;object type=&quot;3&quot; unique_id=&quot;11400&quot;&gt;&lt;property id=&quot;20148&quot; value=&quot;5&quot;/&gt;&lt;property id=&quot;20300&quot; value=&quot;Slide 18&quot;/&gt;&lt;property id=&quot;20307&quot; value=&quot;303&quot;/&gt;&lt;/object&gt;&lt;object type=&quot;3&quot; unique_id=&quot;11401&quot;&gt;&lt;property id=&quot;20148&quot; value=&quot;5&quot;/&gt;&lt;property id=&quot;20300&quot; value=&quot;Slide 19&quot;/&gt;&lt;property id=&quot;20307&quot; value=&quot;304&quot;/&gt;&lt;/object&gt;&lt;object type=&quot;3&quot; unique_id=&quot;11402&quot;&gt;&lt;property id=&quot;20148&quot; value=&quot;5&quot;/&gt;&lt;property id=&quot;20300&quot; value=&quot;Slide 20&quot;/&gt;&lt;property id=&quot;20307&quot; value=&quot;305&quot;/&gt;&lt;/object&gt;&lt;object type=&quot;3&quot; unique_id=&quot;11467&quot;&gt;&lt;property id=&quot;20148&quot; value=&quot;5&quot;/&gt;&lt;property id=&quot;20300&quot; value=&quot;Slide 1&quot;/&gt;&lt;property id=&quot;20307&quot; value=&quot;306&quot;/&gt;&lt;/object&gt;&lt;object type=&quot;3&quot; unique_id=&quot;11468&quot;&gt;&lt;property id=&quot;20148&quot; value=&quot;5&quot;/&gt;&lt;property id=&quot;20300&quot; value=&quot;Slide 26&quot;/&gt;&lt;property id=&quot;20307&quot; value=&quot;307&quot;/&gt;&lt;/object&gt;&lt;object type=&quot;3&quot; unique_id=&quot;11649&quot;&gt;&lt;property id=&quot;20148&quot; value=&quot;5&quot;/&gt;&lt;property id=&quot;20300&quot; value=&quot;Slide 11&quot;/&gt;&lt;property id=&quot;20307&quot; value=&quot;308&quot;/&gt;&lt;/object&gt;&lt;object type=&quot;3&quot; unique_id=&quot;11650&quot;&gt;&lt;property id=&quot;20148&quot; value=&quot;5&quot;/&gt;&lt;property id=&quot;20300&quot; value=&quot;Slide 13&quot;/&gt;&lt;property id=&quot;20307&quot; value=&quot;309&quot;/&gt;&lt;/object&gt;&lt;object type=&quot;3&quot; unique_id=&quot;11651&quot;&gt;&lt;property id=&quot;20148&quot; value=&quot;5&quot;/&gt;&lt;property id=&quot;20300&quot; value=&quot;Slide 15&quot;/&gt;&lt;property id=&quot;20307&quot; value=&quot;310&quot;/&gt;&lt;/object&gt;&lt;object type=&quot;3&quot; unique_id=&quot;11782&quot;&gt;&lt;property id=&quot;20148&quot; value=&quot;5&quot;/&gt;&lt;property id=&quot;20300&quot; value=&quot;Slide 25&quot;/&gt;&lt;property id=&quot;20307&quot; value=&quot;311&quot;/&gt;&lt;/object&gt;&lt;object type=&quot;3&quot; unique_id=&quot;11814&quot;&gt;&lt;property id=&quot;20148&quot; value=&quot;5&quot;/&gt;&lt;property id=&quot;20300&quot; value=&quot;Slide 24&quot;/&gt;&lt;property id=&quot;20307&quot; value=&quot;31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319</Words>
  <Application>Microsoft Office PowerPoint</Application>
  <PresentationFormat>On-screen Show (4:3)</PresentationFormat>
  <Paragraphs>114</Paragraphs>
  <Slides>26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lan anh</cp:lastModifiedBy>
  <cp:revision>77</cp:revision>
  <dcterms:created xsi:type="dcterms:W3CDTF">2016-12-14T05:09:53Z</dcterms:created>
  <dcterms:modified xsi:type="dcterms:W3CDTF">2019-02-14T09:47:34Z</dcterms:modified>
</cp:coreProperties>
</file>