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FFFF66"/>
    <a:srgbClr val="00FFFF"/>
    <a:srgbClr val="3399FF"/>
    <a:srgbClr val="99CCFF"/>
    <a:srgbClr val="FF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4" autoAdjust="0"/>
    <p:restoredTop sz="90929"/>
  </p:normalViewPr>
  <p:slideViewPr>
    <p:cSldViewPr>
      <p:cViewPr varScale="1">
        <p:scale>
          <a:sx n="67" d="100"/>
          <a:sy n="67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9B7744-6678-4FA0-BBCF-54E1D10CE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E3E-5780-4131-B636-A87D04C4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2EA9A-1361-492F-955A-BF3A9495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530-6375-460A-B48C-1BCEC61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C010-BF79-4E09-A8EA-E0659AB01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6F28-AEC1-41D0-8639-26BCC689B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599B-6C82-4A61-9F41-0C9942CAA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7EE5-D27F-482A-8082-93909636F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DE1B-EA2B-4B56-9133-8F83C8D1A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8FC6-BB9A-48AC-B668-C55D9DD42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947E-1AEB-4548-9F19-DB9A54ED0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BC449ECC-6069-47E7-87BE-C13362FCE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381000"/>
            <a:ext cx="7924800" cy="5715000"/>
          </a:xfrm>
          <a:prstGeom prst="horizontalScroll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057400"/>
            <a:ext cx="6324600" cy="8382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CC66FF"/>
                </a:solidFill>
                <a:latin typeface="Arial"/>
              </a:rPr>
              <a:t>TẬP LÀM VĂN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057400" y="31242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rgbClr val="0033CC"/>
                </a:solidFill>
                <a:latin typeface="Arial" charset="0"/>
              </a:rPr>
              <a:t>KẾT BÀI TRONG BÀI VĂN 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 autoUpdateAnimBg="0"/>
      <p:bldP spid="2050" grpId="0" animBg="1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QANH\Holidays-Valentine\Bell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861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E:\QANH\Bunny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1148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38400" y="152400"/>
            <a:ext cx="5029200" cy="3733800"/>
          </a:xfrm>
          <a:prstGeom prst="cloudCallout">
            <a:avLst>
              <a:gd name="adj1" fmla="val 62690"/>
              <a:gd name="adj2" fmla="val 6534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 i="1">
                <a:solidFill>
                  <a:srgbClr val="FF0000"/>
                </a:solidFill>
                <a:latin typeface="Arial" charset="0"/>
              </a:rPr>
              <a:t>Chúc các con học thật  giỏi nhé !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3154363"/>
            <a:ext cx="63246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800080"/>
                </a:solidFill>
                <a:latin typeface="Arial" charset="0"/>
              </a:rPr>
              <a:t>GIỜ HỌC </a:t>
            </a:r>
          </a:p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800080"/>
                </a:solidFill>
                <a:latin typeface="Arial" charset="0"/>
              </a:rPr>
              <a:t>      ĐẾN ĐÂY LÀ </a:t>
            </a:r>
          </a:p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800080"/>
                </a:solidFill>
                <a:latin typeface="Arial" charset="0"/>
              </a:rPr>
              <a:t>              HẾT RỒI !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 autoUpdateAnimBg="0"/>
      <p:bldP spid="174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400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0066"/>
                </a:solidFill>
                <a:latin typeface="Arial"/>
              </a:rPr>
              <a:t>KẾT BÀI TRONG CHUYỆN: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410450" cy="762000"/>
          </a:xfrm>
          <a:noFill/>
        </p:spPr>
        <p:txBody>
          <a:bodyPr/>
          <a:lstStyle/>
          <a:p>
            <a:pPr lvl="1" eaLnBrk="1" hangingPunct="1">
              <a:buClrTx/>
              <a:buFontTx/>
              <a:buNone/>
            </a:pPr>
            <a:r>
              <a:rPr lang="en-US" sz="4400" smtClean="0">
                <a:effectLst/>
                <a:latin typeface="Arial" charset="0"/>
              </a:rPr>
              <a:t>“ÔNG TRẠNG THẢ DIỀU”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5800" y="31242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THẾ RỒI VUA MỞ KHOA THI. CHÚ BÉ THẢ DIỀU ĐỖ TRẠNG NGUYÊN. ÔNG TRẠNG KHI ẤY MỚI CÓ M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BA TUỔI. ĐÓ LÀ TRẠNG NGUYÊN TRẺ NHẤT CỦA N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NAM TA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CÓ HAI CÁCH KẾT BÀI SAU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     THẾ RỒI VUA MỞ KHOA THI. CHÚ BÉ THẢ DIỀU ĐỖ TRẠNG NGUYÊN. ÔNG TRẠNG KHI ẤY MỚI CÓ M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ỜI BA TUỔI. ĐÓ LÀ TRẠNG NGUYÊN TRẺ NHẤT CỦA N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ỚC NAM TA.</a:t>
            </a:r>
          </a:p>
          <a:p>
            <a:pPr marL="742950" lvl="1" indent="-285750">
              <a:spcBef>
                <a:spcPct val="20000"/>
              </a:spcBef>
            </a:pPr>
            <a:endParaRPr lang="en-US" sz="20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800600" y="1371600"/>
            <a:ext cx="396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FFFF"/>
                </a:solidFill>
                <a:latin typeface="Arial" charset="0"/>
              </a:rPr>
              <a:t>      THẾ RỒI VUA MỞ KHOA THI. CHÚ BÉ THẢ DIỀU ĐỖ TRẠNG NGUYÊN. ÔNG TRẠNG KHI ẤY MỚI CÓ M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ỜI BA TUỔI. ĐÓ LÀ TRẠNG NGUYÊN TRẺ NHẤT CỦA N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ỚC NAM TA.</a:t>
            </a:r>
          </a:p>
          <a:p>
            <a:pPr>
              <a:spcBef>
                <a:spcPct val="20000"/>
              </a:spcBef>
            </a:pPr>
            <a:r>
              <a:rPr lang="en-US" sz="2000">
                <a:solidFill>
                  <a:srgbClr val="FFFFFF"/>
                </a:solidFill>
                <a:latin typeface="Arial" charset="0"/>
              </a:rPr>
              <a:t>       CÂU CHUYỆN NÀY GIÚP EM THẤM THÍA H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N LỜI KHUYÊN CỦA NG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ỜI X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A: “ CÓ CHÍ THÌ NÊN”. AI NỖ LỰC V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N LÊN, NG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ỜI ẤY SẼ ĐẠT Đ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ỢC ĐIỀU MÌNH MONG MUỐN.</a:t>
            </a:r>
            <a:endParaRPr lang="en-US" sz="2000" i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10113" y="1447800"/>
            <a:ext cx="0" cy="5105400"/>
          </a:xfrm>
          <a:prstGeom prst="line">
            <a:avLst/>
          </a:prstGeom>
          <a:noFill/>
          <a:ln w="38100" cap="sq">
            <a:pattFill prst="trellis">
              <a:fgClr>
                <a:srgbClr val="FF0066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28600" y="5791200"/>
            <a:ext cx="4343400" cy="685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876800" y="5776913"/>
            <a:ext cx="4114800" cy="685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b="1" i="1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  <p:bldP spid="6151" grpId="0" autoUpdateAnimBg="0"/>
      <p:bldP spid="6152" grpId="0" animBg="1"/>
      <p:bldP spid="6153" grpId="0" animBg="1" autoUpdateAnimBg="0"/>
      <p:bldP spid="615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1981200"/>
            <a:ext cx="571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CÓ HAI CÁCH KẾT BÀI: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85800" y="3063875"/>
            <a:ext cx="71628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chemeClr val="bg2"/>
                </a:solidFill>
                <a:latin typeface="Arial" charset="0"/>
              </a:rPr>
              <a:t>KẾT BÀI MỞ RỘNG: NÊU Ý NGHĨA HOẶC Đ</a:t>
            </a:r>
            <a:r>
              <a:rPr lang="vi-VN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>
                <a:solidFill>
                  <a:schemeClr val="bg2"/>
                </a:solidFill>
                <a:latin typeface="Arial" charset="0"/>
              </a:rPr>
              <a:t>A RA LỜI BÌNH LUẬN VỀ CÂU CHUYỆN.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85800" y="4298950"/>
            <a:ext cx="74676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</a:rPr>
              <a:t>2.    </a:t>
            </a:r>
            <a:r>
              <a:rPr lang="en-US">
                <a:solidFill>
                  <a:schemeClr val="bg2"/>
                </a:solidFill>
                <a:latin typeface="Arial" charset="0"/>
              </a:rPr>
              <a:t>KẾT BÀI KHÔNG MỞ RỘNG CHỈ CHO BIẾT KẾT CỤC CỦA CÂU CHUYỆN. KHÔNG BÌNH LUẬN GÌ THÊM.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209800" y="304800"/>
            <a:ext cx="4724400" cy="1600200"/>
          </a:xfrm>
          <a:prstGeom prst="ellipseRibbon2">
            <a:avLst>
              <a:gd name="adj1" fmla="val 31546"/>
              <a:gd name="adj2" fmla="val 48120"/>
              <a:gd name="adj3" fmla="val 13292"/>
            </a:avLst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accent2"/>
                </a:solidFill>
                <a:latin typeface="Arial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00" grpId="0" autoUpdateAnimBg="0"/>
      <p:bldP spid="8201" grpId="0" autoUpdateAnimBg="0"/>
      <p:bldP spid="8202" grpId="0" animBg="1" autoUpdateAnimBg="0"/>
      <p:bldP spid="82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LUYỆN TẬP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3276600"/>
            <a:ext cx="76962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SAU ĐÂY LÀ MỘT SỐ KẾT BÀI CỦA CHUYỆN RÙA VÀ THỎ. EM HÃY CHO BIẾT ĐÓ LÀ NHỮNG KẾT BÀI THEO CÁCH NÀO.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10000" y="1843088"/>
            <a:ext cx="1447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BÀI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CC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a. Lúc sực nhớ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ến cuộc thi, ngẩng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ầu lên, thỏ thấy rùa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ã gần tới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ích, bèn vắt chân lên cổ mà chạy.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ng muộn mất rồi. Rùa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ã tới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ích tr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ớc nó.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9600" y="1555750"/>
            <a:ext cx="71628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b. Câu chuyện Rùa và thỏ là lời nhắc nhở nghiêm khắc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ối với những ai hay ỷ vào sức mình mà chủ quan, biếng nhác.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" y="2819400"/>
            <a:ext cx="8077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c. Đó là toàn bộ câu chuyện chú thỏ hợm hĩnh phải nếm mùi thất bại tr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ớc anh rùa có quyết tâm cao.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9600" y="3841750"/>
            <a:ext cx="68580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d. Nghe xong câu chuyện cô giáo kể, ai cũng tự nhủ: Không bao giờ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ợc l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ơ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 là trong học tập và rèn luyện bản thân.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9600" y="5137150"/>
            <a:ext cx="77724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e. Cho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ến bây giờ, mỗi khi nhờ lại chuyện chạy thi với rùa, tôi vẫn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ỏ mặt vì xấu hổ. Mong sao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ừng mắc bệnh chủ quan, hợm hĩnh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 thỏ tôi ngày nào.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410200" y="1143000"/>
            <a:ext cx="3429000" cy="457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324600" y="2438400"/>
            <a:ext cx="2514600" cy="3952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324600" y="3262313"/>
            <a:ext cx="2514600" cy="3952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324600" y="4648200"/>
            <a:ext cx="2514600" cy="3952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324600" y="5929313"/>
            <a:ext cx="2514600" cy="3952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0" grpId="0" autoUpdateAnimBg="0"/>
      <p:bldP spid="11271" grpId="0" autoUpdateAnimBg="0"/>
      <p:bldP spid="11273" grpId="0" autoUpdateAnimBg="0"/>
      <p:bldP spid="11274" grpId="0" autoUpdateAnimBg="0"/>
      <p:bldP spid="11275" grpId="0" animBg="1" autoUpdateAnimBg="0"/>
      <p:bldP spid="11276" grpId="0" animBg="1" autoUpdateAnimBg="0" rev="1"/>
      <p:bldP spid="11277" grpId="0" animBg="1" autoUpdateAnimBg="0"/>
      <p:bldP spid="11278" grpId="0" animBg="1" autoUpdateAnimBg="0" rev="1"/>
      <p:bldP spid="11279" grpId="0" animBg="1" autoUpdateAnimBg="0" rev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LUYỆN TẬP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438400"/>
            <a:ext cx="80010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TÌM PHẦN KẾT BÀI VÀ CHO BIẾT KẾT BÀI THEO CÁCH NÀO CỦA NHỮNG CHUYỆN SAU: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0" y="1600200"/>
            <a:ext cx="1447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BÀI 2: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14400" y="4191000"/>
            <a:ext cx="6858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1. Một ng</a:t>
            </a:r>
            <a:r>
              <a:rPr lang="vi-VN" sz="3600" b="1" i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ời chính trực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14400" y="5181600"/>
            <a:ext cx="678180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2. Nỗi dằn vặt của An-</a:t>
            </a:r>
            <a:r>
              <a:rPr lang="vi-VN" sz="36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rây-ca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1098550"/>
            <a:ext cx="77724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*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Chuyện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1: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Nếu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Thái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hậu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hỏi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ng</a:t>
            </a:r>
            <a:r>
              <a:rPr lang="vi-VN" b="1" i="1" dirty="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ời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hầu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hạ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giỏi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thì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thần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xin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cử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Vũ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Tán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Đ</a:t>
            </a:r>
            <a:r>
              <a:rPr lang="vi-VN" b="1" i="1" dirty="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ờng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,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còn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hỏi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ng</a:t>
            </a:r>
            <a:r>
              <a:rPr lang="vi-VN" b="1" i="1" dirty="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ời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tài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ba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giúp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n</a:t>
            </a:r>
            <a:r>
              <a:rPr lang="vi-VN" b="1" i="1" dirty="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ớc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,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thần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xin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cử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Trần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Trung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latin typeface="Arial" charset="0"/>
              </a:rPr>
              <a:t>tá</a:t>
            </a:r>
            <a:r>
              <a:rPr lang="en-US" b="1" i="1" dirty="0">
                <a:solidFill>
                  <a:srgbClr val="FFFF66"/>
                </a:solidFill>
                <a:latin typeface="Arial" charset="0"/>
              </a:rPr>
              <a:t>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3035300"/>
            <a:ext cx="7162800" cy="2308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* Chuyện 2: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ng An-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rây-ca không nghĩ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 vậy. Cả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êm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ó, em ngồi nức nở d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ới gốc cây táo do tay ông vun trồng. Mãi sau này, khi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ã lớn, em vẫn luôn tự dằn vặt: “ Giá mình mua thuốc về kịp thì ông còn sống thêm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ợc ít n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ă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m nữa”.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276850" y="2262187"/>
            <a:ext cx="3429000" cy="457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 dirty="0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sz="1800" b="1" i="1" dirty="0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257800" y="4886325"/>
            <a:ext cx="3429000" cy="457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 dirty="0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sz="1800" b="1" i="1" dirty="0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8" grpId="0" animBg="1" autoUpdateAnimBg="0" rev="1"/>
      <p:bldP spid="14350" grpId="0" animBg="1" autoUpdateAnimBg="0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LUYỆN TẬP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455863"/>
            <a:ext cx="8001000" cy="3084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VIẾT KẾT BÀI CỦA CHUYỆN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Arial" charset="0"/>
              </a:rPr>
              <a:t>MỘT NG</a:t>
            </a:r>
            <a:r>
              <a:rPr lang="vi-VN" sz="2800" b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chemeClr val="bg2"/>
                </a:solidFill>
                <a:latin typeface="Arial" charset="0"/>
              </a:rPr>
              <a:t>ỜI CHÍNH TRỰC 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HOẶC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Arial" charset="0"/>
              </a:rPr>
              <a:t>NỖI DẰN VẶT CỦA AN-ĐRÂY-CA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THEO CÁCH KẾT BÀI MỞ RỘNG.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0" y="1600200"/>
            <a:ext cx="1447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BÀI 3: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362200" y="2895600"/>
            <a:ext cx="2286000" cy="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057400" y="5486400"/>
            <a:ext cx="5257800" cy="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91" grpId="0" animBg="1"/>
      <p:bldP spid="16392" grpId="0" animBg="1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157</TotalTime>
  <Words>706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 Diagonal</vt:lpstr>
      <vt:lpstr>TẬP LÀM VĂN</vt:lpstr>
      <vt:lpstr>KẾT BÀI TRONG CHUYỆN: </vt:lpstr>
      <vt:lpstr>CÓ HAI CÁCH KẾT BÀI SAU</vt:lpstr>
      <vt:lpstr>GHI NHỚ</vt:lpstr>
      <vt:lpstr>LUYỆN TẬP</vt:lpstr>
      <vt:lpstr>PowerPoint Presentation</vt:lpstr>
      <vt:lpstr>LUYỆN TẬP</vt:lpstr>
      <vt:lpstr>PowerPoint Presentation</vt:lpstr>
      <vt:lpstr>LUYỆN TẬP</vt:lpstr>
      <vt:lpstr>PowerPoint Presentation</vt:lpstr>
      <vt:lpstr>PowerPoint Presentation</vt:lpstr>
    </vt:vector>
  </TitlesOfParts>
  <Company>NNT Groups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toµn giao th«ng</dc:title>
  <dc:creator>NNT</dc:creator>
  <cp:lastModifiedBy>huy_ctn</cp:lastModifiedBy>
  <cp:revision>16</cp:revision>
  <dcterms:created xsi:type="dcterms:W3CDTF">2007-11-08T16:01:11Z</dcterms:created>
  <dcterms:modified xsi:type="dcterms:W3CDTF">2015-07-22T17:45:59Z</dcterms:modified>
</cp:coreProperties>
</file>