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5" r:id="rId2"/>
    <p:sldId id="294" r:id="rId3"/>
    <p:sldId id="281" r:id="rId4"/>
    <p:sldId id="282" r:id="rId5"/>
    <p:sldId id="276" r:id="rId6"/>
    <p:sldId id="279" r:id="rId7"/>
    <p:sldId id="293" r:id="rId8"/>
    <p:sldId id="280" r:id="rId9"/>
    <p:sldId id="289" r:id="rId10"/>
    <p:sldId id="283" r:id="rId11"/>
    <p:sldId id="286" r:id="rId12"/>
    <p:sldId id="268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B8B42-7C07-4DDF-877B-AA2FED8EFA5C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FAAD6-5247-46E8-9B73-1D3FCB80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4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E2EE980-13E4-4E18-80F6-FBC4EBC939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594C9A0-6597-4079-9ADC-4A1681FE34EF}" type="slidenum">
              <a:rPr lang="vi-VN" altLang="en-US" sz="1200">
                <a:cs typeface="Arial" panose="020B0604020202020204" pitchFamily="34" charset="0"/>
              </a:rPr>
              <a:pPr algn="r" eaLnBrk="1" hangingPunct="1"/>
              <a:t>2</a:t>
            </a:fld>
            <a:endParaRPr lang="vi-VN" altLang="en-US" sz="1200"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D9DB7C8-12EE-4546-A420-B41A57135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AE0D6AA-72F6-4A92-94DF-453BC10C3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CBAA572-0AA8-4702-880D-EB292B6DF0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DE61FEC-33D7-4A18-B66A-2E5FFB27C3A5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13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715B9FE-47E0-4D38-AEEB-990BB3AB5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A2702CB-D2A1-489F-BAE7-3D6BABC18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6F6F-1443-4BD2-843C-45A9FC21C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FCEEA-0772-46F2-8DF5-EB9A7F41C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961CE-8C44-4B2B-A214-4D9C9ECC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423B-F11F-483B-8B30-6B033BC1A01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4D5B4-4D94-4B72-83E4-6E589032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A650C-7C9B-42B9-81B5-030AD802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B2C-4DB8-4D68-97C9-1C284409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5B45-7F98-45E4-ACC8-B5552068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73F59-3C8B-4999-A378-B290D7A10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DBC72-3464-4212-992F-C82FA92D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423B-F11F-483B-8B30-6B033BC1A01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860E1-179E-4F6B-9BDD-37CFBC3A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2FFA0-B6A8-4D94-87A7-473CEF3F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B2C-4DB8-4D68-97C9-1C284409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9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EAD0F-3A05-4DBE-A02E-490CC0E4C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56671-6CF7-4075-9F58-648BFAC2A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CD2ED-4874-4816-AD90-D7CF30FB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423B-F11F-483B-8B30-6B033BC1A01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AA58B-D086-4318-A6A6-5279CB25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8BE04-0721-4D4C-A580-69A796F7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B2C-4DB8-4D68-97C9-1C284409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5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0A93-6D75-4AD6-8D45-5DC97506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AC674-A8E1-4471-A980-A2653F4D5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5EFC6-BE09-4525-9265-448BF8A5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423B-F11F-483B-8B30-6B033BC1A01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56E81-8E89-4833-8986-1E8DCF30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C392-F2DC-490C-BB03-4BCA1B1D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B2C-4DB8-4D68-97C9-1C284409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1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5C9E-F4E8-4459-A874-28CA0BDC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BE403-45C0-4397-A217-E2975E5DF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C226-FCE3-4916-8355-E778C1FC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423B-F11F-483B-8B30-6B033BC1A01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A1CF2-53A2-4A61-9680-8C29624E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A7CBC-F3E2-485C-BE0A-4172EDA7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B2C-4DB8-4D68-97C9-1C284409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6E8C-84EC-4530-998A-282BBDF1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1F4C5-42F8-4AE9-B693-EF1F7937C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EE847-B416-4550-AAA8-25CE2A510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54EDD-33BC-46D7-A31C-440E0EFD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423B-F11F-483B-8B30-6B033BC1A01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AF52A-1AE5-49D8-B86D-CE815019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975DF-F15F-4F14-A062-495D7408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B2C-4DB8-4D68-97C9-1C284409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C886-2944-4C84-B4AB-F6572004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F7C22-CA98-4678-8D23-573ADD5E9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5D33B-234A-4088-AED5-9F6514A3B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EFB71-B7F7-4896-B7C2-7118E63E8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E97DC-7A52-47B2-99A8-071FEC3D7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BE767-6317-4826-913F-33091CFB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423B-F11F-483B-8B30-6B033BC1A01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6BEC3C-5E88-4479-A3EB-0684DC55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B4B5D-06A6-4D38-9B66-0965F65A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B2C-4DB8-4D68-97C9-1C284409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5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F600-8158-45A2-91F2-220A723F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D28A4-6798-4D19-9AFF-1B39E74C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423B-F11F-483B-8B30-6B033BC1A01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F572C-5AF0-4DC5-96C7-B46208C7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3BCA7-6FD6-4E7C-A0D3-0E69122E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B2C-4DB8-4D68-97C9-1C284409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3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3593C-AB34-449D-879E-F1FE1A2F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423B-F11F-483B-8B30-6B033BC1A01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F3851-36C4-4012-A2B3-A5CC958D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6974E-1480-4CDE-ADF8-F79D1D9A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B2C-4DB8-4D68-97C9-1C284409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1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8FBB-262C-468D-A82C-18F2160D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F1B03-2CA3-4F19-9DF2-C5441E5E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FFC3-86C8-4AB6-BB2A-6F6FCCB63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FE63E-3A68-4CB4-A465-C95691EA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423B-F11F-483B-8B30-6B033BC1A01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696D3-A99F-4159-8306-CA37777D3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7BEEC-8AB3-45BE-AEED-1944D81C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B2C-4DB8-4D68-97C9-1C284409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1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924F-51E9-4937-98C3-B0ED50EE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ED7DD8-5245-431C-AC3F-EB8F0F008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C0E35-37A9-46A0-9257-3893C756E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D4967-64ED-442F-B356-63B06A59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423B-F11F-483B-8B30-6B033BC1A01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1D861-38E8-4B6F-95D2-4658877D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C7442-081B-4C3E-94EF-450E991F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7B2C-4DB8-4D68-97C9-1C284409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C4723-696F-4B32-8BB1-C4D16D2C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38947-1572-4534-A899-A764612D0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7E791-77B3-4935-941C-18D3635C4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5423B-F11F-483B-8B30-6B033BC1A01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232E5-7817-4E04-9640-E4F132D80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2197D-DDE3-4609-9842-F24C53AEC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A7B2C-4DB8-4D68-97C9-1C284409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B&#224;i%202%20-%20Short%20vowel%20_&#618;_%20(Nguy&#234;n%20&#226;m%20ng&#7855;n%20_&#618;_)%20_raquo;%20Ph&#225;t%20&#226;m%20ti&#7871;ng%20Anh%20c&#417;%20b&#7843;n%20-%20Ph&#225;t%20&#226;m%20ti&#7871;ng%20Anh%20-%20H&#7885;c%20ph&#225;t%20&#226;m%20ti&#7871;ng%20Anh%20_raquo;%20Ph&#225;t%20&#226;m%20ti&#7871;ng%20Anh.fl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82.i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B&#224;i%207%20-%20Short%20vowel%20_&#594;_%20(Nguy&#234;n%20&#226;m%20ng&#7855;n%20_&#594;_)%20_raquo;%20Ph&#225;t%20&#226;m%20ti&#7871;ng%20Anh%20c&#417;%20b&#7843;n%20-%20Ph&#225;t%20&#226;m%20ti&#7871;ng%20Anh%20-%20H&#7885;c%20ph&#225;t%20&#226;m%20ti&#7871;ng%20Anh%20_raquo;%20Ph&#225;t%20&#226;m%20ti&#7871;ng%20Anh.fl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am%20o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82.mp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83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84.mp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84.mp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EJ1450">
            <a:extLst>
              <a:ext uri="{FF2B5EF4-FFF2-40B4-BE49-F238E27FC236}">
                <a16:creationId xmlns:a16="http://schemas.microsoft.com/office/drawing/2014/main" id="{8675FE07-2860-4451-8CC1-A3EFA9108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3">
            <a:extLst>
              <a:ext uri="{FF2B5EF4-FFF2-40B4-BE49-F238E27FC236}">
                <a16:creationId xmlns:a16="http://schemas.microsoft.com/office/drawing/2014/main" id="{3563F8E3-6CBF-4A14-B1CF-9E3A2C5610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990601"/>
            <a:ext cx="8305800" cy="32242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167095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MysticalH"/>
              </a:rPr>
              <a:t>Welcome to class 3B!  </a:t>
            </a:r>
          </a:p>
        </p:txBody>
      </p:sp>
      <p:pic>
        <p:nvPicPr>
          <p:cNvPr id="30724" name="Picture 4" descr="003">
            <a:extLst>
              <a:ext uri="{FF2B5EF4-FFF2-40B4-BE49-F238E27FC236}">
                <a16:creationId xmlns:a16="http://schemas.microsoft.com/office/drawing/2014/main" id="{BE99CE13-FB0E-4A8E-B43C-CA54B66AE0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94" y="1837765"/>
            <a:ext cx="4038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WordArt 5">
            <a:extLst>
              <a:ext uri="{FF2B5EF4-FFF2-40B4-BE49-F238E27FC236}">
                <a16:creationId xmlns:a16="http://schemas.microsoft.com/office/drawing/2014/main" id="{AB3ED10C-7FCE-4E64-A5C0-C470202FC3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3733801"/>
            <a:ext cx="5486400" cy="162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b="1" kern="10" dirty="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Teacher: Vu Thi Thuy Hue</a:t>
            </a:r>
          </a:p>
          <a:p>
            <a:pPr algn="ctr"/>
            <a:r>
              <a:rPr lang="en-US" sz="2800" b="1" kern="10" dirty="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Ngoc Thuy Primary School.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21D2FB19-7068-48EC-B35A-246E29940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3340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What colour is it ?</a:t>
            </a:r>
          </a:p>
        </p:txBody>
      </p:sp>
      <p:sp>
        <p:nvSpPr>
          <p:cNvPr id="11267" name="Text Box 6">
            <a:extLst>
              <a:ext uri="{FF2B5EF4-FFF2-40B4-BE49-F238E27FC236}">
                <a16:creationId xmlns:a16="http://schemas.microsoft.com/office/drawing/2014/main" id="{EB93CB39-931E-402A-AEC6-58EFEDE4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76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What …………… ?</a:t>
            </a:r>
          </a:p>
        </p:txBody>
      </p:sp>
      <p:sp>
        <p:nvSpPr>
          <p:cNvPr id="11268" name="Text Box 7">
            <a:extLst>
              <a:ext uri="{FF2B5EF4-FFF2-40B4-BE49-F238E27FC236}">
                <a16:creationId xmlns:a16="http://schemas.microsoft.com/office/drawing/2014/main" id="{AB28EE95-35B6-4524-8C4B-A45B40BF2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62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What colour …… ?</a:t>
            </a:r>
          </a:p>
        </p:txBody>
      </p:sp>
      <p:sp>
        <p:nvSpPr>
          <p:cNvPr id="11269" name="Text Box 8">
            <a:extLst>
              <a:ext uri="{FF2B5EF4-FFF2-40B4-BE49-F238E27FC236}">
                <a16:creationId xmlns:a16="http://schemas.microsoft.com/office/drawing/2014/main" id="{EE32DC49-8DE8-447F-9125-607FC044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71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What colour is it ?</a:t>
            </a:r>
          </a:p>
        </p:txBody>
      </p:sp>
      <p:sp>
        <p:nvSpPr>
          <p:cNvPr id="11270" name="Text Box 9">
            <a:extLst>
              <a:ext uri="{FF2B5EF4-FFF2-40B4-BE49-F238E27FC236}">
                <a16:creationId xmlns:a16="http://schemas.microsoft.com/office/drawing/2014/main" id="{0C7CC9E5-133D-4944-BAFE-EA6874CE9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91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What colour are they ?</a:t>
            </a:r>
          </a:p>
        </p:txBody>
      </p:sp>
      <p:sp>
        <p:nvSpPr>
          <p:cNvPr id="11271" name="Text Box 10">
            <a:extLst>
              <a:ext uri="{FF2B5EF4-FFF2-40B4-BE49-F238E27FC236}">
                <a16:creationId xmlns:a16="http://schemas.microsoft.com/office/drawing/2014/main" id="{A84DA8DD-B2C6-47C5-B540-4D3FC0BF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05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What colour ………. ?</a:t>
            </a:r>
          </a:p>
        </p:txBody>
      </p:sp>
      <p:sp>
        <p:nvSpPr>
          <p:cNvPr id="11272" name="Text Box 11">
            <a:extLst>
              <a:ext uri="{FF2B5EF4-FFF2-40B4-BE49-F238E27FC236}">
                <a16:creationId xmlns:a16="http://schemas.microsoft.com/office/drawing/2014/main" id="{D6DBE1E1-13DD-4D7D-BEEF-8F9ABF541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579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What…………………?</a:t>
            </a:r>
          </a:p>
        </p:txBody>
      </p:sp>
      <p:sp>
        <p:nvSpPr>
          <p:cNvPr id="11273" name="Text Box 12">
            <a:extLst>
              <a:ext uri="{FF2B5EF4-FFF2-40B4-BE49-F238E27FC236}">
                <a16:creationId xmlns:a16="http://schemas.microsoft.com/office/drawing/2014/main" id="{89252425-AA8B-4B30-9974-6436BAABE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3335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It’s ……….………..</a:t>
            </a:r>
          </a:p>
        </p:txBody>
      </p:sp>
      <p:sp>
        <p:nvSpPr>
          <p:cNvPr id="11274" name="Text Box 13">
            <a:extLst>
              <a:ext uri="{FF2B5EF4-FFF2-40B4-BE49-F238E27FC236}">
                <a16:creationId xmlns:a16="http://schemas.microsoft.com/office/drawing/2014/main" id="{1C80F760-22E1-40AB-8EDE-7DF612B2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622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It’s ……….………..</a:t>
            </a:r>
          </a:p>
        </p:txBody>
      </p:sp>
      <p:sp>
        <p:nvSpPr>
          <p:cNvPr id="11275" name="Text Box 14">
            <a:extLst>
              <a:ext uri="{FF2B5EF4-FFF2-40B4-BE49-F238E27FC236}">
                <a16:creationId xmlns:a16="http://schemas.microsoft.com/office/drawing/2014/main" id="{12E72982-2D8C-4CEC-BA08-35E97112D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3528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It’s ……….………..</a:t>
            </a:r>
          </a:p>
        </p:txBody>
      </p:sp>
      <p:sp>
        <p:nvSpPr>
          <p:cNvPr id="11276" name="Text Box 15">
            <a:extLst>
              <a:ext uri="{FF2B5EF4-FFF2-40B4-BE49-F238E27FC236}">
                <a16:creationId xmlns:a16="http://schemas.microsoft.com/office/drawing/2014/main" id="{79AB4AFA-6004-45F9-A3DE-1FB5D210C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191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They’re ……………</a:t>
            </a:r>
          </a:p>
        </p:txBody>
      </p:sp>
      <p:sp>
        <p:nvSpPr>
          <p:cNvPr id="11277" name="Text Box 16">
            <a:extLst>
              <a:ext uri="{FF2B5EF4-FFF2-40B4-BE49-F238E27FC236}">
                <a16:creationId xmlns:a16="http://schemas.microsoft.com/office/drawing/2014/main" id="{5C14A839-76D5-4557-841F-01C9C61EB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0292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They’re ……………</a:t>
            </a:r>
          </a:p>
        </p:txBody>
      </p:sp>
      <p:sp>
        <p:nvSpPr>
          <p:cNvPr id="11278" name="Text Box 17">
            <a:extLst>
              <a:ext uri="{FF2B5EF4-FFF2-40B4-BE49-F238E27FC236}">
                <a16:creationId xmlns:a16="http://schemas.microsoft.com/office/drawing/2014/main" id="{76DC2106-6F90-41E5-A6C6-53C14B5D1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0579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They’re ……………</a:t>
            </a:r>
          </a:p>
        </p:txBody>
      </p:sp>
      <p:sp>
        <p:nvSpPr>
          <p:cNvPr id="11279" name="Text Box 19">
            <a:extLst>
              <a:ext uri="{FF2B5EF4-FFF2-40B4-BE49-F238E27FC236}">
                <a16:creationId xmlns:a16="http://schemas.microsoft.com/office/drawing/2014/main" id="{1B9ACB5C-FBA2-46EE-A725-5B674553F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3. Let’s chant.</a:t>
            </a:r>
          </a:p>
        </p:txBody>
      </p:sp>
      <p:pic>
        <p:nvPicPr>
          <p:cNvPr id="11280" name="Picture 24">
            <a:extLst>
              <a:ext uri="{FF2B5EF4-FFF2-40B4-BE49-F238E27FC236}">
                <a16:creationId xmlns:a16="http://schemas.microsoft.com/office/drawing/2014/main" id="{DDB5564F-5A30-4BB5-9BB2-0A420DB5E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79120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27" descr="ANd9GcSi6fDUKuch63wt7sw8m_isuHhAoPdIcGkNrrrqJO1tIRk5CTDa">
            <a:extLst>
              <a:ext uri="{FF2B5EF4-FFF2-40B4-BE49-F238E27FC236}">
                <a16:creationId xmlns:a16="http://schemas.microsoft.com/office/drawing/2014/main" id="{A0FDB7B8-5125-4E53-A07F-92685B96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953000"/>
            <a:ext cx="160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9">
            <a:extLst>
              <a:ext uri="{FF2B5EF4-FFF2-40B4-BE49-F238E27FC236}">
                <a16:creationId xmlns:a16="http://schemas.microsoft.com/office/drawing/2014/main" id="{E7EF46CE-D11F-4412-9C3A-98F4EBDD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0480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30">
            <a:extLst>
              <a:ext uri="{FF2B5EF4-FFF2-40B4-BE49-F238E27FC236}">
                <a16:creationId xmlns:a16="http://schemas.microsoft.com/office/drawing/2014/main" id="{259152D7-F249-4F54-B4CA-3B8B56E63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0386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31">
            <a:extLst>
              <a:ext uri="{FF2B5EF4-FFF2-40B4-BE49-F238E27FC236}">
                <a16:creationId xmlns:a16="http://schemas.microsoft.com/office/drawing/2014/main" id="{85847B79-87DF-46EB-82F1-648E9CD7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1336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32">
            <a:extLst>
              <a:ext uri="{FF2B5EF4-FFF2-40B4-BE49-F238E27FC236}">
                <a16:creationId xmlns:a16="http://schemas.microsoft.com/office/drawing/2014/main" id="{A04DA493-03FE-4276-AB14-B673B4B1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066800"/>
            <a:ext cx="1600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FA37ADEC-E1FD-4302-AB1C-CF1826B50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0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* Cách phát âm của 2 nguyên âm ngắn </a:t>
            </a:r>
            <a:r>
              <a:rPr lang="en-US" altLang="en-US" sz="2400" b="1" i="1"/>
              <a:t>/i/</a:t>
            </a:r>
            <a:r>
              <a:rPr lang="en-US" altLang="en-US" sz="2400" b="1">
                <a:solidFill>
                  <a:srgbClr val="0000FF"/>
                </a:solidFill>
              </a:rPr>
              <a:t> và      </a:t>
            </a:r>
            <a:r>
              <a:rPr lang="en-US" altLang="en-US" sz="2400" b="1" i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C4B940BE-8A4C-490E-BB5E-5DA51802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43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What colour is </a:t>
            </a:r>
            <a:r>
              <a:rPr lang="en-US" altLang="en-US" sz="2400" b="1">
                <a:solidFill>
                  <a:srgbClr val="FF0000"/>
                </a:solidFill>
              </a:rPr>
              <a:t>i</a:t>
            </a:r>
            <a:r>
              <a:rPr lang="en-US" altLang="en-US" sz="2400" b="1">
                <a:solidFill>
                  <a:srgbClr val="0000CC"/>
                </a:solidFill>
              </a:rPr>
              <a:t>t ?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4233FE20-1EF0-4DA5-89F6-104482B32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19401"/>
            <a:ext cx="3810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ED14E4EC-7BE8-46F0-8E00-46BDB4054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1"/>
            <a:ext cx="6248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Unit 9: What colour is it 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Lesson 3 - Period 59.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86682A73-A00E-4980-A560-8922960E0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1"/>
            <a:ext cx="129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i</a:t>
            </a:r>
            <a:r>
              <a:rPr lang="en-US" altLang="en-US" sz="2400" b="1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64AF774C-9B06-4ADA-A63D-B7176FEA4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05201"/>
            <a:ext cx="3810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40A3E17C-7140-49F4-ABCC-EE7CE5879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1"/>
            <a:ext cx="1371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o</a:t>
            </a:r>
            <a:r>
              <a:rPr lang="en-US" altLang="en-US" sz="2400" b="1">
                <a:solidFill>
                  <a:srgbClr val="0000CC"/>
                </a:solidFill>
              </a:rPr>
              <a:t>range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8C61C3EB-CA42-4F7A-9206-C7ACB4787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505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It’s </a:t>
            </a:r>
            <a:r>
              <a:rPr lang="en-US" altLang="en-US" sz="2400" b="1">
                <a:solidFill>
                  <a:srgbClr val="FF0000"/>
                </a:solidFill>
              </a:rPr>
              <a:t>o</a:t>
            </a:r>
            <a:r>
              <a:rPr lang="en-US" altLang="en-US" sz="2400" b="1">
                <a:solidFill>
                  <a:srgbClr val="0000CC"/>
                </a:solidFill>
              </a:rPr>
              <a:t>range.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33DB395A-7C72-4B1B-ABE4-DA205E7D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</a:rPr>
              <a:t>Tuesday, December 9th 2014.</a:t>
            </a:r>
          </a:p>
        </p:txBody>
      </p:sp>
      <p:pic>
        <p:nvPicPr>
          <p:cNvPr id="12300" name="Picture 12">
            <a:extLst>
              <a:ext uri="{FF2B5EF4-FFF2-40B4-BE49-F238E27FC236}">
                <a16:creationId xmlns:a16="http://schemas.microsoft.com/office/drawing/2014/main" id="{8BE6EB5F-A21A-4AA6-8D1A-CCDA554A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828800"/>
            <a:ext cx="371475" cy="495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Text Box 9">
            <a:extLst>
              <a:ext uri="{FF2B5EF4-FFF2-40B4-BE49-F238E27FC236}">
                <a16:creationId xmlns:a16="http://schemas.microsoft.com/office/drawing/2014/main" id="{1DF0FCD6-7653-4E46-88A8-BAEF82F4D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19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*Chant : Hỏi và trả lời về màu sắc số ít và số nhiều.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EN2">
            <a:extLst>
              <a:ext uri="{FF2B5EF4-FFF2-40B4-BE49-F238E27FC236}">
                <a16:creationId xmlns:a16="http://schemas.microsoft.com/office/drawing/2014/main" id="{13AD34C6-5827-4D48-BC6E-2054C157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3312BAE-4F26-4471-A01C-3B3276BC1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81200"/>
            <a:ext cx="2590800" cy="1371600"/>
          </a:xfrm>
          <a:prstGeom prst="actionButtonHom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id="{1FD6D132-3653-49EB-853D-31F9C0DB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3350271"/>
            <a:ext cx="7391400" cy="524173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FCCFF"/>
              </a:gs>
              <a:gs pos="100000">
                <a:srgbClr val="CCFF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FFFF00"/>
              </a:solidFill>
              <a:latin typeface=".VnBodoniH" pitchFamily="34" charset="0"/>
            </a:endParaRPr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3F183A42-F8CF-47ED-89E3-092A63B37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144964"/>
            <a:ext cx="7848600" cy="2200275"/>
          </a:xfrm>
          <a:prstGeom prst="flowChartPredefinedProcess">
            <a:avLst/>
          </a:prstGeom>
          <a:gradFill rotWithShape="1">
            <a:gsLst>
              <a:gs pos="0">
                <a:srgbClr val="FFCC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b="1">
                <a:latin typeface=".VnTime" pitchFamily="34" charset="0"/>
              </a:rPr>
              <a:t> </a:t>
            </a:r>
          </a:p>
          <a:p>
            <a:endParaRPr lang="en-US" altLang="en-US" sz="900" b="1">
              <a:latin typeface=".VnTime" pitchFamily="34" charset="0"/>
            </a:endParaRPr>
          </a:p>
          <a:p>
            <a:r>
              <a:rPr lang="en-US" altLang="en-US" sz="2400" b="1">
                <a:solidFill>
                  <a:srgbClr val="0000FF"/>
                </a:solidFill>
                <a:latin typeface=".VnTime" pitchFamily="34" charset="0"/>
              </a:rPr>
              <a:t>- Häc thuéc lßng bµi “chant”.</a:t>
            </a:r>
          </a:p>
          <a:p>
            <a:r>
              <a:rPr lang="en-US" altLang="en-US" sz="2400" b="1">
                <a:solidFill>
                  <a:srgbClr val="0000FF"/>
                </a:solidFill>
                <a:latin typeface=".VnTime" pitchFamily="34" charset="0"/>
              </a:rPr>
              <a:t>-T×m  c¸c tõ cã chøa ch÷ c¸i </a:t>
            </a: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</a:rPr>
              <a:t>“i”</a:t>
            </a:r>
            <a:r>
              <a:rPr lang="en-US" altLang="en-US" sz="2400" b="1">
                <a:solidFill>
                  <a:srgbClr val="0000FF"/>
                </a:solidFill>
                <a:latin typeface=".VnTime" pitchFamily="34" charset="0"/>
              </a:rPr>
              <a:t> ®­îc ph¸t ©m nh­ ©m </a:t>
            </a:r>
            <a:r>
              <a:rPr lang="en-US" altLang="en-US" sz="2400" b="1">
                <a:latin typeface=".VnTime" pitchFamily="34" charset="0"/>
              </a:rPr>
              <a:t>/i/</a:t>
            </a:r>
            <a:r>
              <a:rPr lang="en-US" altLang="en-US" sz="2400" b="1">
                <a:solidFill>
                  <a:srgbClr val="0000FF"/>
                </a:solidFill>
                <a:latin typeface=".VnTime" pitchFamily="34" charset="0"/>
              </a:rPr>
              <a:t> ng¾n vµ c¸c tõ cã chøa ch÷ c¸i </a:t>
            </a: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</a:rPr>
              <a:t>“o”</a:t>
            </a:r>
            <a:r>
              <a:rPr lang="en-US" altLang="en-US" sz="2400" b="1">
                <a:solidFill>
                  <a:srgbClr val="0000FF"/>
                </a:solidFill>
                <a:latin typeface=".VnTime" pitchFamily="34" charset="0"/>
              </a:rPr>
              <a:t> ®­îc ph¸t ©m nh­ ©m      ng¾n.</a:t>
            </a:r>
          </a:p>
          <a:p>
            <a:endParaRPr lang="en-US" altLang="en-US" sz="24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564A08AE-C091-40D2-996E-353DA68FA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329565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.VnTime" pitchFamily="34" charset="0"/>
              </a:rPr>
              <a:t> </a:t>
            </a:r>
            <a:r>
              <a:rPr lang="en-US" altLang="en-US" sz="2800" b="1" u="sng">
                <a:solidFill>
                  <a:srgbClr val="FF0000"/>
                </a:solidFill>
                <a:latin typeface=".VnTime" pitchFamily="34" charset="0"/>
              </a:rPr>
              <a:t>Homework:</a:t>
            </a:r>
          </a:p>
        </p:txBody>
      </p:sp>
      <p:sp>
        <p:nvSpPr>
          <p:cNvPr id="13319" name="Text Box 12">
            <a:extLst>
              <a:ext uri="{FF2B5EF4-FFF2-40B4-BE49-F238E27FC236}">
                <a16:creationId xmlns:a16="http://schemas.microsoft.com/office/drawing/2014/main" id="{3686348E-8C16-4B91-B8EE-A97CEB677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1" y="0"/>
            <a:ext cx="548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Tuesday, December 9</a:t>
            </a:r>
            <a:r>
              <a:rPr lang="en-US" altLang="en-US" sz="2400" b="1" baseline="30000">
                <a:solidFill>
                  <a:srgbClr val="0000CC"/>
                </a:solidFill>
              </a:rPr>
              <a:t>th</a:t>
            </a:r>
            <a:r>
              <a:rPr lang="en-US" altLang="en-US" sz="2400" b="1">
                <a:solidFill>
                  <a:srgbClr val="0000CC"/>
                </a:solidFill>
              </a:rPr>
              <a:t>  2014</a:t>
            </a:r>
          </a:p>
        </p:txBody>
      </p:sp>
      <p:sp>
        <p:nvSpPr>
          <p:cNvPr id="13320" name="Text Box 14">
            <a:extLst>
              <a:ext uri="{FF2B5EF4-FFF2-40B4-BE49-F238E27FC236}">
                <a16:creationId xmlns:a16="http://schemas.microsoft.com/office/drawing/2014/main" id="{4C494693-F98F-4F0E-8E45-E44F13091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1"/>
            <a:ext cx="6248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Unit 9: What colour is it 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Lesson 3 - Period 59.</a:t>
            </a:r>
          </a:p>
        </p:txBody>
      </p:sp>
      <p:pic>
        <p:nvPicPr>
          <p:cNvPr id="13324" name="Picture 12">
            <a:extLst>
              <a:ext uri="{FF2B5EF4-FFF2-40B4-BE49-F238E27FC236}">
                <a16:creationId xmlns:a16="http://schemas.microsoft.com/office/drawing/2014/main" id="{4290D9C9-6B3B-4B5A-8263-70FE7BE7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381000" cy="495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Parchment">
            <a:extLst>
              <a:ext uri="{FF2B5EF4-FFF2-40B4-BE49-F238E27FC236}">
                <a16:creationId xmlns:a16="http://schemas.microsoft.com/office/drawing/2014/main" id="{E313DC69-282D-4C4E-8F73-E48E9C1AD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1"/>
            <a:ext cx="4681537" cy="14128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Picture 3" descr="nature%20(6)">
            <a:extLst>
              <a:ext uri="{FF2B5EF4-FFF2-40B4-BE49-F238E27FC236}">
                <a16:creationId xmlns:a16="http://schemas.microsoft.com/office/drawing/2014/main" id="{523BAD03-3EA5-49B8-9600-E5C7C6499A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89589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nature%20(6)">
            <a:extLst>
              <a:ext uri="{FF2B5EF4-FFF2-40B4-BE49-F238E27FC236}">
                <a16:creationId xmlns:a16="http://schemas.microsoft.com/office/drawing/2014/main" id="{6A901694-0FB2-4234-8026-42E98C537A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292601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nature%20(6)">
            <a:extLst>
              <a:ext uri="{FF2B5EF4-FFF2-40B4-BE49-F238E27FC236}">
                <a16:creationId xmlns:a16="http://schemas.microsoft.com/office/drawing/2014/main" id="{CA2E295B-05EB-4A54-8155-21A240C743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620714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nature%20(6)">
            <a:extLst>
              <a:ext uri="{FF2B5EF4-FFF2-40B4-BE49-F238E27FC236}">
                <a16:creationId xmlns:a16="http://schemas.microsoft.com/office/drawing/2014/main" id="{1275C35D-565E-44F9-B40E-575B3C9889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5915026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nature%20(6)">
            <a:extLst>
              <a:ext uri="{FF2B5EF4-FFF2-40B4-BE49-F238E27FC236}">
                <a16:creationId xmlns:a16="http://schemas.microsoft.com/office/drawing/2014/main" id="{25FE4BC9-8E4F-4B09-9A46-E60CA391CC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781301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nature%20(6)">
            <a:extLst>
              <a:ext uri="{FF2B5EF4-FFF2-40B4-BE49-F238E27FC236}">
                <a16:creationId xmlns:a16="http://schemas.microsoft.com/office/drawing/2014/main" id="{7CD5CEB2-25DA-4BBF-8D7E-FF4193D658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9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nature%20(6)">
            <a:extLst>
              <a:ext uri="{FF2B5EF4-FFF2-40B4-BE49-F238E27FC236}">
                <a16:creationId xmlns:a16="http://schemas.microsoft.com/office/drawing/2014/main" id="{B40BBC39-2B2B-4859-9531-91DFA0C227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AutoShape 10">
            <a:extLst>
              <a:ext uri="{FF2B5EF4-FFF2-40B4-BE49-F238E27FC236}">
                <a16:creationId xmlns:a16="http://schemas.microsoft.com/office/drawing/2014/main" id="{C54F88C0-9767-4D93-BEF9-56F73A320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765175"/>
            <a:ext cx="1081087" cy="1296988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31" name="AutoShape 11">
            <a:extLst>
              <a:ext uri="{FF2B5EF4-FFF2-40B4-BE49-F238E27FC236}">
                <a16:creationId xmlns:a16="http://schemas.microsoft.com/office/drawing/2014/main" id="{E8A9A67B-0784-47F1-B0F6-9B364386E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7" y="0"/>
            <a:ext cx="1081088" cy="1296988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32" name="AutoShape 12">
            <a:extLst>
              <a:ext uri="{FF2B5EF4-FFF2-40B4-BE49-F238E27FC236}">
                <a16:creationId xmlns:a16="http://schemas.microsoft.com/office/drawing/2014/main" id="{511DAFCA-CA29-41A2-9946-A97D3DD00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2205039"/>
            <a:ext cx="1081087" cy="1296987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33" name="AutoShape 13">
            <a:extLst>
              <a:ext uri="{FF2B5EF4-FFF2-40B4-BE49-F238E27FC236}">
                <a16:creationId xmlns:a16="http://schemas.microsoft.com/office/drawing/2014/main" id="{8A5F67D3-F058-437F-A888-A204725D8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3284539"/>
            <a:ext cx="1081087" cy="1296987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34" name="AutoShape 14">
            <a:extLst>
              <a:ext uri="{FF2B5EF4-FFF2-40B4-BE49-F238E27FC236}">
                <a16:creationId xmlns:a16="http://schemas.microsoft.com/office/drawing/2014/main" id="{A9B5EA82-714D-402B-B121-15A746DD8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4076700"/>
            <a:ext cx="1081088" cy="1296988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35" name="AutoShape 15">
            <a:extLst>
              <a:ext uri="{FF2B5EF4-FFF2-40B4-BE49-F238E27FC236}">
                <a16:creationId xmlns:a16="http://schemas.microsoft.com/office/drawing/2014/main" id="{180E67DA-27E7-4F62-B384-9E17F3BAC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4" y="0"/>
            <a:ext cx="1081087" cy="1296988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36" name="AutoShape 16">
            <a:extLst>
              <a:ext uri="{FF2B5EF4-FFF2-40B4-BE49-F238E27FC236}">
                <a16:creationId xmlns:a16="http://schemas.microsoft.com/office/drawing/2014/main" id="{B0EEA206-57CF-4C44-BFB9-316C35C18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4868864"/>
            <a:ext cx="1081087" cy="1296987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37" name="AutoShape 17">
            <a:extLst>
              <a:ext uri="{FF2B5EF4-FFF2-40B4-BE49-F238E27FC236}">
                <a16:creationId xmlns:a16="http://schemas.microsoft.com/office/drawing/2014/main" id="{D7F781D3-7C58-468F-B335-AB0089FA4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0"/>
            <a:ext cx="1081088" cy="1296988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38" name="AutoShape 18">
            <a:extLst>
              <a:ext uri="{FF2B5EF4-FFF2-40B4-BE49-F238E27FC236}">
                <a16:creationId xmlns:a16="http://schemas.microsoft.com/office/drawing/2014/main" id="{04B8C3A6-BC23-4D90-9242-4B3613B81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620714"/>
            <a:ext cx="1081087" cy="1296987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39" name="Picture 19" descr="nature%20(6)">
            <a:extLst>
              <a:ext uri="{FF2B5EF4-FFF2-40B4-BE49-F238E27FC236}">
                <a16:creationId xmlns:a16="http://schemas.microsoft.com/office/drawing/2014/main" id="{42917FFB-D991-4526-A6DE-A16970676A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2133601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0" descr="nature%20(54)">
            <a:extLst>
              <a:ext uri="{FF2B5EF4-FFF2-40B4-BE49-F238E27FC236}">
                <a16:creationId xmlns:a16="http://schemas.microsoft.com/office/drawing/2014/main" id="{FC55A4DE-E737-4DB5-BEE8-1E1316B4F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867276"/>
            <a:ext cx="10572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1" descr="nature%20(54)">
            <a:extLst>
              <a:ext uri="{FF2B5EF4-FFF2-40B4-BE49-F238E27FC236}">
                <a16:creationId xmlns:a16="http://schemas.microsoft.com/office/drawing/2014/main" id="{A7F99816-C69F-4C2F-959D-9244F54B9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867276"/>
            <a:ext cx="10572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23" descr="SANTWA~1">
            <a:extLst>
              <a:ext uri="{FF2B5EF4-FFF2-40B4-BE49-F238E27FC236}">
                <a16:creationId xmlns:a16="http://schemas.microsoft.com/office/drawing/2014/main" id="{7BE2D5EC-50B9-485C-8AA6-4A44F2A152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4000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5">
            <a:extLst>
              <a:ext uri="{FF2B5EF4-FFF2-40B4-BE49-F238E27FC236}">
                <a16:creationId xmlns:a16="http://schemas.microsoft.com/office/drawing/2014/main" id="{535F0FD3-F174-484E-8B64-36353943E40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981200" y="838200"/>
            <a:ext cx="8229600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Thank you very much.</a:t>
            </a:r>
          </a:p>
        </p:txBody>
      </p:sp>
      <p:sp>
        <p:nvSpPr>
          <p:cNvPr id="20484" name="WordArt 4" descr="White marble">
            <a:extLst>
              <a:ext uri="{FF2B5EF4-FFF2-40B4-BE49-F238E27FC236}">
                <a16:creationId xmlns:a16="http://schemas.microsoft.com/office/drawing/2014/main" id="{2B092A19-1D40-415E-A774-CA146DFF48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3833814"/>
            <a:ext cx="7043738" cy="1119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MysticalH"/>
              </a:rPr>
              <a:t>Good bye - See you again</a:t>
            </a:r>
          </a:p>
        </p:txBody>
      </p:sp>
      <p:pic>
        <p:nvPicPr>
          <p:cNvPr id="2" name="Picture 21" descr="nature%20(54)">
            <a:extLst>
              <a:ext uri="{FF2B5EF4-FFF2-40B4-BE49-F238E27FC236}">
                <a16:creationId xmlns:a16="http://schemas.microsoft.com/office/drawing/2014/main" id="{A7DB2801-51BD-4E3C-9618-42A8AE51B6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4867276"/>
            <a:ext cx="10572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1" descr="nature%20(54)">
            <a:extLst>
              <a:ext uri="{FF2B5EF4-FFF2-40B4-BE49-F238E27FC236}">
                <a16:creationId xmlns:a16="http://schemas.microsoft.com/office/drawing/2014/main" id="{8FDBF217-BD50-424D-B5B9-89B008F8E3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6" y="4867276"/>
            <a:ext cx="10572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  <p:bldP spid="307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AF1BD0E9-F3B8-4EE0-B5E3-2B03AD82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2" descr="floral">
            <a:extLst>
              <a:ext uri="{FF2B5EF4-FFF2-40B4-BE49-F238E27FC236}">
                <a16:creationId xmlns:a16="http://schemas.microsoft.com/office/drawing/2014/main" id="{DF30DF5D-0D97-4E45-8C64-56D80AECEE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5105400"/>
            <a:ext cx="10509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495029FA-9EBE-4EB4-900D-25AD8C1C8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32126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7653" name="Picture 5" descr="book_candle">
            <a:extLst>
              <a:ext uri="{FF2B5EF4-FFF2-40B4-BE49-F238E27FC236}">
                <a16:creationId xmlns:a16="http://schemas.microsoft.com/office/drawing/2014/main" id="{859B5A88-3DA5-4ED3-AE9B-453901CDFD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5715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7" name="WordArt 9">
            <a:extLst>
              <a:ext uri="{FF2B5EF4-FFF2-40B4-BE49-F238E27FC236}">
                <a16:creationId xmlns:a16="http://schemas.microsoft.com/office/drawing/2014/main" id="{E46ED9C6-2668-4382-AFE1-F9BF6BCEFB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79700" y="685800"/>
            <a:ext cx="6934200" cy="2514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CC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and review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0ABA36E2-1FBA-4A17-9C86-94913E98D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447801"/>
            <a:ext cx="381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E36C171B-0A51-44F7-9EAE-245403F59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44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</a:rPr>
              <a:t>/i/ </a:t>
            </a:r>
            <a:endParaRPr lang="en-US" altLang="en-US" sz="2400" b="1" i="1">
              <a:solidFill>
                <a:srgbClr val="0000FF"/>
              </a:solidFill>
            </a:endParaRPr>
          </a:p>
        </p:txBody>
      </p:sp>
      <p:pic>
        <p:nvPicPr>
          <p:cNvPr id="33800" name="Picture 8">
            <a:extLst>
              <a:ext uri="{FF2B5EF4-FFF2-40B4-BE49-F238E27FC236}">
                <a16:creationId xmlns:a16="http://schemas.microsoft.com/office/drawing/2014/main" id="{CD13B309-79A9-491C-AE46-E5E9AD49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321310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Rectangle 9">
            <a:extLst>
              <a:ext uri="{FF2B5EF4-FFF2-40B4-BE49-F238E27FC236}">
                <a16:creationId xmlns:a16="http://schemas.microsoft.com/office/drawing/2014/main" id="{95B549C6-1ED2-4B89-88ED-3B2B27598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953000"/>
            <a:ext cx="899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3300"/>
                </a:solidFill>
              </a:rPr>
              <a:t>*</a:t>
            </a:r>
            <a:r>
              <a:rPr lang="en-US" altLang="en-US" sz="2200" b="1" u="sng">
                <a:solidFill>
                  <a:srgbClr val="003300"/>
                </a:solidFill>
              </a:rPr>
              <a:t>Cách phát âm</a:t>
            </a:r>
            <a:r>
              <a:rPr lang="en-US" altLang="en-US" sz="2200" b="1">
                <a:solidFill>
                  <a:srgbClr val="003300"/>
                </a:solidFill>
              </a:rPr>
              <a:t>:</a:t>
            </a:r>
            <a:r>
              <a:rPr lang="en-US" altLang="en-US" sz="2200" b="1">
                <a:solidFill>
                  <a:srgbClr val="0000FF"/>
                </a:solidFill>
              </a:rPr>
              <a:t> </a:t>
            </a:r>
            <a:r>
              <a:rPr lang="en-US" altLang="en-US" sz="2200" b="1">
                <a:solidFill>
                  <a:srgbClr val="003300"/>
                </a:solidFill>
              </a:rPr>
              <a:t>Lưỡi đưa hướng phía trên và ra phía trước, khoảng cách môi trên và môi dưới hẹp, mở rộng sang 2 bên.</a:t>
            </a:r>
          </a:p>
        </p:txBody>
      </p:sp>
      <p:sp>
        <p:nvSpPr>
          <p:cNvPr id="4102" name="Text Box 10">
            <a:extLst>
              <a:ext uri="{FF2B5EF4-FFF2-40B4-BE49-F238E27FC236}">
                <a16:creationId xmlns:a16="http://schemas.microsoft.com/office/drawing/2014/main" id="{F6DEFDC7-CC89-47F2-B86A-3D7D99CB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I-</a:t>
            </a:r>
            <a:r>
              <a:rPr lang="en-US" altLang="en-US" sz="2400" b="1">
                <a:solidFill>
                  <a:srgbClr val="0000FF"/>
                </a:solidFill>
              </a:rPr>
              <a:t> Phonic</a:t>
            </a:r>
            <a:r>
              <a:rPr lang="en-US" altLang="en-US" sz="2400" b="1" i="1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4103" name="Text Box 11">
            <a:extLst>
              <a:ext uri="{FF2B5EF4-FFF2-40B4-BE49-F238E27FC236}">
                <a16:creationId xmlns:a16="http://schemas.microsoft.com/office/drawing/2014/main" id="{04931EBC-C4AB-4F1F-9402-A9C09E1E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004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What colour is </a:t>
            </a:r>
            <a:r>
              <a:rPr lang="en-US" altLang="en-US" sz="2400" b="1">
                <a:solidFill>
                  <a:srgbClr val="FF0000"/>
                </a:solidFill>
              </a:rPr>
              <a:t>i</a:t>
            </a:r>
            <a:r>
              <a:rPr lang="en-US" altLang="en-US" sz="2400" b="1">
                <a:solidFill>
                  <a:srgbClr val="0000CC"/>
                </a:solidFill>
              </a:rPr>
              <a:t>t ?</a:t>
            </a:r>
          </a:p>
        </p:txBody>
      </p:sp>
      <p:sp>
        <p:nvSpPr>
          <p:cNvPr id="4104" name="Text Box 12">
            <a:extLst>
              <a:ext uri="{FF2B5EF4-FFF2-40B4-BE49-F238E27FC236}">
                <a16:creationId xmlns:a16="http://schemas.microsoft.com/office/drawing/2014/main" id="{98C6B52E-1DE7-4298-A9B4-52EDF281C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362201"/>
            <a:ext cx="129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i</a:t>
            </a:r>
            <a:r>
              <a:rPr lang="en-US" altLang="en-US" sz="2400" b="1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3467EAAF-A2CC-400F-BACB-3A497B67E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6764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AutoShape 11">
            <a:hlinkClick r:id="rId3" action="ppaction://hlinkfile"/>
            <a:extLst>
              <a:ext uri="{FF2B5EF4-FFF2-40B4-BE49-F238E27FC236}">
                <a16:creationId xmlns:a16="http://schemas.microsoft.com/office/drawing/2014/main" id="{5B363C8C-D4D3-45E9-9F9A-BB50BD3BA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0"/>
            <a:ext cx="1042988" cy="890588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8" name="AutoShape 12">
            <a:hlinkClick r:id="rId4" action="ppaction://hlinkfile"/>
            <a:extLst>
              <a:ext uri="{FF2B5EF4-FFF2-40B4-BE49-F238E27FC236}">
                <a16:creationId xmlns:a16="http://schemas.microsoft.com/office/drawing/2014/main" id="{0D11BF6E-1485-4476-AA41-B57E32E5E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762000" cy="8905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>
            <a:extLst>
              <a:ext uri="{FF2B5EF4-FFF2-40B4-BE49-F238E27FC236}">
                <a16:creationId xmlns:a16="http://schemas.microsoft.com/office/drawing/2014/main" id="{BE239E90-6F8E-4F2E-AC31-388017AAC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914401"/>
            <a:ext cx="3127375" cy="3781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Rectangle 6">
            <a:extLst>
              <a:ext uri="{FF2B5EF4-FFF2-40B4-BE49-F238E27FC236}">
                <a16:creationId xmlns:a16="http://schemas.microsoft.com/office/drawing/2014/main" id="{B97A0870-2816-4A5F-9D89-64E9606A9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105401"/>
            <a:ext cx="868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00"/>
                </a:solidFill>
              </a:rPr>
              <a:t>*</a:t>
            </a:r>
            <a:r>
              <a:rPr lang="en-US" altLang="en-US" sz="2000" b="1" u="sng">
                <a:solidFill>
                  <a:srgbClr val="003300"/>
                </a:solidFill>
              </a:rPr>
              <a:t>Cách phát âm</a:t>
            </a:r>
            <a:r>
              <a:rPr lang="en-US" altLang="en-US" sz="2000" b="1">
                <a:solidFill>
                  <a:srgbClr val="003300"/>
                </a:solidFill>
              </a:rPr>
              <a:t>: Nguyên âm này ở giữa âm nửa mở và âm mở đối với vị trí của lưỡi, phát âm tròn môi.</a:t>
            </a:r>
          </a:p>
        </p:txBody>
      </p:sp>
      <p:sp>
        <p:nvSpPr>
          <p:cNvPr id="5125" name="Text Box 7">
            <a:extLst>
              <a:ext uri="{FF2B5EF4-FFF2-40B4-BE49-F238E27FC236}">
                <a16:creationId xmlns:a16="http://schemas.microsoft.com/office/drawing/2014/main" id="{586BAA64-2D4F-40F0-919B-B9486A73B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066801"/>
            <a:ext cx="3810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126" name="Text Box 10">
            <a:extLst>
              <a:ext uri="{FF2B5EF4-FFF2-40B4-BE49-F238E27FC236}">
                <a16:creationId xmlns:a16="http://schemas.microsoft.com/office/drawing/2014/main" id="{8ED861AC-96BB-40EB-BEA2-329D63B8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1"/>
            <a:ext cx="1371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o</a:t>
            </a:r>
            <a:r>
              <a:rPr lang="en-US" altLang="en-US" sz="2400" b="1">
                <a:solidFill>
                  <a:srgbClr val="0000CC"/>
                </a:solidFill>
              </a:rPr>
              <a:t>range</a:t>
            </a:r>
          </a:p>
        </p:txBody>
      </p:sp>
      <p:sp>
        <p:nvSpPr>
          <p:cNvPr id="5127" name="Text Box 11">
            <a:extLst>
              <a:ext uri="{FF2B5EF4-FFF2-40B4-BE49-F238E27FC236}">
                <a16:creationId xmlns:a16="http://schemas.microsoft.com/office/drawing/2014/main" id="{DEBA72F1-65BD-47A0-B06D-ED509D22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It’s </a:t>
            </a:r>
            <a:r>
              <a:rPr lang="en-US" altLang="en-US" sz="2400" b="1">
                <a:solidFill>
                  <a:srgbClr val="FF0000"/>
                </a:solidFill>
              </a:rPr>
              <a:t>o</a:t>
            </a:r>
            <a:r>
              <a:rPr lang="en-US" altLang="en-US" sz="2400" b="1">
                <a:solidFill>
                  <a:srgbClr val="0000CC"/>
                </a:solidFill>
              </a:rPr>
              <a:t>range.</a:t>
            </a:r>
          </a:p>
        </p:txBody>
      </p:sp>
      <p:sp>
        <p:nvSpPr>
          <p:cNvPr id="34828" name="Line 12">
            <a:extLst>
              <a:ext uri="{FF2B5EF4-FFF2-40B4-BE49-F238E27FC236}">
                <a16:creationId xmlns:a16="http://schemas.microsoft.com/office/drawing/2014/main" id="{A492B537-9A88-4A72-B47D-F2C7D1087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295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&quot;No&quot; Symbol 10">
            <a:hlinkClick r:id="rId3" action="ppaction://hlinkfile"/>
            <a:extLst>
              <a:ext uri="{FF2B5EF4-FFF2-40B4-BE49-F238E27FC236}">
                <a16:creationId xmlns:a16="http://schemas.microsoft.com/office/drawing/2014/main" id="{D24B1473-060C-4AA7-AFB8-245E732EC92D}"/>
              </a:ext>
            </a:extLst>
          </p:cNvPr>
          <p:cNvSpPr/>
          <p:nvPr/>
        </p:nvSpPr>
        <p:spPr>
          <a:xfrm>
            <a:off x="7315200" y="152400"/>
            <a:ext cx="533400" cy="4572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132" name="AutoShape 12">
            <a:hlinkClick r:id="rId4" action="ppaction://hlinkfile"/>
            <a:extLst>
              <a:ext uri="{FF2B5EF4-FFF2-40B4-BE49-F238E27FC236}">
                <a16:creationId xmlns:a16="http://schemas.microsoft.com/office/drawing/2014/main" id="{A4B43037-15A9-4CA3-B511-994D9250A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0"/>
            <a:ext cx="814388" cy="838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4" name="Picture 14">
            <a:extLst>
              <a:ext uri="{FF2B5EF4-FFF2-40B4-BE49-F238E27FC236}">
                <a16:creationId xmlns:a16="http://schemas.microsoft.com/office/drawing/2014/main" id="{B5C5CACD-4ABA-4A1B-954B-0A6F7273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990600"/>
            <a:ext cx="506413" cy="571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>
            <a:extLst>
              <a:ext uri="{FF2B5EF4-FFF2-40B4-BE49-F238E27FC236}">
                <a16:creationId xmlns:a16="http://schemas.microsoft.com/office/drawing/2014/main" id="{4A62B552-73E0-40F8-A070-39E08B0A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288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</a:rPr>
              <a:t>1. Listen</a:t>
            </a:r>
          </a:p>
        </p:txBody>
      </p:sp>
      <p:sp>
        <p:nvSpPr>
          <p:cNvPr id="6147" name="Text Box 10">
            <a:extLst>
              <a:ext uri="{FF2B5EF4-FFF2-40B4-BE49-F238E27FC236}">
                <a16:creationId xmlns:a16="http://schemas.microsoft.com/office/drawing/2014/main" id="{65E20009-3CF8-485A-B164-C87C0FDA7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43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What colour is </a:t>
            </a:r>
            <a:r>
              <a:rPr lang="en-US" altLang="en-US" sz="2400" b="1">
                <a:solidFill>
                  <a:srgbClr val="FF0000"/>
                </a:solidFill>
              </a:rPr>
              <a:t>i</a:t>
            </a:r>
            <a:r>
              <a:rPr lang="en-US" altLang="en-US" sz="2400" b="1">
                <a:solidFill>
                  <a:srgbClr val="0000CC"/>
                </a:solidFill>
              </a:rPr>
              <a:t>t ?</a:t>
            </a:r>
          </a:p>
        </p:txBody>
      </p:sp>
      <p:sp>
        <p:nvSpPr>
          <p:cNvPr id="6148" name="Text Box 11">
            <a:extLst>
              <a:ext uri="{FF2B5EF4-FFF2-40B4-BE49-F238E27FC236}">
                <a16:creationId xmlns:a16="http://schemas.microsoft.com/office/drawing/2014/main" id="{C96D2766-E2E1-4893-AC78-2D0E42BF7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1"/>
            <a:ext cx="3810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149" name="Text Box 14">
            <a:extLst>
              <a:ext uri="{FF2B5EF4-FFF2-40B4-BE49-F238E27FC236}">
                <a16:creationId xmlns:a16="http://schemas.microsoft.com/office/drawing/2014/main" id="{AD202FA0-1707-4BDD-897F-A2A2D465A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1"/>
            <a:ext cx="6248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Unit 9: What colour is it 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Lesson 3 - Period 59.</a:t>
            </a:r>
          </a:p>
        </p:txBody>
      </p:sp>
      <p:sp>
        <p:nvSpPr>
          <p:cNvPr id="6150" name="Text Box 19">
            <a:extLst>
              <a:ext uri="{FF2B5EF4-FFF2-40B4-BE49-F238E27FC236}">
                <a16:creationId xmlns:a16="http://schemas.microsoft.com/office/drawing/2014/main" id="{0220B724-D505-44A7-B5DE-C695DCF6A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819401"/>
            <a:ext cx="129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i</a:t>
            </a:r>
            <a:r>
              <a:rPr lang="en-US" altLang="en-US" sz="2400" b="1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6151" name="Text Box 20">
            <a:extLst>
              <a:ext uri="{FF2B5EF4-FFF2-40B4-BE49-F238E27FC236}">
                <a16:creationId xmlns:a16="http://schemas.microsoft.com/office/drawing/2014/main" id="{81C353BF-FCE6-497A-AA86-55329F922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1"/>
            <a:ext cx="3810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152" name="Text Box 21">
            <a:extLst>
              <a:ext uri="{FF2B5EF4-FFF2-40B4-BE49-F238E27FC236}">
                <a16:creationId xmlns:a16="http://schemas.microsoft.com/office/drawing/2014/main" id="{CB1D6AA9-C84C-499A-900F-D293B58E5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505201"/>
            <a:ext cx="1371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o</a:t>
            </a:r>
            <a:r>
              <a:rPr lang="en-US" altLang="en-US" sz="2400" b="1">
                <a:solidFill>
                  <a:srgbClr val="0000CC"/>
                </a:solidFill>
              </a:rPr>
              <a:t>range</a:t>
            </a:r>
          </a:p>
        </p:txBody>
      </p:sp>
      <p:sp>
        <p:nvSpPr>
          <p:cNvPr id="6153" name="Text Box 22">
            <a:extLst>
              <a:ext uri="{FF2B5EF4-FFF2-40B4-BE49-F238E27FC236}">
                <a16:creationId xmlns:a16="http://schemas.microsoft.com/office/drawing/2014/main" id="{43B27754-707A-4EDF-9B4E-8CB29FF7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505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It’s </a:t>
            </a:r>
            <a:r>
              <a:rPr lang="en-US" altLang="en-US" sz="2400" b="1">
                <a:solidFill>
                  <a:srgbClr val="FF0000"/>
                </a:solidFill>
              </a:rPr>
              <a:t>o</a:t>
            </a:r>
            <a:r>
              <a:rPr lang="en-US" altLang="en-US" sz="2400" b="1">
                <a:solidFill>
                  <a:srgbClr val="0000CC"/>
                </a:solidFill>
              </a:rPr>
              <a:t>range.</a:t>
            </a:r>
          </a:p>
        </p:txBody>
      </p:sp>
      <p:sp>
        <p:nvSpPr>
          <p:cNvPr id="6154" name="Rectangle 25">
            <a:extLst>
              <a:ext uri="{FF2B5EF4-FFF2-40B4-BE49-F238E27FC236}">
                <a16:creationId xmlns:a16="http://schemas.microsoft.com/office/drawing/2014/main" id="{6089D4D2-C670-4E60-B14F-0700F9C3B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</a:rPr>
              <a:t>Tuesday, December 9th 2014.</a:t>
            </a:r>
          </a:p>
        </p:txBody>
      </p:sp>
      <p:sp>
        <p:nvSpPr>
          <p:cNvPr id="6155" name="AutoShape 12">
            <a:hlinkClick r:id="rId2" action="ppaction://hlinkfile"/>
            <a:extLst>
              <a:ext uri="{FF2B5EF4-FFF2-40B4-BE49-F238E27FC236}">
                <a16:creationId xmlns:a16="http://schemas.microsoft.com/office/drawing/2014/main" id="{58AEAB1D-B96F-468F-8572-110FDD3FC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28800"/>
            <a:ext cx="1371600" cy="685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>
            <a:extLst>
              <a:ext uri="{FF2B5EF4-FFF2-40B4-BE49-F238E27FC236}">
                <a16:creationId xmlns:a16="http://schemas.microsoft.com/office/drawing/2014/main" id="{E3EC76E2-F98D-45B7-973D-B06522B3A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2. Listen and write.</a:t>
            </a:r>
          </a:p>
        </p:txBody>
      </p:sp>
      <p:sp>
        <p:nvSpPr>
          <p:cNvPr id="8195" name="Text Box 14">
            <a:extLst>
              <a:ext uri="{FF2B5EF4-FFF2-40B4-BE49-F238E27FC236}">
                <a16:creationId xmlns:a16="http://schemas.microsoft.com/office/drawing/2014/main" id="{08B3F360-36F0-408E-8F17-02C579D68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667000"/>
            <a:ext cx="5486400" cy="1562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1..……….. is my schoolbag.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2. My favourite colour is …………….</a:t>
            </a:r>
          </a:p>
        </p:txBody>
      </p:sp>
      <p:sp>
        <p:nvSpPr>
          <p:cNvPr id="8196" name="Text Box 20">
            <a:extLst>
              <a:ext uri="{FF2B5EF4-FFF2-40B4-BE49-F238E27FC236}">
                <a16:creationId xmlns:a16="http://schemas.microsoft.com/office/drawing/2014/main" id="{8EA05AEA-3DBF-4F9E-8C25-C7F4CC2CC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"/>
            <a:ext cx="6248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Tuesday, December 9</a:t>
            </a:r>
            <a:r>
              <a:rPr lang="en-US" altLang="en-US" sz="3200" b="1" baseline="30000">
                <a:solidFill>
                  <a:srgbClr val="FF0000"/>
                </a:solidFill>
              </a:rPr>
              <a:t>th</a:t>
            </a:r>
            <a:r>
              <a:rPr lang="en-US" altLang="en-US" sz="3200" b="1">
                <a:solidFill>
                  <a:srgbClr val="FF0000"/>
                </a:solidFill>
              </a:rPr>
              <a:t> 2014.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Unit 9: Lesson 3- Period 59.</a:t>
            </a:r>
          </a:p>
        </p:txBody>
      </p:sp>
      <p:pic>
        <p:nvPicPr>
          <p:cNvPr id="8197" name="Picture 21">
            <a:extLst>
              <a:ext uri="{FF2B5EF4-FFF2-40B4-BE49-F238E27FC236}">
                <a16:creationId xmlns:a16="http://schemas.microsoft.com/office/drawing/2014/main" id="{1D79728E-18E7-4DBC-A696-EC7ACD383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152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2">
            <a:extLst>
              <a:ext uri="{FF2B5EF4-FFF2-40B4-BE49-F238E27FC236}">
                <a16:creationId xmlns:a16="http://schemas.microsoft.com/office/drawing/2014/main" id="{7DB007BF-D02B-4FAE-9F74-3D5A4ABE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057400"/>
            <a:ext cx="152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Text Box 24">
            <a:extLst>
              <a:ext uri="{FF2B5EF4-FFF2-40B4-BE49-F238E27FC236}">
                <a16:creationId xmlns:a16="http://schemas.microsoft.com/office/drawing/2014/main" id="{A3331A00-7892-403B-881B-5CF08867B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4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28698" name="Text Box 26">
            <a:extLst>
              <a:ext uri="{FF2B5EF4-FFF2-40B4-BE49-F238E27FC236}">
                <a16:creationId xmlns:a16="http://schemas.microsoft.com/office/drawing/2014/main" id="{48F01733-1A88-4973-BD57-9463860B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orange</a:t>
            </a:r>
          </a:p>
        </p:txBody>
      </p:sp>
      <p:sp>
        <p:nvSpPr>
          <p:cNvPr id="8202" name="AutoShape 10">
            <a:hlinkClick r:id="rId4" action="ppaction://hlinkfile"/>
            <a:extLst>
              <a:ext uri="{FF2B5EF4-FFF2-40B4-BE49-F238E27FC236}">
                <a16:creationId xmlns:a16="http://schemas.microsoft.com/office/drawing/2014/main" id="{D83AAEA3-03E1-41CA-85B4-B10CD96F4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0200"/>
            <a:ext cx="685800" cy="6858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6" grpId="0"/>
      <p:bldP spid="286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5">
            <a:extLst>
              <a:ext uri="{FF2B5EF4-FFF2-40B4-BE49-F238E27FC236}">
                <a16:creationId xmlns:a16="http://schemas.microsoft.com/office/drawing/2014/main" id="{6E7575AA-8B2E-4C56-9CC1-1FBAD4F84A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51816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Runrace</a:t>
            </a:r>
          </a:p>
        </p:txBody>
      </p:sp>
      <p:grpSp>
        <p:nvGrpSpPr>
          <p:cNvPr id="7171" name="Group 3">
            <a:extLst>
              <a:ext uri="{FF2B5EF4-FFF2-40B4-BE49-F238E27FC236}">
                <a16:creationId xmlns:a16="http://schemas.microsoft.com/office/drawing/2014/main" id="{029EA580-9917-46F2-9196-C6570309916B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0"/>
            <a:ext cx="9324975" cy="6934200"/>
            <a:chOff x="0" y="-24"/>
            <a:chExt cx="5760" cy="4368"/>
          </a:xfrm>
        </p:grpSpPr>
        <p:grpSp>
          <p:nvGrpSpPr>
            <p:cNvPr id="7177" name="Group 4">
              <a:extLst>
                <a:ext uri="{FF2B5EF4-FFF2-40B4-BE49-F238E27FC236}">
                  <a16:creationId xmlns:a16="http://schemas.microsoft.com/office/drawing/2014/main" id="{43D4CEDD-62B5-4751-97F1-A7E1D6C935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7187" name="Picture 5" descr="ttrtrtr1151380670">
                <a:extLst>
                  <a:ext uri="{FF2B5EF4-FFF2-40B4-BE49-F238E27FC236}">
                    <a16:creationId xmlns:a16="http://schemas.microsoft.com/office/drawing/2014/main" id="{DB98F5B3-43A4-49A8-9901-61EC5EDD9E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8" name="Picture 6" descr="ttrtrtr1151380670">
                <a:extLst>
                  <a:ext uri="{FF2B5EF4-FFF2-40B4-BE49-F238E27FC236}">
                    <a16:creationId xmlns:a16="http://schemas.microsoft.com/office/drawing/2014/main" id="{21255F7D-F582-4BB7-805B-069F683C2DE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9" name="Picture 7" descr="ttrtrtr1151380670">
                <a:extLst>
                  <a:ext uri="{FF2B5EF4-FFF2-40B4-BE49-F238E27FC236}">
                    <a16:creationId xmlns:a16="http://schemas.microsoft.com/office/drawing/2014/main" id="{B52A23CA-7B55-4E0F-85EA-3B05F998E1C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0" name="Picture 8" descr="ttrtrtr1151380670">
                <a:extLst>
                  <a:ext uri="{FF2B5EF4-FFF2-40B4-BE49-F238E27FC236}">
                    <a16:creationId xmlns:a16="http://schemas.microsoft.com/office/drawing/2014/main" id="{90851026-DF6F-41C8-8F3B-DC84615535F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8" name="Group 9">
              <a:extLst>
                <a:ext uri="{FF2B5EF4-FFF2-40B4-BE49-F238E27FC236}">
                  <a16:creationId xmlns:a16="http://schemas.microsoft.com/office/drawing/2014/main" id="{1F765838-74C5-4A38-9B56-DF6FF2650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7179" name="Picture 10" descr="flower[1][1][1][1]">
                <a:extLst>
                  <a:ext uri="{FF2B5EF4-FFF2-40B4-BE49-F238E27FC236}">
                    <a16:creationId xmlns:a16="http://schemas.microsoft.com/office/drawing/2014/main" id="{7B8FD4AA-4674-4079-B08D-4176A5FDC2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" name="Picture 11" descr="flower[1][1][1][1]">
                <a:extLst>
                  <a:ext uri="{FF2B5EF4-FFF2-40B4-BE49-F238E27FC236}">
                    <a16:creationId xmlns:a16="http://schemas.microsoft.com/office/drawing/2014/main" id="{26B4BD35-9589-4FAA-9F8E-17C654B79DE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1" name="Picture 12" descr="flower[1][1][1][1]">
                <a:extLst>
                  <a:ext uri="{FF2B5EF4-FFF2-40B4-BE49-F238E27FC236}">
                    <a16:creationId xmlns:a16="http://schemas.microsoft.com/office/drawing/2014/main" id="{E48B856C-8B85-499C-BC3A-E32A8AAF6E6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2" name="Picture 13" descr="flower[1][1][1][1]">
                <a:extLst>
                  <a:ext uri="{FF2B5EF4-FFF2-40B4-BE49-F238E27FC236}">
                    <a16:creationId xmlns:a16="http://schemas.microsoft.com/office/drawing/2014/main" id="{9ABC71EE-7490-4ACB-8738-919834D30A3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3" name="Picture 14" descr="012">
                <a:extLst>
                  <a:ext uri="{FF2B5EF4-FFF2-40B4-BE49-F238E27FC236}">
                    <a16:creationId xmlns:a16="http://schemas.microsoft.com/office/drawing/2014/main" id="{CDA97B8E-F1A8-4E88-8A28-8C7D99C12D8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4" name="Picture 15" descr="012">
                <a:extLst>
                  <a:ext uri="{FF2B5EF4-FFF2-40B4-BE49-F238E27FC236}">
                    <a16:creationId xmlns:a16="http://schemas.microsoft.com/office/drawing/2014/main" id="{9A7027F6-F7FE-40D0-9AD3-433F7564A50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5" name="Picture 16" descr="012">
                <a:extLst>
                  <a:ext uri="{FF2B5EF4-FFF2-40B4-BE49-F238E27FC236}">
                    <a16:creationId xmlns:a16="http://schemas.microsoft.com/office/drawing/2014/main" id="{32CA9668-363C-415A-8BC3-CE9E94584DB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6" name="Picture 17" descr="012">
                <a:extLst>
                  <a:ext uri="{FF2B5EF4-FFF2-40B4-BE49-F238E27FC236}">
                    <a16:creationId xmlns:a16="http://schemas.microsoft.com/office/drawing/2014/main" id="{FE532D8A-5B11-4EF0-BDA0-41822075A8F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72" name="Picture 21" descr="floral">
            <a:extLst>
              <a:ext uri="{FF2B5EF4-FFF2-40B4-BE49-F238E27FC236}">
                <a16:creationId xmlns:a16="http://schemas.microsoft.com/office/drawing/2014/main" id="{1AE7760C-F012-419C-9CEA-6ECF0C6DA6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1974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2" descr="floral">
            <a:extLst>
              <a:ext uri="{FF2B5EF4-FFF2-40B4-BE49-F238E27FC236}">
                <a16:creationId xmlns:a16="http://schemas.microsoft.com/office/drawing/2014/main" id="{377CC952-86AE-4B22-BE66-ABD8F49EB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0"/>
            <a:ext cx="1974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3" descr="floral">
            <a:extLst>
              <a:ext uri="{FF2B5EF4-FFF2-40B4-BE49-F238E27FC236}">
                <a16:creationId xmlns:a16="http://schemas.microsoft.com/office/drawing/2014/main" id="{D8565D55-9165-45F9-92BD-693E618161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"/>
            <a:ext cx="1974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24">
            <a:extLst>
              <a:ext uri="{FF2B5EF4-FFF2-40B4-BE49-F238E27FC236}">
                <a16:creationId xmlns:a16="http://schemas.microsoft.com/office/drawing/2014/main" id="{9DF87B73-0F33-4861-A87B-DBC440EE2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905001"/>
            <a:ext cx="2895600" cy="1076325"/>
          </a:xfrm>
          <a:prstGeom prst="flowChartPredefinedProcess">
            <a:avLst/>
          </a:prstGeom>
          <a:gradFill rotWithShape="1">
            <a:gsLst>
              <a:gs pos="0">
                <a:srgbClr val="FFCC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3300"/>
                </a:solidFill>
                <a:latin typeface=".VnTime" pitchFamily="34" charset="0"/>
              </a:rPr>
              <a:t>LuËt ch¬i:</a:t>
            </a:r>
          </a:p>
          <a:p>
            <a:pPr algn="ctr"/>
            <a:endParaRPr lang="en-US" altLang="en-US" sz="32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176" name="AutoShape 25">
            <a:extLst>
              <a:ext uri="{FF2B5EF4-FFF2-40B4-BE49-F238E27FC236}">
                <a16:creationId xmlns:a16="http://schemas.microsoft.com/office/drawing/2014/main" id="{8320D6B8-735D-47C2-A2AD-64668B75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2438401"/>
            <a:ext cx="7847013" cy="3660775"/>
          </a:xfrm>
          <a:prstGeom prst="flowChartPredefinedProcess">
            <a:avLst/>
          </a:prstGeom>
          <a:gradFill rotWithShape="1">
            <a:gsLst>
              <a:gs pos="0">
                <a:srgbClr val="FFCC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b="1">
                <a:latin typeface=".VnTime" pitchFamily="34" charset="0"/>
              </a:rPr>
              <a:t> </a:t>
            </a:r>
          </a:p>
          <a:p>
            <a:endParaRPr lang="en-US" altLang="en-US" sz="900" b="1">
              <a:latin typeface=".VnTime" pitchFamily="34" charset="0"/>
            </a:endParaRPr>
          </a:p>
          <a:p>
            <a:r>
              <a:rPr lang="en-US" altLang="en-US" sz="2400" b="1">
                <a:solidFill>
                  <a:srgbClr val="003300"/>
                </a:solidFill>
                <a:latin typeface=".VnTime" pitchFamily="34" charset="0"/>
              </a:rPr>
              <a:t>- Líp chia lµm 2 ®éi; ch¬i trong 2 phót.</a:t>
            </a: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003300"/>
                </a:solidFill>
                <a:latin typeface=".VnTime" pitchFamily="34" charset="0"/>
              </a:rPr>
              <a:t>§Çu tiªn, mçi ®éi sÏ cö ra </a:t>
            </a:r>
            <a:r>
              <a:rPr lang="en-US" altLang="en-US" sz="2400" b="1" u="sng">
                <a:solidFill>
                  <a:srgbClr val="FF0000"/>
                </a:solidFill>
                <a:latin typeface=".VnTime" pitchFamily="34" charset="0"/>
              </a:rPr>
              <a:t>mét</a:t>
            </a:r>
            <a:r>
              <a:rPr lang="en-US" altLang="en-US" sz="2400" b="1">
                <a:solidFill>
                  <a:srgbClr val="003300"/>
                </a:solidFill>
                <a:latin typeface=".VnTime" pitchFamily="34" charset="0"/>
              </a:rPr>
              <a:t> b¹n lªn viÕt, sau ®ã nhanh chãng vÒ chç </a:t>
            </a:r>
            <a:r>
              <a:rPr lang="en-US" altLang="en-US" sz="2400" b="1" u="sng">
                <a:solidFill>
                  <a:srgbClr val="FF0000"/>
                </a:solidFill>
                <a:latin typeface=".VnTime" pitchFamily="34" charset="0"/>
              </a:rPr>
              <a:t>chuyÒn bót</a:t>
            </a:r>
            <a:r>
              <a:rPr lang="en-US" altLang="en-US" sz="2400" b="1">
                <a:solidFill>
                  <a:srgbClr val="003300"/>
                </a:solidFill>
                <a:latin typeface=".VnTime" pitchFamily="34" charset="0"/>
              </a:rPr>
              <a:t> cho b¹n kh¸c trong đéi lªn viÕt. Cø nh­ thÕ cho ®Õn khi hÕt giê đéi nµo viÕt ®­îc </a:t>
            </a:r>
            <a:r>
              <a:rPr lang="en-US" altLang="en-US" sz="2400" b="1" u="sng">
                <a:solidFill>
                  <a:srgbClr val="FF0000"/>
                </a:solidFill>
                <a:latin typeface=".VnTime" pitchFamily="34" charset="0"/>
              </a:rPr>
              <a:t>nhiÒu tõ ®óng</a:t>
            </a:r>
            <a:r>
              <a:rPr lang="en-US" altLang="en-US" sz="2400" b="1">
                <a:solidFill>
                  <a:srgbClr val="003300"/>
                </a:solidFill>
                <a:latin typeface=".VnTime" pitchFamily="34" charset="0"/>
              </a:rPr>
              <a:t> lµ ®éi chiÕn th¾ng.</a:t>
            </a:r>
          </a:p>
          <a:p>
            <a:r>
              <a:rPr lang="en-US" altLang="en-US" sz="2400" b="1">
                <a:solidFill>
                  <a:srgbClr val="003300"/>
                </a:solidFill>
                <a:latin typeface=".VnTime" pitchFamily="34" charset="0"/>
              </a:rPr>
              <a:t>* Mçi b¹n chØ ®­îc lªn viÕt </a:t>
            </a:r>
            <a:r>
              <a:rPr lang="en-US" altLang="en-US" sz="2400" b="1" u="sng">
                <a:solidFill>
                  <a:srgbClr val="FF0000"/>
                </a:solidFill>
                <a:latin typeface=".VnTime" pitchFamily="34" charset="0"/>
              </a:rPr>
              <a:t>1 lÇn</a:t>
            </a:r>
            <a:r>
              <a:rPr lang="en-US" altLang="en-US" sz="2400" b="1">
                <a:solidFill>
                  <a:srgbClr val="003300"/>
                </a:solidFill>
                <a:latin typeface=".VnTime" pitchFamily="34" charset="0"/>
              </a:rPr>
              <a:t> vµ mçi lÇn chØ ®­îc viÕt </a:t>
            </a:r>
            <a:r>
              <a:rPr lang="en-US" altLang="en-US" sz="2400" b="1" u="sng">
                <a:solidFill>
                  <a:srgbClr val="FF0000"/>
                </a:solidFill>
                <a:latin typeface=".VnTime" pitchFamily="34" charset="0"/>
              </a:rPr>
              <a:t>1 tõ</a:t>
            </a:r>
            <a:r>
              <a:rPr lang="en-US" altLang="en-US" sz="2400" b="1">
                <a:solidFill>
                  <a:srgbClr val="003300"/>
                </a:solidFill>
                <a:latin typeface=".VnTime" pitchFamily="34" charset="0"/>
              </a:rPr>
              <a:t>.</a:t>
            </a:r>
          </a:p>
          <a:p>
            <a:endParaRPr lang="en-US" altLang="en-US" sz="2400" b="1">
              <a:solidFill>
                <a:srgbClr val="003300"/>
              </a:solidFill>
              <a:latin typeface=".VnTime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6C2BDB77-1D65-4A53-9F3B-E034504FF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3. Let’s chant.</a:t>
            </a:r>
          </a:p>
        </p:txBody>
      </p:sp>
      <p:pic>
        <p:nvPicPr>
          <p:cNvPr id="9219" name="Picture 19">
            <a:extLst>
              <a:ext uri="{FF2B5EF4-FFF2-40B4-BE49-F238E27FC236}">
                <a16:creationId xmlns:a16="http://schemas.microsoft.com/office/drawing/2014/main" id="{71A8915B-D2A0-46E9-B4EE-179EA7FE5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8839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21">
            <a:extLst>
              <a:ext uri="{FF2B5EF4-FFF2-40B4-BE49-F238E27FC236}">
                <a16:creationId xmlns:a16="http://schemas.microsoft.com/office/drawing/2014/main" id="{8FAAA422-8A2D-4EEE-89E5-8D9B3D236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19401"/>
            <a:ext cx="230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What colour is it ?</a:t>
            </a:r>
          </a:p>
        </p:txBody>
      </p:sp>
      <p:sp>
        <p:nvSpPr>
          <p:cNvPr id="9221" name="Text Box 22">
            <a:extLst>
              <a:ext uri="{FF2B5EF4-FFF2-40B4-BE49-F238E27FC236}">
                <a16:creationId xmlns:a16="http://schemas.microsoft.com/office/drawing/2014/main" id="{9D76C79D-24AE-4EBE-A585-7DDCA7FFD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09801"/>
            <a:ext cx="230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What colour is it ?</a:t>
            </a:r>
          </a:p>
        </p:txBody>
      </p:sp>
      <p:sp>
        <p:nvSpPr>
          <p:cNvPr id="9222" name="Text Box 23">
            <a:extLst>
              <a:ext uri="{FF2B5EF4-FFF2-40B4-BE49-F238E27FC236}">
                <a16:creationId xmlns:a16="http://schemas.microsoft.com/office/drawing/2014/main" id="{C94A7DA3-A3AF-4C0C-9BF6-33FD3746E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00201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What colour is it ?</a:t>
            </a:r>
          </a:p>
        </p:txBody>
      </p:sp>
      <p:sp>
        <p:nvSpPr>
          <p:cNvPr id="9223" name="Text Box 24">
            <a:extLst>
              <a:ext uri="{FF2B5EF4-FFF2-40B4-BE49-F238E27FC236}">
                <a16:creationId xmlns:a16="http://schemas.microsoft.com/office/drawing/2014/main" id="{41F321CA-36E2-4386-8976-F30A9ED3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038601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What colour are they ?</a:t>
            </a:r>
          </a:p>
        </p:txBody>
      </p:sp>
      <p:sp>
        <p:nvSpPr>
          <p:cNvPr id="9224" name="Text Box 25">
            <a:extLst>
              <a:ext uri="{FF2B5EF4-FFF2-40B4-BE49-F238E27FC236}">
                <a16:creationId xmlns:a16="http://schemas.microsoft.com/office/drawing/2014/main" id="{003753EC-8C36-4CFF-B41E-8FDA550AF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429001"/>
            <a:ext cx="2801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What colour are they ?</a:t>
            </a:r>
          </a:p>
        </p:txBody>
      </p:sp>
      <p:sp>
        <p:nvSpPr>
          <p:cNvPr id="9225" name="Text Box 26">
            <a:extLst>
              <a:ext uri="{FF2B5EF4-FFF2-40B4-BE49-F238E27FC236}">
                <a16:creationId xmlns:a16="http://schemas.microsoft.com/office/drawing/2014/main" id="{CBD92DDB-0EE9-4CFE-94FF-D89A6AA0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4648201"/>
            <a:ext cx="273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What colour are they?</a:t>
            </a:r>
          </a:p>
        </p:txBody>
      </p:sp>
      <p:sp>
        <p:nvSpPr>
          <p:cNvPr id="9226" name="Text Box 27">
            <a:extLst>
              <a:ext uri="{FF2B5EF4-FFF2-40B4-BE49-F238E27FC236}">
                <a16:creationId xmlns:a16="http://schemas.microsoft.com/office/drawing/2014/main" id="{186E171E-7D04-4231-AFDF-FE48CAA19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764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It’s red. It’s red.</a:t>
            </a:r>
          </a:p>
        </p:txBody>
      </p:sp>
      <p:sp>
        <p:nvSpPr>
          <p:cNvPr id="9227" name="Text Box 28">
            <a:extLst>
              <a:ext uri="{FF2B5EF4-FFF2-40B4-BE49-F238E27FC236}">
                <a16:creationId xmlns:a16="http://schemas.microsoft.com/office/drawing/2014/main" id="{DEF438B0-4C5F-4169-80DA-03E7DFC5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362201"/>
            <a:ext cx="298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It’s green. It’s green.</a:t>
            </a:r>
          </a:p>
        </p:txBody>
      </p:sp>
      <p:sp>
        <p:nvSpPr>
          <p:cNvPr id="9228" name="Text Box 29">
            <a:extLst>
              <a:ext uri="{FF2B5EF4-FFF2-40B4-BE49-F238E27FC236}">
                <a16:creationId xmlns:a16="http://schemas.microsoft.com/office/drawing/2014/main" id="{FCB8AC3C-931E-4EDD-8D2A-CD0D740C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1"/>
            <a:ext cx="298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It’s orange. It’s orange.</a:t>
            </a:r>
          </a:p>
        </p:txBody>
      </p:sp>
      <p:sp>
        <p:nvSpPr>
          <p:cNvPr id="9229" name="Text Box 30">
            <a:extLst>
              <a:ext uri="{FF2B5EF4-FFF2-40B4-BE49-F238E27FC236}">
                <a16:creationId xmlns:a16="http://schemas.microsoft.com/office/drawing/2014/main" id="{40483782-49E8-44B6-9F76-62AA5991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038601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They’re brown. They’re brown.</a:t>
            </a:r>
          </a:p>
        </p:txBody>
      </p:sp>
      <p:sp>
        <p:nvSpPr>
          <p:cNvPr id="9230" name="Text Box 31">
            <a:extLst>
              <a:ext uri="{FF2B5EF4-FFF2-40B4-BE49-F238E27FC236}">
                <a16:creationId xmlns:a16="http://schemas.microsoft.com/office/drawing/2014/main" id="{070DB29E-B9CE-4356-B57F-BA5A56713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4290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They’re blue. They’ re blue</a:t>
            </a:r>
            <a:r>
              <a:rPr lang="en-US" altLang="en-US" sz="20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231" name="Text Box 32">
            <a:extLst>
              <a:ext uri="{FF2B5EF4-FFF2-40B4-BE49-F238E27FC236}">
                <a16:creationId xmlns:a16="http://schemas.microsoft.com/office/drawing/2014/main" id="{8AB979F9-5216-4244-BEFA-01129A82B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648201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They’re black. They’re black.</a:t>
            </a:r>
          </a:p>
        </p:txBody>
      </p:sp>
      <p:sp>
        <p:nvSpPr>
          <p:cNvPr id="9234" name="AutoShape 18">
            <a:hlinkClick r:id="rId3" action="ppaction://hlinkfile"/>
            <a:extLst>
              <a:ext uri="{FF2B5EF4-FFF2-40B4-BE49-F238E27FC236}">
                <a16:creationId xmlns:a16="http://schemas.microsoft.com/office/drawing/2014/main" id="{3177B157-4A80-45D0-9C04-6A03D28F1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0"/>
            <a:ext cx="533400" cy="6096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F05D8719-FE20-49E7-BE9F-973CC7E0A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3. Let’s chant.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8BB11894-CCBC-490E-B774-8FAD2874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8839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B9BABFE5-FF6B-4196-8782-1CF017031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19401"/>
            <a:ext cx="230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What </a:t>
            </a:r>
            <a:r>
              <a:rPr lang="en-US" altLang="en-US" sz="2000">
                <a:solidFill>
                  <a:srgbClr val="FF0000"/>
                </a:solidFill>
              </a:rPr>
              <a:t>co</a:t>
            </a:r>
            <a:r>
              <a:rPr lang="en-US" altLang="en-US" sz="2000">
                <a:solidFill>
                  <a:srgbClr val="0000FF"/>
                </a:solidFill>
              </a:rPr>
              <a:t>lour is it ?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AA41F294-E43E-421B-9F8F-3C0D270FE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09801"/>
            <a:ext cx="230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What </a:t>
            </a:r>
            <a:r>
              <a:rPr lang="en-US" altLang="en-US" sz="2000">
                <a:solidFill>
                  <a:srgbClr val="FF0000"/>
                </a:solidFill>
              </a:rPr>
              <a:t>co</a:t>
            </a:r>
            <a:r>
              <a:rPr lang="en-US" altLang="en-US" sz="2000">
                <a:solidFill>
                  <a:srgbClr val="0000FF"/>
                </a:solidFill>
              </a:rPr>
              <a:t>lour is it ?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ABD34219-B272-4DBA-A480-C54DA68B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00201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What </a:t>
            </a:r>
            <a:r>
              <a:rPr lang="en-US" altLang="en-US" sz="2000">
                <a:solidFill>
                  <a:srgbClr val="FF0000"/>
                </a:solidFill>
              </a:rPr>
              <a:t>co</a:t>
            </a:r>
            <a:r>
              <a:rPr lang="en-US" altLang="en-US" sz="2000">
                <a:solidFill>
                  <a:srgbClr val="0000FF"/>
                </a:solidFill>
              </a:rPr>
              <a:t>lour is it ?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49689299-359C-41F6-AD5A-12645D74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038601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What </a:t>
            </a:r>
            <a:r>
              <a:rPr lang="en-US" altLang="en-US" sz="2000">
                <a:solidFill>
                  <a:srgbClr val="FF0000"/>
                </a:solidFill>
              </a:rPr>
              <a:t>co</a:t>
            </a:r>
            <a:r>
              <a:rPr lang="en-US" altLang="en-US" sz="2000">
                <a:solidFill>
                  <a:srgbClr val="0000FF"/>
                </a:solidFill>
              </a:rPr>
              <a:t>lour are they ?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32433D0C-0B05-40A5-89C5-3EABE739B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429001"/>
            <a:ext cx="2801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What </a:t>
            </a:r>
            <a:r>
              <a:rPr lang="en-US" altLang="en-US" sz="2000">
                <a:solidFill>
                  <a:srgbClr val="FF0000"/>
                </a:solidFill>
              </a:rPr>
              <a:t>co</a:t>
            </a:r>
            <a:r>
              <a:rPr lang="en-US" altLang="en-US" sz="2000">
                <a:solidFill>
                  <a:srgbClr val="0000FF"/>
                </a:solidFill>
              </a:rPr>
              <a:t>lour are they ?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BD2BF34F-246A-41D2-87F9-6CA9450E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4648201"/>
            <a:ext cx="273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What </a:t>
            </a:r>
            <a:r>
              <a:rPr lang="en-US" altLang="en-US" sz="2000">
                <a:solidFill>
                  <a:srgbClr val="FF0000"/>
                </a:solidFill>
              </a:rPr>
              <a:t>co</a:t>
            </a:r>
            <a:r>
              <a:rPr lang="en-US" altLang="en-US" sz="2000">
                <a:solidFill>
                  <a:srgbClr val="0000FF"/>
                </a:solidFill>
              </a:rPr>
              <a:t>lour are they?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0FFAB1C5-C75B-44A6-9486-6405908D6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764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It’s </a:t>
            </a:r>
            <a:r>
              <a:rPr lang="en-US" altLang="en-US" sz="2000">
                <a:solidFill>
                  <a:srgbClr val="FF0000"/>
                </a:solidFill>
              </a:rPr>
              <a:t>red</a:t>
            </a:r>
            <a:r>
              <a:rPr lang="en-US" altLang="en-US" sz="2000">
                <a:solidFill>
                  <a:srgbClr val="0000FF"/>
                </a:solidFill>
              </a:rPr>
              <a:t>. It’s </a:t>
            </a:r>
            <a:r>
              <a:rPr lang="en-US" altLang="en-US" sz="2000">
                <a:solidFill>
                  <a:srgbClr val="FF0000"/>
                </a:solidFill>
              </a:rPr>
              <a:t>red</a:t>
            </a:r>
            <a:r>
              <a:rPr lang="en-US" altLang="en-US" sz="20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ABD6CAB4-BC9C-42BB-8F0A-050870C49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362201"/>
            <a:ext cx="298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It’s </a:t>
            </a:r>
            <a:r>
              <a:rPr lang="en-US" altLang="en-US" sz="2000">
                <a:solidFill>
                  <a:srgbClr val="FF0000"/>
                </a:solidFill>
              </a:rPr>
              <a:t>green</a:t>
            </a:r>
            <a:r>
              <a:rPr lang="en-US" altLang="en-US" sz="2000">
                <a:solidFill>
                  <a:srgbClr val="0000FF"/>
                </a:solidFill>
              </a:rPr>
              <a:t>. It’s </a:t>
            </a:r>
            <a:r>
              <a:rPr lang="en-US" altLang="en-US" sz="2000">
                <a:solidFill>
                  <a:srgbClr val="FF0000"/>
                </a:solidFill>
              </a:rPr>
              <a:t>green</a:t>
            </a:r>
            <a:r>
              <a:rPr lang="en-US" altLang="en-US" sz="20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80475E7B-03A7-4165-A941-26BB93B92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1"/>
            <a:ext cx="298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It’s </a:t>
            </a:r>
            <a:r>
              <a:rPr lang="en-US" altLang="en-US" sz="2000">
                <a:solidFill>
                  <a:srgbClr val="FF0000"/>
                </a:solidFill>
              </a:rPr>
              <a:t>orange</a:t>
            </a:r>
            <a:r>
              <a:rPr lang="en-US" altLang="en-US" sz="2000">
                <a:solidFill>
                  <a:srgbClr val="0000FF"/>
                </a:solidFill>
              </a:rPr>
              <a:t>. It’s </a:t>
            </a:r>
            <a:r>
              <a:rPr lang="en-US" altLang="en-US" sz="2000">
                <a:solidFill>
                  <a:srgbClr val="FF0000"/>
                </a:solidFill>
              </a:rPr>
              <a:t>orange</a:t>
            </a:r>
            <a:r>
              <a:rPr lang="en-US" altLang="en-US" sz="20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5BB26D90-6B37-4966-8493-CA3BF589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038601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They’re </a:t>
            </a:r>
            <a:r>
              <a:rPr lang="en-US" altLang="en-US" sz="2000">
                <a:solidFill>
                  <a:srgbClr val="FF0000"/>
                </a:solidFill>
              </a:rPr>
              <a:t>brown</a:t>
            </a:r>
            <a:r>
              <a:rPr lang="en-US" altLang="en-US" sz="2000">
                <a:solidFill>
                  <a:srgbClr val="0000FF"/>
                </a:solidFill>
              </a:rPr>
              <a:t>. They’re </a:t>
            </a:r>
            <a:r>
              <a:rPr lang="en-US" altLang="en-US" sz="2000">
                <a:solidFill>
                  <a:srgbClr val="FF0000"/>
                </a:solidFill>
              </a:rPr>
              <a:t>brown</a:t>
            </a:r>
            <a:r>
              <a:rPr lang="en-US" altLang="en-US" sz="20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CF476F4D-87C1-4A57-8317-ACDA901AA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4290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They’re </a:t>
            </a:r>
            <a:r>
              <a:rPr lang="en-US" altLang="en-US" sz="2000">
                <a:solidFill>
                  <a:srgbClr val="FF0000"/>
                </a:solidFill>
              </a:rPr>
              <a:t>blue</a:t>
            </a:r>
            <a:r>
              <a:rPr lang="en-US" altLang="en-US" sz="2000">
                <a:solidFill>
                  <a:srgbClr val="0000FF"/>
                </a:solidFill>
              </a:rPr>
              <a:t>. They’ re </a:t>
            </a:r>
            <a:r>
              <a:rPr lang="en-US" altLang="en-US" sz="2000">
                <a:solidFill>
                  <a:srgbClr val="FF0000"/>
                </a:solidFill>
              </a:rPr>
              <a:t>blue</a:t>
            </a:r>
            <a:r>
              <a:rPr lang="en-US" altLang="en-US" sz="20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C37F69A7-A697-4BAB-A638-5308FC942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648201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They’re </a:t>
            </a:r>
            <a:r>
              <a:rPr lang="en-US" altLang="en-US" sz="2000">
                <a:solidFill>
                  <a:srgbClr val="FF0000"/>
                </a:solidFill>
              </a:rPr>
              <a:t>black</a:t>
            </a:r>
            <a:r>
              <a:rPr lang="en-US" altLang="en-US" sz="2000">
                <a:solidFill>
                  <a:srgbClr val="0000FF"/>
                </a:solidFill>
              </a:rPr>
              <a:t>. They’re </a:t>
            </a:r>
            <a:r>
              <a:rPr lang="en-US" altLang="en-US" sz="2000">
                <a:solidFill>
                  <a:srgbClr val="FF0000"/>
                </a:solidFill>
              </a:rPr>
              <a:t>black</a:t>
            </a:r>
            <a:r>
              <a:rPr lang="en-US" altLang="en-US" sz="20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58" name="AutoShape 18">
            <a:hlinkClick r:id="rId3" action="ppaction://hlinkfile"/>
            <a:extLst>
              <a:ext uri="{FF2B5EF4-FFF2-40B4-BE49-F238E27FC236}">
                <a16:creationId xmlns:a16="http://schemas.microsoft.com/office/drawing/2014/main" id="{730F8EBE-AA4A-4E34-A9D7-7DD061837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0"/>
            <a:ext cx="609600" cy="6096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632</Words>
  <Application>Microsoft Office PowerPoint</Application>
  <PresentationFormat>Widescreen</PresentationFormat>
  <Paragraphs>103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.VnAristote</vt:lpstr>
      <vt:lpstr>.VnBodoniH</vt:lpstr>
      <vt:lpstr>.VnMysticalH</vt:lpstr>
      <vt:lpstr>.VnTime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Thong Nguyen Huy</dc:creator>
  <cp:lastModifiedBy>Thong Nguyen Huy</cp:lastModifiedBy>
  <cp:revision>2</cp:revision>
  <dcterms:created xsi:type="dcterms:W3CDTF">2019-06-26T03:36:38Z</dcterms:created>
  <dcterms:modified xsi:type="dcterms:W3CDTF">2019-06-26T03:39:56Z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8c522c-e6a4-4d0f-a008-ece256e5c4ba_Enabled">
    <vt:lpwstr>True</vt:lpwstr>
  </property>
  <property fmtid="{D5CDD505-2E9C-101B-9397-08002B2CF9AE}" pid="3" name="MSIP_Label_7c8c522c-e6a4-4d0f-a008-ece256e5c4ba_SiteId">
    <vt:lpwstr>a2f7095f-5748-4c1f-8098-c0b617027032</vt:lpwstr>
  </property>
  <property fmtid="{D5CDD505-2E9C-101B-9397-08002B2CF9AE}" pid="4" name="MSIP_Label_7c8c522c-e6a4-4d0f-a008-ece256e5c4ba_Owner">
    <vt:lpwstr>thongnh@coca-cola.com.vn</vt:lpwstr>
  </property>
  <property fmtid="{D5CDD505-2E9C-101B-9397-08002B2CF9AE}" pid="5" name="MSIP_Label_7c8c522c-e6a4-4d0f-a008-ece256e5c4ba_SetDate">
    <vt:lpwstr>2019-06-26T03:37:47.8177936Z</vt:lpwstr>
  </property>
  <property fmtid="{D5CDD505-2E9C-101B-9397-08002B2CF9AE}" pid="6" name="MSIP_Label_7c8c522c-e6a4-4d0f-a008-ece256e5c4ba_Name">
    <vt:lpwstr>Not Classified</vt:lpwstr>
  </property>
  <property fmtid="{D5CDD505-2E9C-101B-9397-08002B2CF9AE}" pid="7" name="MSIP_Label_7c8c522c-e6a4-4d0f-a008-ece256e5c4ba_Application">
    <vt:lpwstr>Microsoft Azure Information Protection</vt:lpwstr>
  </property>
  <property fmtid="{D5CDD505-2E9C-101B-9397-08002B2CF9AE}" pid="8" name="MSIP_Label_7c8c522c-e6a4-4d0f-a008-ece256e5c4ba_Extended_MSFT_Method">
    <vt:lpwstr>Automatic</vt:lpwstr>
  </property>
  <property fmtid="{D5CDD505-2E9C-101B-9397-08002B2CF9AE}" pid="9" name="Sensitivity">
    <vt:lpwstr>Not Classified</vt:lpwstr>
  </property>
</Properties>
</file>