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9" r:id="rId4"/>
    <p:sldId id="262" r:id="rId5"/>
    <p:sldId id="260" r:id="rId6"/>
    <p:sldId id="263" r:id="rId7"/>
    <p:sldId id="265" r:id="rId8"/>
    <p:sldId id="270" r:id="rId9"/>
    <p:sldId id="274" r:id="rId10"/>
    <p:sldId id="279" r:id="rId11"/>
    <p:sldId id="276" r:id="rId12"/>
    <p:sldId id="277" r:id="rId13"/>
    <p:sldId id="278" r:id="rId14"/>
    <p:sldId id="271" r:id="rId15"/>
    <p:sldId id="264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33CC"/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610C-F57D-49BE-95BD-688B03D22AA0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F1211-063E-46FF-A68A-2B259CB94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610C-F57D-49BE-95BD-688B03D22AA0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F1211-063E-46FF-A68A-2B259CB94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610C-F57D-49BE-95BD-688B03D22AA0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F1211-063E-46FF-A68A-2B259CB94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28600"/>
            <a:ext cx="8229600" cy="586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8795A-1E35-41AF-900E-244D4AD390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610C-F57D-49BE-95BD-688B03D22AA0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F1211-063E-46FF-A68A-2B259CB94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610C-F57D-49BE-95BD-688B03D22AA0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F1211-063E-46FF-A68A-2B259CB94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610C-F57D-49BE-95BD-688B03D22AA0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F1211-063E-46FF-A68A-2B259CB94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610C-F57D-49BE-95BD-688B03D22AA0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F1211-063E-46FF-A68A-2B259CB94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610C-F57D-49BE-95BD-688B03D22AA0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F1211-063E-46FF-A68A-2B259CB94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610C-F57D-49BE-95BD-688B03D22AA0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F1211-063E-46FF-A68A-2B259CB94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610C-F57D-49BE-95BD-688B03D22AA0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F1211-063E-46FF-A68A-2B259CB94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610C-F57D-49BE-95BD-688B03D22AA0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F1211-063E-46FF-A68A-2B259CB94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2610C-F57D-49BE-95BD-688B03D22AA0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F1211-063E-46FF-A68A-2B259CB94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66800" y="2590800"/>
            <a:ext cx="6934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kern="10" dirty="0" smtClean="0">
                <a:ln w="25400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3366FF"/>
                </a:solidFill>
                <a:cs typeface="Times New Roman"/>
              </a:rPr>
              <a:t>Ai </a:t>
            </a:r>
            <a:r>
              <a:rPr lang="en-US" sz="6000" b="1" kern="10" dirty="0" err="1" smtClean="0">
                <a:ln w="25400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3366FF"/>
                </a:solidFill>
                <a:cs typeface="Times New Roman"/>
              </a:rPr>
              <a:t>có</a:t>
            </a:r>
            <a:r>
              <a:rPr lang="en-US" sz="6000" b="1" kern="10" dirty="0" smtClean="0">
                <a:ln w="25400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3366FF"/>
                </a:solidFill>
                <a:cs typeface="Times New Roman"/>
              </a:rPr>
              <a:t> </a:t>
            </a:r>
            <a:r>
              <a:rPr lang="en-US" sz="6000" b="1" kern="10" dirty="0" err="1" smtClean="0">
                <a:ln w="25400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3366FF"/>
                </a:solidFill>
                <a:cs typeface="Times New Roman"/>
              </a:rPr>
              <a:t>lỗi</a:t>
            </a:r>
            <a:endParaRPr lang="en-US" sz="6000" b="1" kern="10" dirty="0" smtClean="0">
              <a:ln w="25400">
                <a:solidFill>
                  <a:srgbClr val="000080"/>
                </a:solidFill>
                <a:round/>
                <a:headEnd/>
                <a:tailEnd/>
              </a:ln>
              <a:solidFill>
                <a:srgbClr val="3366FF"/>
              </a:solidFill>
              <a:cs typeface="Times New Roman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52800" y="2057400"/>
            <a:ext cx="3577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.VnTime" pitchFamily="34" charset="0"/>
              </a:rPr>
              <a:t> 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05200" y="1447800"/>
            <a:ext cx="26340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Tập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 </a:t>
            </a:r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đọc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066800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latin typeface="Times New Roman" pitchFamily="18" charset="0"/>
              </a:rPr>
              <a:t>    </a:t>
            </a:r>
            <a:r>
              <a:rPr lang="en-US" sz="4800" b="1" dirty="0" err="1" smtClean="0">
                <a:latin typeface="Times New Roman" pitchFamily="18" charset="0"/>
              </a:rPr>
              <a:t>Nội</a:t>
            </a:r>
            <a:r>
              <a:rPr lang="en-US" sz="4800" b="1" dirty="0" smtClean="0">
                <a:latin typeface="Times New Roman" pitchFamily="18" charset="0"/>
              </a:rPr>
              <a:t> dung : </a:t>
            </a:r>
            <a:r>
              <a:rPr lang="en-US" sz="4800" b="1" dirty="0" err="1" smtClean="0">
                <a:latin typeface="Times New Roman" pitchFamily="18" charset="0"/>
              </a:rPr>
              <a:t>Phải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biết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nhường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nhịn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bạn</a:t>
            </a:r>
            <a:r>
              <a:rPr lang="en-US" sz="4800" b="1" dirty="0" smtClean="0">
                <a:latin typeface="Times New Roman" pitchFamily="18" charset="0"/>
              </a:rPr>
              <a:t> , </a:t>
            </a:r>
            <a:r>
              <a:rPr lang="en-US" sz="4800" b="1" dirty="0" err="1" smtClean="0">
                <a:latin typeface="Times New Roman" pitchFamily="18" charset="0"/>
              </a:rPr>
              <a:t>nghĩ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tốt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về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bạn</a:t>
            </a:r>
            <a:r>
              <a:rPr lang="en-US" sz="4800" b="1" dirty="0" smtClean="0">
                <a:latin typeface="Times New Roman" pitchFamily="18" charset="0"/>
              </a:rPr>
              <a:t> , </a:t>
            </a:r>
            <a:r>
              <a:rPr lang="en-US" sz="4800" b="1" dirty="0" err="1" smtClean="0">
                <a:latin typeface="Times New Roman" pitchFamily="18" charset="0"/>
              </a:rPr>
              <a:t>dũng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cảm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nhận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lỗi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khi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trót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cư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xử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không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tốt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với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bạn</a:t>
            </a:r>
            <a:r>
              <a:rPr lang="en-US" sz="4800" b="1" smtClean="0">
                <a:latin typeface="Times New Roman" pitchFamily="18" charset="0"/>
              </a:rPr>
              <a:t>.</a:t>
            </a:r>
            <a:endParaRPr lang="en-US" sz="48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6" descr="có lỗi KC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6556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8" descr="KC aI CÓ LỖI LỚP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3257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7" descr="KC Ai có lỗi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893" y="152400"/>
            <a:ext cx="9052107" cy="6419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KC  lớp 3 Ai có lỗ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"/>
            <a:ext cx="8700880" cy="629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KC 3 a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81000"/>
            <a:ext cx="8077200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4"/>
          <p:cNvSpPr>
            <a:spLocks noChangeArrowheads="1" noChangeShapeType="1" noTextEdit="1"/>
          </p:cNvSpPr>
          <p:nvPr/>
        </p:nvSpPr>
        <p:spPr bwMode="auto">
          <a:xfrm>
            <a:off x="1447800" y="152400"/>
            <a:ext cx="67818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9221" name="Picture 5" descr="anh tập đọc AI CÓ LỖ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219200"/>
            <a:ext cx="86106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2" name="WordArt 6"/>
          <p:cNvSpPr>
            <a:spLocks noChangeArrowheads="1" noChangeShapeType="1" noTextEdit="1"/>
          </p:cNvSpPr>
          <p:nvPr/>
        </p:nvSpPr>
        <p:spPr bwMode="auto">
          <a:xfrm>
            <a:off x="2286000" y="152400"/>
            <a:ext cx="45720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CC3300"/>
                </a:solidFill>
                <a:latin typeface="Times New Roman"/>
                <a:cs typeface="Times New Roman"/>
              </a:rPr>
              <a:t>AI CÓ LỖI?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47800" y="228600"/>
            <a:ext cx="6477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sz="4400" b="1" dirty="0" smtClean="0">
                <a:latin typeface="Times New Roman" pitchFamily="18" charset="0"/>
              </a:rPr>
              <a:t> Giải nghĩa từ mới:</a:t>
            </a:r>
            <a:endParaRPr lang="en-US" sz="4400" b="1" dirty="0">
              <a:latin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914400"/>
            <a:ext cx="89154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latin typeface="Times New Roman" pitchFamily="18" charset="0"/>
              </a:rPr>
              <a:t>- </a:t>
            </a:r>
            <a:r>
              <a:rPr lang="en-US" sz="4400" b="1" dirty="0" err="1" smtClean="0">
                <a:latin typeface="Times New Roman" pitchFamily="18" charset="0"/>
              </a:rPr>
              <a:t>Kiêu</a:t>
            </a:r>
            <a:r>
              <a:rPr lang="en-US" sz="4400" b="1" dirty="0" smtClean="0">
                <a:latin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</a:rPr>
              <a:t>căng</a:t>
            </a:r>
            <a:r>
              <a:rPr lang="en-US" sz="4400" b="1" dirty="0" smtClean="0">
                <a:latin typeface="Times New Roman" pitchFamily="18" charset="0"/>
              </a:rPr>
              <a:t>: </a:t>
            </a:r>
            <a:r>
              <a:rPr lang="en-US" sz="4400" b="1" dirty="0" err="1" smtClean="0">
                <a:latin typeface="Times New Roman" pitchFamily="18" charset="0"/>
              </a:rPr>
              <a:t>cho</a:t>
            </a:r>
            <a:r>
              <a:rPr lang="en-US" sz="4400" b="1" dirty="0" smtClean="0">
                <a:latin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</a:rPr>
              <a:t>rằng</a:t>
            </a:r>
            <a:r>
              <a:rPr lang="en-US" sz="4400" b="1" dirty="0" smtClean="0">
                <a:latin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</a:rPr>
              <a:t>mình</a:t>
            </a:r>
            <a:r>
              <a:rPr lang="en-US" sz="4400" b="1" dirty="0" smtClean="0">
                <a:latin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</a:rPr>
              <a:t>hơn</a:t>
            </a:r>
            <a:r>
              <a:rPr lang="en-US" sz="4400" b="1" dirty="0" smtClean="0">
                <a:latin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</a:rPr>
              <a:t>người</a:t>
            </a:r>
            <a:r>
              <a:rPr lang="en-US" sz="4400" b="1" dirty="0" smtClean="0">
                <a:latin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</a:rPr>
              <a:t>khác</a:t>
            </a:r>
            <a:r>
              <a:rPr lang="en-US" sz="4400" b="1" dirty="0" smtClean="0">
                <a:latin typeface="Times New Roman" pitchFamily="18" charset="0"/>
              </a:rPr>
              <a:t>, </a:t>
            </a:r>
            <a:r>
              <a:rPr lang="en-US" sz="4400" b="1" dirty="0" err="1" smtClean="0">
                <a:latin typeface="Times New Roman" pitchFamily="18" charset="0"/>
              </a:rPr>
              <a:t>coi</a:t>
            </a:r>
            <a:r>
              <a:rPr lang="en-US" sz="4400" b="1" dirty="0" smtClean="0">
                <a:latin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</a:rPr>
              <a:t>thường</a:t>
            </a:r>
            <a:r>
              <a:rPr lang="en-US" sz="4400" b="1" dirty="0" smtClean="0">
                <a:latin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</a:rPr>
              <a:t>người</a:t>
            </a:r>
            <a:r>
              <a:rPr lang="en-US" sz="4400" b="1" dirty="0" smtClean="0">
                <a:latin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</a:rPr>
              <a:t>khác</a:t>
            </a:r>
            <a:r>
              <a:rPr lang="en-US" sz="4400" b="1" dirty="0" smtClean="0">
                <a:latin typeface="Times New Roman" pitchFamily="18" charset="0"/>
              </a:rPr>
              <a:t>.</a:t>
            </a:r>
            <a:endParaRPr lang="en-US" sz="4400" b="1" dirty="0">
              <a:latin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2362200"/>
            <a:ext cx="85344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latin typeface="Times New Roman" pitchFamily="18" charset="0"/>
              </a:rPr>
              <a:t>- </a:t>
            </a:r>
            <a:r>
              <a:rPr lang="en-US" sz="4400" b="1" dirty="0" err="1" smtClean="0">
                <a:latin typeface="Times New Roman" pitchFamily="18" charset="0"/>
              </a:rPr>
              <a:t>Hối</a:t>
            </a:r>
            <a:r>
              <a:rPr lang="en-US" sz="4400" b="1" dirty="0" smtClean="0">
                <a:latin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</a:rPr>
              <a:t>hận</a:t>
            </a:r>
            <a:r>
              <a:rPr lang="en-US" sz="4400" b="1" dirty="0" smtClean="0">
                <a:latin typeface="Times New Roman" pitchFamily="18" charset="0"/>
              </a:rPr>
              <a:t>: </a:t>
            </a:r>
            <a:r>
              <a:rPr lang="en-US" sz="4400" b="1" dirty="0" err="1" smtClean="0">
                <a:latin typeface="Times New Roman" pitchFamily="18" charset="0"/>
              </a:rPr>
              <a:t>buồn</a:t>
            </a:r>
            <a:r>
              <a:rPr lang="en-US" sz="4400" b="1" dirty="0" smtClean="0">
                <a:latin typeface="Times New Roman" pitchFamily="18" charset="0"/>
              </a:rPr>
              <a:t>, </a:t>
            </a:r>
            <a:r>
              <a:rPr lang="en-US" sz="4400" b="1" dirty="0" err="1" smtClean="0">
                <a:latin typeface="Times New Roman" pitchFamily="18" charset="0"/>
              </a:rPr>
              <a:t>tiếc</a:t>
            </a:r>
            <a:r>
              <a:rPr lang="en-US" sz="4400" b="1" dirty="0" smtClean="0">
                <a:latin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</a:rPr>
              <a:t>vì</a:t>
            </a:r>
            <a:r>
              <a:rPr lang="en-US" sz="4400" b="1" dirty="0" smtClean="0">
                <a:latin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</a:rPr>
              <a:t>lỗi</a:t>
            </a:r>
            <a:r>
              <a:rPr lang="en-US" sz="4400" b="1" dirty="0" smtClean="0">
                <a:latin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</a:rPr>
              <a:t>lầm</a:t>
            </a:r>
            <a:r>
              <a:rPr lang="en-US" sz="4400" b="1" dirty="0" smtClean="0">
                <a:latin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</a:rPr>
              <a:t>của</a:t>
            </a:r>
            <a:r>
              <a:rPr lang="en-US" sz="4400" b="1" dirty="0" smtClean="0">
                <a:latin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</a:rPr>
              <a:t>mình</a:t>
            </a:r>
            <a:r>
              <a:rPr lang="en-US" sz="4400" b="1" dirty="0" smtClean="0">
                <a:latin typeface="Times New Roman" pitchFamily="18" charset="0"/>
              </a:rPr>
              <a:t>.</a:t>
            </a:r>
            <a:endParaRPr lang="en-US" sz="4400" b="1" dirty="0"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" y="3581400"/>
            <a:ext cx="85344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latin typeface="Times New Roman" pitchFamily="18" charset="0"/>
              </a:rPr>
              <a:t>- Can </a:t>
            </a:r>
            <a:r>
              <a:rPr lang="en-US" sz="4400" b="1" dirty="0" err="1" smtClean="0">
                <a:latin typeface="Times New Roman" pitchFamily="18" charset="0"/>
              </a:rPr>
              <a:t>đảm</a:t>
            </a:r>
            <a:r>
              <a:rPr lang="en-US" sz="4400" b="1" dirty="0" smtClean="0">
                <a:latin typeface="Times New Roman" pitchFamily="18" charset="0"/>
              </a:rPr>
              <a:t>: </a:t>
            </a:r>
            <a:r>
              <a:rPr lang="en-US" sz="4400" b="1" dirty="0" err="1" smtClean="0">
                <a:latin typeface="Times New Roman" pitchFamily="18" charset="0"/>
              </a:rPr>
              <a:t>không</a:t>
            </a:r>
            <a:r>
              <a:rPr lang="en-US" sz="4400" b="1" dirty="0" smtClean="0">
                <a:latin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</a:rPr>
              <a:t>sợ</a:t>
            </a:r>
            <a:r>
              <a:rPr lang="en-US" sz="4400" b="1" dirty="0" smtClean="0">
                <a:latin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</a:rPr>
              <a:t>đau</a:t>
            </a:r>
            <a:r>
              <a:rPr lang="en-US" sz="4400" b="1" dirty="0" smtClean="0">
                <a:latin typeface="Times New Roman" pitchFamily="18" charset="0"/>
              </a:rPr>
              <a:t>, </a:t>
            </a:r>
            <a:r>
              <a:rPr lang="en-US" sz="4400" b="1" dirty="0" err="1" smtClean="0">
                <a:latin typeface="Times New Roman" pitchFamily="18" charset="0"/>
              </a:rPr>
              <a:t>không</a:t>
            </a:r>
            <a:r>
              <a:rPr lang="en-US" sz="4400" b="1" dirty="0" smtClean="0">
                <a:latin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</a:rPr>
              <a:t>sợ</a:t>
            </a:r>
            <a:r>
              <a:rPr lang="en-US" sz="4400" b="1" dirty="0" smtClean="0">
                <a:latin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</a:rPr>
              <a:t>xấu</a:t>
            </a:r>
            <a:r>
              <a:rPr lang="en-US" sz="4400" b="1" dirty="0" smtClean="0">
                <a:latin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</a:rPr>
              <a:t>hổ</a:t>
            </a:r>
            <a:r>
              <a:rPr lang="en-US" sz="4400" b="1" dirty="0" smtClean="0">
                <a:latin typeface="Times New Roman" pitchFamily="18" charset="0"/>
              </a:rPr>
              <a:t> hay </a:t>
            </a:r>
            <a:r>
              <a:rPr lang="en-US" sz="4400" b="1" dirty="0" err="1" smtClean="0">
                <a:latin typeface="Times New Roman" pitchFamily="18" charset="0"/>
              </a:rPr>
              <a:t>nguy</a:t>
            </a:r>
            <a:r>
              <a:rPr lang="en-US" sz="4400" b="1" dirty="0" smtClean="0">
                <a:latin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</a:rPr>
              <a:t>hiểm</a:t>
            </a:r>
            <a:r>
              <a:rPr lang="en-US" sz="4400" b="1" dirty="0" smtClean="0">
                <a:latin typeface="Times New Roman" pitchFamily="18" charset="0"/>
              </a:rPr>
              <a:t>.</a:t>
            </a:r>
            <a:endParaRPr lang="en-US" sz="4400" b="1" dirty="0"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4800" y="5029200"/>
            <a:ext cx="86106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latin typeface="Times New Roman" pitchFamily="18" charset="0"/>
              </a:rPr>
              <a:t>- </a:t>
            </a:r>
            <a:r>
              <a:rPr lang="en-US" sz="4400" b="1" dirty="0" err="1" smtClean="0">
                <a:latin typeface="Times New Roman" pitchFamily="18" charset="0"/>
              </a:rPr>
              <a:t>Ngây</a:t>
            </a:r>
            <a:r>
              <a:rPr lang="en-US" sz="4400" b="1" dirty="0" smtClean="0">
                <a:latin typeface="Times New Roman" pitchFamily="18" charset="0"/>
              </a:rPr>
              <a:t>: </a:t>
            </a:r>
            <a:r>
              <a:rPr lang="en-US" sz="4400" b="1" dirty="0" err="1" smtClean="0">
                <a:latin typeface="Times New Roman" pitchFamily="18" charset="0"/>
              </a:rPr>
              <a:t>đờ</a:t>
            </a:r>
            <a:r>
              <a:rPr lang="en-US" sz="4400" b="1" dirty="0" smtClean="0">
                <a:latin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</a:rPr>
              <a:t>người</a:t>
            </a:r>
            <a:r>
              <a:rPr lang="en-US" sz="4400" b="1" dirty="0" smtClean="0">
                <a:latin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</a:rPr>
              <a:t>ra</a:t>
            </a:r>
            <a:r>
              <a:rPr lang="en-US" sz="4400" b="1" dirty="0" smtClean="0">
                <a:latin typeface="Times New Roman" pitchFamily="18" charset="0"/>
              </a:rPr>
              <a:t>, </a:t>
            </a:r>
            <a:r>
              <a:rPr lang="en-US" sz="4400" b="1" dirty="0" err="1" smtClean="0">
                <a:latin typeface="Times New Roman" pitchFamily="18" charset="0"/>
              </a:rPr>
              <a:t>không</a:t>
            </a:r>
            <a:r>
              <a:rPr lang="en-US" sz="4400" b="1" dirty="0" smtClean="0">
                <a:latin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</a:rPr>
              <a:t>biết</a:t>
            </a:r>
            <a:r>
              <a:rPr lang="en-US" sz="4400" b="1" dirty="0" smtClean="0">
                <a:latin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</a:rPr>
              <a:t>nói</a:t>
            </a:r>
            <a:r>
              <a:rPr lang="en-US" sz="4400" b="1" dirty="0" smtClean="0">
                <a:latin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</a:rPr>
              <a:t>gì</a:t>
            </a:r>
            <a:r>
              <a:rPr lang="en-US" sz="4400" b="1" dirty="0" smtClean="0">
                <a:latin typeface="Times New Roman" pitchFamily="18" charset="0"/>
              </a:rPr>
              <a:t>, </a:t>
            </a:r>
            <a:r>
              <a:rPr lang="en-US" sz="4400" b="1" dirty="0" err="1" smtClean="0">
                <a:latin typeface="Times New Roman" pitchFamily="18" charset="0"/>
              </a:rPr>
              <a:t>làm</a:t>
            </a:r>
            <a:r>
              <a:rPr lang="en-US" sz="4400" b="1" dirty="0" smtClean="0">
                <a:latin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</a:rPr>
              <a:t>gì</a:t>
            </a:r>
            <a:r>
              <a:rPr lang="en-US" sz="4400" b="1" dirty="0" smtClean="0">
                <a:latin typeface="Times New Roman" pitchFamily="18" charset="0"/>
              </a:rPr>
              <a:t>.</a:t>
            </a:r>
            <a:endParaRPr lang="en-US" sz="4400" b="1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indent="-914400">
              <a:spcBef>
                <a:spcPct val="50000"/>
              </a:spcBef>
            </a:pPr>
            <a:r>
              <a:rPr lang="en-US" sz="4800" b="1" dirty="0" smtClean="0">
                <a:latin typeface="Times New Roman" pitchFamily="18" charset="0"/>
              </a:rPr>
              <a:t>1.Vì </a:t>
            </a:r>
            <a:r>
              <a:rPr lang="en-US" sz="4800" b="1" dirty="0" err="1" smtClean="0">
                <a:latin typeface="Times New Roman" pitchFamily="18" charset="0"/>
              </a:rPr>
              <a:t>sao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hai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bạn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nhỏ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giận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nhau</a:t>
            </a:r>
            <a:r>
              <a:rPr lang="en-US" sz="4800" b="1" dirty="0" smtClean="0">
                <a:latin typeface="Times New Roman" pitchFamily="18" charset="0"/>
              </a:rPr>
              <a:t> ?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990600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4800" b="1" dirty="0" smtClean="0">
                <a:latin typeface="Times New Roman" pitchFamily="18" charset="0"/>
              </a:rPr>
              <a:t>     </a:t>
            </a:r>
            <a:r>
              <a:rPr lang="fr-FR" sz="4800" b="1" dirty="0" err="1" smtClean="0">
                <a:latin typeface="Times New Roman" pitchFamily="18" charset="0"/>
              </a:rPr>
              <a:t>Vì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Cô</a:t>
            </a:r>
            <a:r>
              <a:rPr lang="fr-FR" sz="4800" b="1" dirty="0" smtClean="0">
                <a:latin typeface="Times New Roman" pitchFamily="18" charset="0"/>
              </a:rPr>
              <a:t>-</a:t>
            </a:r>
            <a:r>
              <a:rPr lang="fr-FR" sz="4800" b="1" dirty="0" err="1" smtClean="0">
                <a:latin typeface="Times New Roman" pitchFamily="18" charset="0"/>
              </a:rPr>
              <a:t>rét</a:t>
            </a:r>
            <a:r>
              <a:rPr lang="fr-FR" sz="4800" b="1" dirty="0" smtClean="0">
                <a:latin typeface="Times New Roman" pitchFamily="18" charset="0"/>
              </a:rPr>
              <a:t>-ti </a:t>
            </a:r>
            <a:r>
              <a:rPr lang="fr-FR" sz="4800" b="1" dirty="0" err="1" smtClean="0">
                <a:latin typeface="Times New Roman" pitchFamily="18" charset="0"/>
              </a:rPr>
              <a:t>vô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tình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chạm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vào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khuỷu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tay</a:t>
            </a:r>
            <a:r>
              <a:rPr lang="fr-FR" sz="4800" b="1" dirty="0" smtClean="0">
                <a:latin typeface="Times New Roman" pitchFamily="18" charset="0"/>
              </a:rPr>
              <a:t> En-ri-</a:t>
            </a:r>
            <a:r>
              <a:rPr lang="fr-FR" sz="4800" b="1" dirty="0" err="1" smtClean="0">
                <a:latin typeface="Times New Roman" pitchFamily="18" charset="0"/>
              </a:rPr>
              <a:t>cô</a:t>
            </a:r>
            <a:r>
              <a:rPr lang="fr-FR" sz="4800" b="1" dirty="0" smtClean="0">
                <a:latin typeface="Times New Roman" pitchFamily="18" charset="0"/>
              </a:rPr>
              <a:t>, </a:t>
            </a:r>
            <a:r>
              <a:rPr lang="fr-FR" sz="4800" b="1" dirty="0" err="1" smtClean="0">
                <a:latin typeface="Times New Roman" pitchFamily="18" charset="0"/>
              </a:rPr>
              <a:t>làm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cây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bút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của</a:t>
            </a:r>
            <a:r>
              <a:rPr lang="fr-FR" sz="4800" b="1" dirty="0" smtClean="0">
                <a:latin typeface="Times New Roman" pitchFamily="18" charset="0"/>
              </a:rPr>
              <a:t> En-ri-</a:t>
            </a:r>
            <a:r>
              <a:rPr lang="fr-FR" sz="4800" b="1" dirty="0" err="1" smtClean="0">
                <a:latin typeface="Times New Roman" pitchFamily="18" charset="0"/>
              </a:rPr>
              <a:t>cô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nguệch</a:t>
            </a:r>
            <a:r>
              <a:rPr lang="fr-FR" sz="4800" b="1" dirty="0" smtClean="0">
                <a:latin typeface="Times New Roman" pitchFamily="18" charset="0"/>
              </a:rPr>
              <a:t> ra </a:t>
            </a:r>
            <a:r>
              <a:rPr lang="fr-FR" sz="4800" b="1" dirty="0" err="1" smtClean="0">
                <a:latin typeface="Times New Roman" pitchFamily="18" charset="0"/>
              </a:rPr>
              <a:t>một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đường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rất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xấu</a:t>
            </a:r>
            <a:r>
              <a:rPr lang="fr-FR" sz="4800" b="1" dirty="0" smtClean="0">
                <a:latin typeface="Times New Roman" pitchFamily="18" charset="0"/>
              </a:rPr>
              <a:t>. </a:t>
            </a:r>
            <a:r>
              <a:rPr lang="fr-FR" sz="4800" b="1" dirty="0" err="1" smtClean="0">
                <a:latin typeface="Times New Roman" pitchFamily="18" charset="0"/>
              </a:rPr>
              <a:t>Hiểu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lầm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bạn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cố</a:t>
            </a:r>
            <a:r>
              <a:rPr lang="fr-FR" sz="4800" b="1" dirty="0" smtClean="0">
                <a:latin typeface="Times New Roman" pitchFamily="18" charset="0"/>
              </a:rPr>
              <a:t> ý </a:t>
            </a:r>
            <a:r>
              <a:rPr lang="fr-FR" sz="4800" b="1" dirty="0" err="1" smtClean="0">
                <a:latin typeface="Times New Roman" pitchFamily="18" charset="0"/>
              </a:rPr>
              <a:t>làm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hỏng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bài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viết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của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mình</a:t>
            </a:r>
            <a:r>
              <a:rPr lang="fr-FR" sz="4800" b="1" dirty="0" smtClean="0">
                <a:latin typeface="Times New Roman" pitchFamily="18" charset="0"/>
              </a:rPr>
              <a:t>, En-ri-</a:t>
            </a:r>
            <a:r>
              <a:rPr lang="fr-FR" sz="4800" b="1" dirty="0" err="1" smtClean="0">
                <a:latin typeface="Times New Roman" pitchFamily="18" charset="0"/>
              </a:rPr>
              <a:t>cô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tức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giận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và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trả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thù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Cô</a:t>
            </a:r>
            <a:r>
              <a:rPr lang="fr-FR" sz="4800" b="1" dirty="0" smtClean="0">
                <a:latin typeface="Times New Roman" pitchFamily="18" charset="0"/>
              </a:rPr>
              <a:t>-</a:t>
            </a:r>
            <a:r>
              <a:rPr lang="fr-FR" sz="4800" b="1" dirty="0" err="1" smtClean="0">
                <a:latin typeface="Times New Roman" pitchFamily="18" charset="0"/>
              </a:rPr>
              <a:t>rét</a:t>
            </a:r>
            <a:r>
              <a:rPr lang="fr-FR" sz="4800" b="1" dirty="0" smtClean="0">
                <a:latin typeface="Times New Roman" pitchFamily="18" charset="0"/>
              </a:rPr>
              <a:t>-ti </a:t>
            </a:r>
            <a:r>
              <a:rPr lang="fr-FR" sz="4800" b="1" dirty="0" err="1" smtClean="0">
                <a:latin typeface="Times New Roman" pitchFamily="18" charset="0"/>
              </a:rPr>
              <a:t>bằng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cách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đẩy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vào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khuỷu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tay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bạn</a:t>
            </a:r>
            <a:r>
              <a:rPr lang="fr-FR" sz="4800" b="1" dirty="0" smtClean="0">
                <a:latin typeface="Times New Roman" pitchFamily="18" charset="0"/>
              </a:rPr>
              <a:t>.</a:t>
            </a:r>
            <a:endParaRPr lang="en-US" sz="4800" b="1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800" b="1" dirty="0" smtClean="0">
                <a:latin typeface="Times New Roman" pitchFamily="18" charset="0"/>
              </a:rPr>
              <a:t>2.Vì </a:t>
            </a:r>
            <a:r>
              <a:rPr lang="en-US" sz="4800" b="1" dirty="0" err="1" smtClean="0">
                <a:latin typeface="Times New Roman" pitchFamily="18" charset="0"/>
              </a:rPr>
              <a:t>sao</a:t>
            </a:r>
            <a:r>
              <a:rPr lang="en-US" sz="4800" b="1" dirty="0" smtClean="0">
                <a:latin typeface="Times New Roman" pitchFamily="18" charset="0"/>
              </a:rPr>
              <a:t> En-</a:t>
            </a:r>
            <a:r>
              <a:rPr lang="en-US" sz="4800" b="1" dirty="0" err="1" smtClean="0">
                <a:latin typeface="Times New Roman" pitchFamily="18" charset="0"/>
              </a:rPr>
              <a:t>ri</a:t>
            </a:r>
            <a:r>
              <a:rPr lang="en-US" sz="4800" b="1" dirty="0" smtClean="0">
                <a:latin typeface="Times New Roman" pitchFamily="18" charset="0"/>
              </a:rPr>
              <a:t>-</a:t>
            </a:r>
            <a:r>
              <a:rPr lang="en-US" sz="4800" b="1" dirty="0" err="1" smtClean="0">
                <a:latin typeface="Times New Roman" pitchFamily="18" charset="0"/>
              </a:rPr>
              <a:t>cô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hối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hận</a:t>
            </a:r>
            <a:r>
              <a:rPr lang="en-US" sz="4800" b="1" dirty="0" smtClean="0">
                <a:latin typeface="Times New Roman" pitchFamily="18" charset="0"/>
              </a:rPr>
              <a:t>, </a:t>
            </a:r>
            <a:r>
              <a:rPr lang="en-US" sz="4800" b="1" dirty="0" err="1" smtClean="0">
                <a:latin typeface="Times New Roman" pitchFamily="18" charset="0"/>
              </a:rPr>
              <a:t>muốn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xin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lỗi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Cô-rét-ti</a:t>
            </a:r>
            <a:r>
              <a:rPr lang="en-US" sz="4800" b="1" dirty="0" smtClean="0">
                <a:latin typeface="Times New Roman" pitchFamily="18" charset="0"/>
              </a:rPr>
              <a:t> ?</a:t>
            </a:r>
            <a:endParaRPr lang="en-US" sz="4800" b="1" dirty="0">
              <a:latin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1600200"/>
            <a:ext cx="8839200" cy="5257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fr-FR" sz="4800" b="1" dirty="0" smtClean="0">
                <a:latin typeface="Times New Roman" pitchFamily="18" charset="0"/>
              </a:rPr>
              <a:t>     En-ri-</a:t>
            </a:r>
            <a:r>
              <a:rPr lang="fr-FR" sz="4800" b="1" dirty="0" err="1" smtClean="0">
                <a:latin typeface="Times New Roman" pitchFamily="18" charset="0"/>
              </a:rPr>
              <a:t>cô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hối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hận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vì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sau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cơn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giận</a:t>
            </a:r>
            <a:r>
              <a:rPr lang="fr-FR" sz="4800" b="1" dirty="0" smtClean="0">
                <a:latin typeface="Times New Roman" pitchFamily="18" charset="0"/>
              </a:rPr>
              <a:t>, khi </a:t>
            </a:r>
            <a:r>
              <a:rPr lang="fr-FR" sz="4800" b="1" dirty="0" err="1" smtClean="0">
                <a:latin typeface="Times New Roman" pitchFamily="18" charset="0"/>
              </a:rPr>
              <a:t>bình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tĩnh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lại</a:t>
            </a:r>
            <a:r>
              <a:rPr lang="fr-FR" sz="4800" b="1" dirty="0" smtClean="0">
                <a:latin typeface="Times New Roman" pitchFamily="18" charset="0"/>
              </a:rPr>
              <a:t> En-ri-</a:t>
            </a:r>
            <a:r>
              <a:rPr lang="fr-FR" sz="4800" b="1" dirty="0" err="1" smtClean="0">
                <a:latin typeface="Times New Roman" pitchFamily="18" charset="0"/>
              </a:rPr>
              <a:t>cô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thấy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rằng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Cô</a:t>
            </a:r>
            <a:r>
              <a:rPr lang="fr-FR" sz="4800" b="1" dirty="0" smtClean="0">
                <a:latin typeface="Times New Roman" pitchFamily="18" charset="0"/>
              </a:rPr>
              <a:t>-</a:t>
            </a:r>
            <a:r>
              <a:rPr lang="fr-FR" sz="4800" b="1" dirty="0" err="1" smtClean="0">
                <a:latin typeface="Times New Roman" pitchFamily="18" charset="0"/>
              </a:rPr>
              <a:t>rét</a:t>
            </a:r>
            <a:r>
              <a:rPr lang="fr-FR" sz="4800" b="1" dirty="0" smtClean="0">
                <a:latin typeface="Times New Roman" pitchFamily="18" charset="0"/>
              </a:rPr>
              <a:t>-ti </a:t>
            </a:r>
            <a:r>
              <a:rPr lang="fr-FR" sz="4800" b="1" dirty="0" err="1" smtClean="0">
                <a:latin typeface="Times New Roman" pitchFamily="18" charset="0"/>
              </a:rPr>
              <a:t>không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cố</a:t>
            </a:r>
            <a:r>
              <a:rPr lang="fr-FR" sz="4800" b="1" dirty="0" smtClean="0">
                <a:latin typeface="Times New Roman" pitchFamily="18" charset="0"/>
              </a:rPr>
              <a:t> ý </a:t>
            </a:r>
            <a:r>
              <a:rPr lang="fr-FR" sz="4800" b="1" dirty="0" err="1" smtClean="0">
                <a:latin typeface="Times New Roman" pitchFamily="18" charset="0"/>
              </a:rPr>
              <a:t>chạm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vào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khuỷu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tay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mình</a:t>
            </a:r>
            <a:r>
              <a:rPr lang="fr-FR" sz="4800" b="1" dirty="0" smtClean="0">
                <a:latin typeface="Times New Roman" pitchFamily="18" charset="0"/>
              </a:rPr>
              <a:t>. En-ri-</a:t>
            </a:r>
            <a:r>
              <a:rPr lang="fr-FR" sz="4800" b="1" dirty="0" err="1" smtClean="0">
                <a:latin typeface="Times New Roman" pitchFamily="18" charset="0"/>
              </a:rPr>
              <a:t>cô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nhìn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thấy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vai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áo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bạn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sứt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chỉ</a:t>
            </a:r>
            <a:r>
              <a:rPr lang="fr-FR" sz="4800" b="1" dirty="0" smtClean="0">
                <a:latin typeface="Times New Roman" pitchFamily="18" charset="0"/>
              </a:rPr>
              <a:t>, </a:t>
            </a:r>
            <a:r>
              <a:rPr lang="fr-FR" sz="4800" b="1" dirty="0" err="1" smtClean="0">
                <a:latin typeface="Times New Roman" pitchFamily="18" charset="0"/>
              </a:rPr>
              <a:t>thấy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thương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bạn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và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càng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hối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hận</a:t>
            </a:r>
            <a:r>
              <a:rPr lang="fr-FR" sz="4800" b="1" dirty="0" smtClean="0">
                <a:latin typeface="Times New Roman" pitchFamily="18" charset="0"/>
              </a:rPr>
              <a:t>.</a:t>
            </a:r>
            <a:endParaRPr lang="en-US" sz="4800" b="1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latin typeface="Times New Roman" pitchFamily="18" charset="0"/>
              </a:rPr>
              <a:t>3.Hai </a:t>
            </a:r>
            <a:r>
              <a:rPr lang="en-US" sz="4400" b="1" dirty="0" err="1" smtClean="0">
                <a:latin typeface="Times New Roman" pitchFamily="18" charset="0"/>
              </a:rPr>
              <a:t>bạn</a:t>
            </a:r>
            <a:r>
              <a:rPr lang="en-US" sz="4400" b="1" dirty="0" smtClean="0">
                <a:latin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</a:rPr>
              <a:t>đã</a:t>
            </a:r>
            <a:r>
              <a:rPr lang="en-US" sz="4400" b="1" dirty="0" smtClean="0">
                <a:latin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</a:rPr>
              <a:t>làm</a:t>
            </a:r>
            <a:r>
              <a:rPr lang="en-US" sz="4400" b="1" dirty="0" smtClean="0">
                <a:latin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</a:rPr>
              <a:t>lành</a:t>
            </a:r>
            <a:r>
              <a:rPr lang="en-US" sz="4400" b="1" dirty="0" smtClean="0">
                <a:latin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</a:rPr>
              <a:t>với</a:t>
            </a:r>
            <a:r>
              <a:rPr lang="en-US" sz="4400" b="1" dirty="0" smtClean="0">
                <a:latin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</a:rPr>
              <a:t>nhau</a:t>
            </a:r>
            <a:r>
              <a:rPr lang="en-US" sz="4400" b="1" dirty="0" smtClean="0">
                <a:latin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</a:rPr>
              <a:t>ra</a:t>
            </a:r>
            <a:r>
              <a:rPr lang="en-US" sz="4400" b="1" dirty="0" smtClean="0">
                <a:latin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</a:rPr>
              <a:t>sao</a:t>
            </a:r>
            <a:r>
              <a:rPr lang="en-US" sz="4400" b="1" dirty="0" smtClean="0">
                <a:latin typeface="Times New Roman" pitchFamily="18" charset="0"/>
              </a:rPr>
              <a:t> ?</a:t>
            </a:r>
            <a:endParaRPr lang="en-US" sz="4400" b="1" dirty="0">
              <a:latin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3488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4400" b="1" dirty="0" smtClean="0">
                <a:latin typeface="Times New Roman" pitchFamily="18" charset="0"/>
              </a:rPr>
              <a:t>    Tan </a:t>
            </a:r>
            <a:r>
              <a:rPr lang="fr-FR" sz="4400" b="1" dirty="0" err="1" smtClean="0">
                <a:latin typeface="Times New Roman" pitchFamily="18" charset="0"/>
              </a:rPr>
              <a:t>học</a:t>
            </a:r>
            <a:r>
              <a:rPr lang="fr-FR" sz="4400" b="1" dirty="0" smtClean="0">
                <a:latin typeface="Times New Roman" pitchFamily="18" charset="0"/>
              </a:rPr>
              <a:t>, </a:t>
            </a:r>
            <a:r>
              <a:rPr lang="fr-FR" sz="4400" b="1" dirty="0" err="1" smtClean="0">
                <a:latin typeface="Times New Roman" pitchFamily="18" charset="0"/>
              </a:rPr>
              <a:t>thấy</a:t>
            </a:r>
            <a:r>
              <a:rPr lang="fr-FR" sz="4400" b="1" dirty="0" smtClean="0">
                <a:latin typeface="Times New Roman" pitchFamily="18" charset="0"/>
              </a:rPr>
              <a:t> </a:t>
            </a:r>
            <a:r>
              <a:rPr lang="fr-FR" sz="4400" b="1" dirty="0" err="1" smtClean="0">
                <a:latin typeface="Times New Roman" pitchFamily="18" charset="0"/>
              </a:rPr>
              <a:t>Cô</a:t>
            </a:r>
            <a:r>
              <a:rPr lang="fr-FR" sz="4400" b="1" dirty="0" smtClean="0">
                <a:latin typeface="Times New Roman" pitchFamily="18" charset="0"/>
              </a:rPr>
              <a:t>-</a:t>
            </a:r>
            <a:r>
              <a:rPr lang="fr-FR" sz="4400" b="1" dirty="0" err="1" smtClean="0">
                <a:latin typeface="Times New Roman" pitchFamily="18" charset="0"/>
              </a:rPr>
              <a:t>rét</a:t>
            </a:r>
            <a:r>
              <a:rPr lang="fr-FR" sz="4400" b="1" dirty="0" smtClean="0">
                <a:latin typeface="Times New Roman" pitchFamily="18" charset="0"/>
              </a:rPr>
              <a:t>-ti </a:t>
            </a:r>
            <a:r>
              <a:rPr lang="fr-FR" sz="4400" b="1" dirty="0" err="1" smtClean="0">
                <a:latin typeface="Times New Roman" pitchFamily="18" charset="0"/>
              </a:rPr>
              <a:t>đi</a:t>
            </a:r>
            <a:r>
              <a:rPr lang="fr-FR" sz="4400" b="1" dirty="0" smtClean="0">
                <a:latin typeface="Times New Roman" pitchFamily="18" charset="0"/>
              </a:rPr>
              <a:t> </a:t>
            </a:r>
            <a:r>
              <a:rPr lang="fr-FR" sz="4400" b="1" dirty="0" err="1" smtClean="0">
                <a:latin typeface="Times New Roman" pitchFamily="18" charset="0"/>
              </a:rPr>
              <a:t>theo</a:t>
            </a:r>
            <a:r>
              <a:rPr lang="fr-FR" sz="4400" b="1" dirty="0" smtClean="0">
                <a:latin typeface="Times New Roman" pitchFamily="18" charset="0"/>
              </a:rPr>
              <a:t> </a:t>
            </a:r>
            <a:r>
              <a:rPr lang="fr-FR" sz="4400" b="1" dirty="0" err="1" smtClean="0">
                <a:latin typeface="Times New Roman" pitchFamily="18" charset="0"/>
              </a:rPr>
              <a:t>mình</a:t>
            </a:r>
            <a:r>
              <a:rPr lang="fr-FR" sz="4400" b="1" dirty="0" smtClean="0">
                <a:latin typeface="Times New Roman" pitchFamily="18" charset="0"/>
              </a:rPr>
              <a:t>, En-ri-</a:t>
            </a:r>
            <a:r>
              <a:rPr lang="fr-FR" sz="4400" b="1" dirty="0" err="1" smtClean="0">
                <a:latin typeface="Times New Roman" pitchFamily="18" charset="0"/>
              </a:rPr>
              <a:t>cô</a:t>
            </a:r>
            <a:r>
              <a:rPr lang="fr-FR" sz="4400" b="1" dirty="0" smtClean="0">
                <a:latin typeface="Times New Roman" pitchFamily="18" charset="0"/>
              </a:rPr>
              <a:t> </a:t>
            </a:r>
            <a:r>
              <a:rPr lang="fr-FR" sz="4400" b="1" dirty="0" err="1" smtClean="0">
                <a:latin typeface="Times New Roman" pitchFamily="18" charset="0"/>
              </a:rPr>
              <a:t>nghĩ</a:t>
            </a:r>
            <a:r>
              <a:rPr lang="fr-FR" sz="4400" b="1" dirty="0" smtClean="0">
                <a:latin typeface="Times New Roman" pitchFamily="18" charset="0"/>
              </a:rPr>
              <a:t> là </a:t>
            </a:r>
            <a:r>
              <a:rPr lang="fr-FR" sz="4400" b="1" dirty="0" err="1" smtClean="0">
                <a:latin typeface="Times New Roman" pitchFamily="18" charset="0"/>
              </a:rPr>
              <a:t>bạn</a:t>
            </a:r>
            <a:r>
              <a:rPr lang="fr-FR" sz="4400" b="1" dirty="0" smtClean="0">
                <a:latin typeface="Times New Roman" pitchFamily="18" charset="0"/>
              </a:rPr>
              <a:t> </a:t>
            </a:r>
            <a:r>
              <a:rPr lang="fr-FR" sz="4400" b="1" dirty="0" err="1" smtClean="0">
                <a:latin typeface="Times New Roman" pitchFamily="18" charset="0"/>
              </a:rPr>
              <a:t>định</a:t>
            </a:r>
            <a:r>
              <a:rPr lang="fr-FR" sz="4400" b="1" dirty="0" smtClean="0">
                <a:latin typeface="Times New Roman" pitchFamily="18" charset="0"/>
              </a:rPr>
              <a:t> </a:t>
            </a:r>
            <a:r>
              <a:rPr lang="fr-FR" sz="4400" b="1" dirty="0" err="1" smtClean="0">
                <a:latin typeface="Times New Roman" pitchFamily="18" charset="0"/>
              </a:rPr>
              <a:t>đánh</a:t>
            </a:r>
            <a:r>
              <a:rPr lang="fr-FR" sz="4400" b="1" dirty="0" smtClean="0">
                <a:latin typeface="Times New Roman" pitchFamily="18" charset="0"/>
              </a:rPr>
              <a:t> </a:t>
            </a:r>
            <a:r>
              <a:rPr lang="fr-FR" sz="4400" b="1" dirty="0" err="1" smtClean="0">
                <a:latin typeface="Times New Roman" pitchFamily="18" charset="0"/>
              </a:rPr>
              <a:t>mình</a:t>
            </a:r>
            <a:r>
              <a:rPr lang="fr-FR" sz="4400" b="1" dirty="0" smtClean="0">
                <a:latin typeface="Times New Roman" pitchFamily="18" charset="0"/>
              </a:rPr>
              <a:t> </a:t>
            </a:r>
            <a:r>
              <a:rPr lang="fr-FR" sz="4400" b="1" dirty="0" err="1" smtClean="0">
                <a:latin typeface="Times New Roman" pitchFamily="18" charset="0"/>
              </a:rPr>
              <a:t>nên</a:t>
            </a:r>
            <a:r>
              <a:rPr lang="fr-FR" sz="4400" b="1" dirty="0" smtClean="0">
                <a:latin typeface="Times New Roman" pitchFamily="18" charset="0"/>
              </a:rPr>
              <a:t> </a:t>
            </a:r>
            <a:r>
              <a:rPr lang="fr-FR" sz="4400" b="1" dirty="0" err="1" smtClean="0">
                <a:latin typeface="Times New Roman" pitchFamily="18" charset="0"/>
              </a:rPr>
              <a:t>rút</a:t>
            </a:r>
            <a:r>
              <a:rPr lang="fr-FR" sz="4400" b="1" dirty="0" smtClean="0">
                <a:latin typeface="Times New Roman" pitchFamily="18" charset="0"/>
              </a:rPr>
              <a:t> </a:t>
            </a:r>
            <a:r>
              <a:rPr lang="fr-FR" sz="4400" b="1" dirty="0" err="1" smtClean="0">
                <a:latin typeface="Times New Roman" pitchFamily="18" charset="0"/>
              </a:rPr>
              <a:t>thước</a:t>
            </a:r>
            <a:r>
              <a:rPr lang="fr-FR" sz="4400" b="1" dirty="0" smtClean="0">
                <a:latin typeface="Times New Roman" pitchFamily="18" charset="0"/>
              </a:rPr>
              <a:t> </a:t>
            </a:r>
            <a:r>
              <a:rPr lang="fr-FR" sz="4400" b="1" dirty="0" err="1" smtClean="0">
                <a:latin typeface="Times New Roman" pitchFamily="18" charset="0"/>
              </a:rPr>
              <a:t>cầm</a:t>
            </a:r>
            <a:r>
              <a:rPr lang="fr-FR" sz="4400" b="1" dirty="0" smtClean="0">
                <a:latin typeface="Times New Roman" pitchFamily="18" charset="0"/>
              </a:rPr>
              <a:t> </a:t>
            </a:r>
            <a:r>
              <a:rPr lang="fr-FR" sz="4400" b="1" dirty="0" err="1" smtClean="0">
                <a:latin typeface="Times New Roman" pitchFamily="18" charset="0"/>
              </a:rPr>
              <a:t>tay</a:t>
            </a:r>
            <a:r>
              <a:rPr lang="fr-FR" sz="4400" b="1" dirty="0" smtClean="0">
                <a:latin typeface="Times New Roman" pitchFamily="18" charset="0"/>
              </a:rPr>
              <a:t>. </a:t>
            </a:r>
            <a:r>
              <a:rPr lang="fr-FR" sz="4400" b="1" dirty="0" err="1" smtClean="0">
                <a:latin typeface="Times New Roman" pitchFamily="18" charset="0"/>
              </a:rPr>
              <a:t>Nhưng</a:t>
            </a:r>
            <a:r>
              <a:rPr lang="fr-FR" sz="4400" b="1" dirty="0" smtClean="0">
                <a:latin typeface="Times New Roman" pitchFamily="18" charset="0"/>
              </a:rPr>
              <a:t> </a:t>
            </a:r>
            <a:r>
              <a:rPr lang="fr-FR" sz="4400" b="1" dirty="0" err="1" smtClean="0">
                <a:latin typeface="Times New Roman" pitchFamily="18" charset="0"/>
              </a:rPr>
              <a:t>Cô</a:t>
            </a:r>
            <a:r>
              <a:rPr lang="fr-FR" sz="4400" b="1" dirty="0" smtClean="0">
                <a:latin typeface="Times New Roman" pitchFamily="18" charset="0"/>
              </a:rPr>
              <a:t>-</a:t>
            </a:r>
            <a:r>
              <a:rPr lang="fr-FR" sz="4400" b="1" dirty="0" err="1" smtClean="0">
                <a:latin typeface="Times New Roman" pitchFamily="18" charset="0"/>
              </a:rPr>
              <a:t>rét</a:t>
            </a:r>
            <a:r>
              <a:rPr lang="fr-FR" sz="4400" b="1" dirty="0" smtClean="0">
                <a:latin typeface="Times New Roman" pitchFamily="18" charset="0"/>
              </a:rPr>
              <a:t>-ti </a:t>
            </a:r>
            <a:r>
              <a:rPr lang="fr-FR" sz="4400" b="1" dirty="0" err="1" smtClean="0">
                <a:latin typeface="Times New Roman" pitchFamily="18" charset="0"/>
              </a:rPr>
              <a:t>cười</a:t>
            </a:r>
            <a:r>
              <a:rPr lang="fr-FR" sz="4400" b="1" dirty="0" smtClean="0">
                <a:latin typeface="Times New Roman" pitchFamily="18" charset="0"/>
              </a:rPr>
              <a:t> </a:t>
            </a:r>
            <a:r>
              <a:rPr lang="fr-FR" sz="4400" b="1" dirty="0" err="1" smtClean="0">
                <a:latin typeface="Times New Roman" pitchFamily="18" charset="0"/>
              </a:rPr>
              <a:t>hiền</a:t>
            </a:r>
            <a:r>
              <a:rPr lang="fr-FR" sz="4400" b="1" dirty="0" smtClean="0">
                <a:latin typeface="Times New Roman" pitchFamily="18" charset="0"/>
              </a:rPr>
              <a:t> </a:t>
            </a:r>
            <a:r>
              <a:rPr lang="fr-FR" sz="4400" b="1" dirty="0" err="1" smtClean="0">
                <a:latin typeface="Times New Roman" pitchFamily="18" charset="0"/>
              </a:rPr>
              <a:t>hậu</a:t>
            </a:r>
            <a:r>
              <a:rPr lang="fr-FR" sz="4400" b="1" dirty="0" smtClean="0">
                <a:latin typeface="Times New Roman" pitchFamily="18" charset="0"/>
              </a:rPr>
              <a:t> </a:t>
            </a:r>
            <a:r>
              <a:rPr lang="fr-FR" sz="4400" b="1" dirty="0" err="1" smtClean="0">
                <a:latin typeface="Times New Roman" pitchFamily="18" charset="0"/>
              </a:rPr>
              <a:t>đề</a:t>
            </a:r>
            <a:r>
              <a:rPr lang="fr-FR" sz="4400" b="1" dirty="0" smtClean="0">
                <a:latin typeface="Times New Roman" pitchFamily="18" charset="0"/>
              </a:rPr>
              <a:t> </a:t>
            </a:r>
            <a:r>
              <a:rPr lang="fr-FR" sz="4400" b="1" dirty="0" err="1" smtClean="0">
                <a:latin typeface="Times New Roman" pitchFamily="18" charset="0"/>
              </a:rPr>
              <a:t>nghị</a:t>
            </a:r>
            <a:r>
              <a:rPr lang="fr-FR" sz="4400" b="1" dirty="0" smtClean="0">
                <a:latin typeface="Times New Roman" pitchFamily="18" charset="0"/>
              </a:rPr>
              <a:t> «  Ta </a:t>
            </a:r>
            <a:r>
              <a:rPr lang="fr-FR" sz="4400" b="1" dirty="0" err="1" smtClean="0">
                <a:latin typeface="Times New Roman" pitchFamily="18" charset="0"/>
              </a:rPr>
              <a:t>lại</a:t>
            </a:r>
            <a:r>
              <a:rPr lang="fr-FR" sz="4400" b="1" dirty="0" smtClean="0">
                <a:latin typeface="Times New Roman" pitchFamily="18" charset="0"/>
              </a:rPr>
              <a:t> </a:t>
            </a:r>
            <a:r>
              <a:rPr lang="fr-FR" sz="4400" b="1" dirty="0" err="1" smtClean="0">
                <a:latin typeface="Times New Roman" pitchFamily="18" charset="0"/>
              </a:rPr>
              <a:t>thân</a:t>
            </a:r>
            <a:r>
              <a:rPr lang="fr-FR" sz="4400" b="1" dirty="0" smtClean="0">
                <a:latin typeface="Times New Roman" pitchFamily="18" charset="0"/>
              </a:rPr>
              <a:t> </a:t>
            </a:r>
            <a:r>
              <a:rPr lang="fr-FR" sz="4400" b="1" dirty="0" err="1" smtClean="0">
                <a:latin typeface="Times New Roman" pitchFamily="18" charset="0"/>
              </a:rPr>
              <a:t>nhau</a:t>
            </a:r>
            <a:r>
              <a:rPr lang="fr-FR" sz="4400" b="1" dirty="0" smtClean="0">
                <a:latin typeface="Times New Roman" pitchFamily="18" charset="0"/>
              </a:rPr>
              <a:t> </a:t>
            </a:r>
            <a:r>
              <a:rPr lang="fr-FR" sz="4400" b="1" dirty="0" err="1" smtClean="0">
                <a:latin typeface="Times New Roman" pitchFamily="18" charset="0"/>
              </a:rPr>
              <a:t>như</a:t>
            </a:r>
            <a:r>
              <a:rPr lang="fr-FR" sz="4400" b="1" dirty="0" smtClean="0">
                <a:latin typeface="Times New Roman" pitchFamily="18" charset="0"/>
              </a:rPr>
              <a:t> </a:t>
            </a:r>
            <a:r>
              <a:rPr lang="fr-FR" sz="4400" b="1" dirty="0" err="1" smtClean="0">
                <a:latin typeface="Times New Roman" pitchFamily="18" charset="0"/>
              </a:rPr>
              <a:t>trước</a:t>
            </a:r>
            <a:r>
              <a:rPr lang="fr-FR" sz="4400" b="1" dirty="0" smtClean="0">
                <a:latin typeface="Times New Roman" pitchFamily="18" charset="0"/>
              </a:rPr>
              <a:t> </a:t>
            </a:r>
            <a:r>
              <a:rPr lang="fr-FR" sz="4400" b="1" dirty="0" err="1" smtClean="0">
                <a:latin typeface="Times New Roman" pitchFamily="18" charset="0"/>
              </a:rPr>
              <a:t>đi</a:t>
            </a:r>
            <a:r>
              <a:rPr lang="fr-FR" sz="4400" b="1" dirty="0" smtClean="0">
                <a:latin typeface="Times New Roman" pitchFamily="18" charset="0"/>
              </a:rPr>
              <a:t> !» </a:t>
            </a:r>
            <a:r>
              <a:rPr lang="fr-FR" sz="4400" b="1" dirty="0" err="1" smtClean="0">
                <a:latin typeface="Times New Roman" pitchFamily="18" charset="0"/>
              </a:rPr>
              <a:t>khiến</a:t>
            </a:r>
            <a:r>
              <a:rPr lang="fr-FR" sz="4400" b="1" dirty="0" smtClean="0">
                <a:latin typeface="Times New Roman" pitchFamily="18" charset="0"/>
              </a:rPr>
              <a:t> En-ri-</a:t>
            </a:r>
            <a:r>
              <a:rPr lang="fr-FR" sz="4400" b="1" dirty="0" err="1" smtClean="0">
                <a:latin typeface="Times New Roman" pitchFamily="18" charset="0"/>
              </a:rPr>
              <a:t>cô</a:t>
            </a:r>
            <a:r>
              <a:rPr lang="fr-FR" sz="4400" b="1" dirty="0" smtClean="0">
                <a:latin typeface="Times New Roman" pitchFamily="18" charset="0"/>
              </a:rPr>
              <a:t> </a:t>
            </a:r>
            <a:r>
              <a:rPr lang="fr-FR" sz="4400" b="1" dirty="0" err="1" smtClean="0">
                <a:latin typeface="Times New Roman" pitchFamily="18" charset="0"/>
              </a:rPr>
              <a:t>ngạc</a:t>
            </a:r>
            <a:r>
              <a:rPr lang="fr-FR" sz="4400" b="1" dirty="0" smtClean="0">
                <a:latin typeface="Times New Roman" pitchFamily="18" charset="0"/>
              </a:rPr>
              <a:t> </a:t>
            </a:r>
            <a:r>
              <a:rPr lang="fr-FR" sz="4400" b="1" dirty="0" err="1" smtClean="0">
                <a:latin typeface="Times New Roman" pitchFamily="18" charset="0"/>
              </a:rPr>
              <a:t>nhiên</a:t>
            </a:r>
            <a:r>
              <a:rPr lang="fr-FR" sz="4400" b="1" dirty="0" smtClean="0">
                <a:latin typeface="Times New Roman" pitchFamily="18" charset="0"/>
              </a:rPr>
              <a:t>, </a:t>
            </a:r>
            <a:r>
              <a:rPr lang="fr-FR" sz="4400" b="1" dirty="0" err="1" smtClean="0">
                <a:latin typeface="Times New Roman" pitchFamily="18" charset="0"/>
              </a:rPr>
              <a:t>rồi</a:t>
            </a:r>
            <a:r>
              <a:rPr lang="fr-FR" sz="4400" b="1" dirty="0" smtClean="0">
                <a:latin typeface="Times New Roman" pitchFamily="18" charset="0"/>
              </a:rPr>
              <a:t> </a:t>
            </a:r>
            <a:r>
              <a:rPr lang="fr-FR" sz="4400" b="1" dirty="0" err="1" smtClean="0">
                <a:latin typeface="Times New Roman" pitchFamily="18" charset="0"/>
              </a:rPr>
              <a:t>vui</a:t>
            </a:r>
            <a:r>
              <a:rPr lang="fr-FR" sz="4400" b="1" dirty="0" smtClean="0">
                <a:latin typeface="Times New Roman" pitchFamily="18" charset="0"/>
              </a:rPr>
              <a:t> </a:t>
            </a:r>
            <a:r>
              <a:rPr lang="fr-FR" sz="4400" b="1" dirty="0" err="1" smtClean="0">
                <a:latin typeface="Times New Roman" pitchFamily="18" charset="0"/>
              </a:rPr>
              <a:t>mừng</a:t>
            </a:r>
            <a:r>
              <a:rPr lang="fr-FR" sz="4400" b="1" dirty="0" smtClean="0">
                <a:latin typeface="Times New Roman" pitchFamily="18" charset="0"/>
              </a:rPr>
              <a:t> </a:t>
            </a:r>
            <a:r>
              <a:rPr lang="fr-FR" sz="4400" b="1" dirty="0" err="1" smtClean="0">
                <a:latin typeface="Times New Roman" pitchFamily="18" charset="0"/>
              </a:rPr>
              <a:t>ôm</a:t>
            </a:r>
            <a:r>
              <a:rPr lang="fr-FR" sz="4400" b="1" dirty="0" smtClean="0">
                <a:latin typeface="Times New Roman" pitchFamily="18" charset="0"/>
              </a:rPr>
              <a:t> </a:t>
            </a:r>
            <a:r>
              <a:rPr lang="fr-FR" sz="4400" b="1" dirty="0" err="1" smtClean="0">
                <a:latin typeface="Times New Roman" pitchFamily="18" charset="0"/>
              </a:rPr>
              <a:t>chầm</a:t>
            </a:r>
            <a:r>
              <a:rPr lang="fr-FR" sz="4400" b="1" dirty="0" smtClean="0">
                <a:latin typeface="Times New Roman" pitchFamily="18" charset="0"/>
              </a:rPr>
              <a:t> </a:t>
            </a:r>
            <a:r>
              <a:rPr lang="fr-FR" sz="4400" b="1" dirty="0" err="1" smtClean="0">
                <a:latin typeface="Times New Roman" pitchFamily="18" charset="0"/>
              </a:rPr>
              <a:t>lấy</a:t>
            </a:r>
            <a:r>
              <a:rPr lang="fr-FR" sz="4400" b="1" dirty="0" smtClean="0">
                <a:latin typeface="Times New Roman" pitchFamily="18" charset="0"/>
              </a:rPr>
              <a:t> </a:t>
            </a:r>
            <a:r>
              <a:rPr lang="fr-FR" sz="4400" b="1" dirty="0" err="1" smtClean="0">
                <a:latin typeface="Times New Roman" pitchFamily="18" charset="0"/>
              </a:rPr>
              <a:t>bạn</a:t>
            </a:r>
            <a:r>
              <a:rPr lang="fr-FR" sz="4400" b="1" dirty="0" smtClean="0">
                <a:latin typeface="Times New Roman" pitchFamily="18" charset="0"/>
              </a:rPr>
              <a:t> </a:t>
            </a:r>
            <a:r>
              <a:rPr lang="fr-FR" sz="4400" b="1" dirty="0" err="1" smtClean="0">
                <a:latin typeface="Times New Roman" pitchFamily="18" charset="0"/>
              </a:rPr>
              <a:t>vì</a:t>
            </a:r>
            <a:r>
              <a:rPr lang="fr-FR" sz="4400" b="1" dirty="0" smtClean="0">
                <a:latin typeface="Times New Roman" pitchFamily="18" charset="0"/>
              </a:rPr>
              <a:t> </a:t>
            </a:r>
            <a:r>
              <a:rPr lang="fr-FR" sz="4400" b="1" dirty="0" err="1" smtClean="0">
                <a:latin typeface="Times New Roman" pitchFamily="18" charset="0"/>
              </a:rPr>
              <a:t>cậu</a:t>
            </a:r>
            <a:r>
              <a:rPr lang="fr-FR" sz="4400" b="1" dirty="0" smtClean="0">
                <a:latin typeface="Times New Roman" pitchFamily="18" charset="0"/>
              </a:rPr>
              <a:t> </a:t>
            </a:r>
            <a:r>
              <a:rPr lang="fr-FR" sz="4400" b="1" dirty="0" err="1" smtClean="0">
                <a:latin typeface="Times New Roman" pitchFamily="18" charset="0"/>
              </a:rPr>
              <a:t>muốn</a:t>
            </a:r>
            <a:r>
              <a:rPr lang="fr-FR" sz="4400" b="1" dirty="0" smtClean="0">
                <a:latin typeface="Times New Roman" pitchFamily="18" charset="0"/>
              </a:rPr>
              <a:t> </a:t>
            </a:r>
            <a:r>
              <a:rPr lang="fr-FR" sz="4400" b="1" dirty="0" err="1" smtClean="0">
                <a:latin typeface="Times New Roman" pitchFamily="18" charset="0"/>
              </a:rPr>
              <a:t>làm</a:t>
            </a:r>
            <a:r>
              <a:rPr lang="fr-FR" sz="4400" b="1" dirty="0" smtClean="0">
                <a:latin typeface="Times New Roman" pitchFamily="18" charset="0"/>
              </a:rPr>
              <a:t> </a:t>
            </a:r>
            <a:r>
              <a:rPr lang="fr-FR" sz="4400" b="1" dirty="0" err="1" smtClean="0">
                <a:latin typeface="Times New Roman" pitchFamily="18" charset="0"/>
              </a:rPr>
              <a:t>lành</a:t>
            </a:r>
            <a:r>
              <a:rPr lang="fr-FR" sz="4400" b="1" dirty="0" smtClean="0">
                <a:latin typeface="Times New Roman" pitchFamily="18" charset="0"/>
              </a:rPr>
              <a:t> </a:t>
            </a:r>
            <a:r>
              <a:rPr lang="fr-FR" sz="4400" b="1" dirty="0" err="1" smtClean="0">
                <a:latin typeface="Times New Roman" pitchFamily="18" charset="0"/>
              </a:rPr>
              <a:t>với</a:t>
            </a:r>
            <a:r>
              <a:rPr lang="fr-FR" sz="4400" b="1" dirty="0" smtClean="0">
                <a:latin typeface="Times New Roman" pitchFamily="18" charset="0"/>
              </a:rPr>
              <a:t> </a:t>
            </a:r>
            <a:r>
              <a:rPr lang="fr-FR" sz="4400" b="1" dirty="0" err="1" smtClean="0">
                <a:latin typeface="Times New Roman" pitchFamily="18" charset="0"/>
              </a:rPr>
              <a:t>bạn</a:t>
            </a:r>
            <a:r>
              <a:rPr lang="fr-FR" sz="4400" b="1" dirty="0" smtClean="0">
                <a:latin typeface="Times New Roman" pitchFamily="18" charset="0"/>
              </a:rPr>
              <a:t>.</a:t>
            </a:r>
            <a:endParaRPr lang="en-US" sz="4400" b="1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228600"/>
            <a:ext cx="8991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latin typeface="Times New Roman" pitchFamily="18" charset="0"/>
              </a:rPr>
              <a:t>4. </a:t>
            </a:r>
            <a:r>
              <a:rPr lang="en-US" sz="6000" b="1" dirty="0" err="1" smtClean="0">
                <a:latin typeface="Times New Roman" pitchFamily="18" charset="0"/>
              </a:rPr>
              <a:t>Bố</a:t>
            </a:r>
            <a:r>
              <a:rPr lang="en-US" sz="6000" b="1" dirty="0" smtClean="0">
                <a:latin typeface="Times New Roman" pitchFamily="18" charset="0"/>
              </a:rPr>
              <a:t> </a:t>
            </a:r>
            <a:r>
              <a:rPr lang="en-US" sz="6000" b="1" dirty="0" err="1" smtClean="0">
                <a:latin typeface="Times New Roman" pitchFamily="18" charset="0"/>
              </a:rPr>
              <a:t>đã</a:t>
            </a:r>
            <a:r>
              <a:rPr lang="en-US" sz="6000" b="1" dirty="0" smtClean="0">
                <a:latin typeface="Times New Roman" pitchFamily="18" charset="0"/>
              </a:rPr>
              <a:t> </a:t>
            </a:r>
            <a:r>
              <a:rPr lang="en-US" sz="6000" b="1" dirty="0" err="1" smtClean="0">
                <a:latin typeface="Times New Roman" pitchFamily="18" charset="0"/>
              </a:rPr>
              <a:t>trách</a:t>
            </a:r>
            <a:r>
              <a:rPr lang="en-US" sz="6000" b="1" dirty="0" smtClean="0">
                <a:latin typeface="Times New Roman" pitchFamily="18" charset="0"/>
              </a:rPr>
              <a:t> En-</a:t>
            </a:r>
            <a:r>
              <a:rPr lang="en-US" sz="6000" b="1" dirty="0" err="1" smtClean="0">
                <a:latin typeface="Times New Roman" pitchFamily="18" charset="0"/>
              </a:rPr>
              <a:t>ri</a:t>
            </a:r>
            <a:r>
              <a:rPr lang="en-US" sz="6000" b="1" dirty="0" smtClean="0">
                <a:latin typeface="Times New Roman" pitchFamily="18" charset="0"/>
              </a:rPr>
              <a:t>-</a:t>
            </a:r>
            <a:r>
              <a:rPr lang="en-US" sz="6000" b="1" dirty="0" err="1" smtClean="0">
                <a:latin typeface="Times New Roman" pitchFamily="18" charset="0"/>
              </a:rPr>
              <a:t>cô</a:t>
            </a:r>
            <a:r>
              <a:rPr lang="en-US" sz="6000" b="1" dirty="0" smtClean="0">
                <a:latin typeface="Times New Roman" pitchFamily="18" charset="0"/>
              </a:rPr>
              <a:t> </a:t>
            </a:r>
            <a:r>
              <a:rPr lang="en-US" sz="6000" b="1" dirty="0" err="1" smtClean="0">
                <a:latin typeface="Times New Roman" pitchFamily="18" charset="0"/>
              </a:rPr>
              <a:t>như</a:t>
            </a:r>
            <a:r>
              <a:rPr lang="en-US" sz="6000" b="1" dirty="0" smtClean="0">
                <a:latin typeface="Times New Roman" pitchFamily="18" charset="0"/>
              </a:rPr>
              <a:t> </a:t>
            </a:r>
            <a:r>
              <a:rPr lang="en-US" sz="6000" b="1" dirty="0" err="1" smtClean="0">
                <a:latin typeface="Times New Roman" pitchFamily="18" charset="0"/>
              </a:rPr>
              <a:t>thế</a:t>
            </a:r>
            <a:r>
              <a:rPr lang="en-US" sz="6000" b="1" dirty="0" smtClean="0">
                <a:latin typeface="Times New Roman" pitchFamily="18" charset="0"/>
              </a:rPr>
              <a:t> </a:t>
            </a:r>
            <a:r>
              <a:rPr lang="en-US" sz="6000" b="1" dirty="0" err="1" smtClean="0">
                <a:latin typeface="Times New Roman" pitchFamily="18" charset="0"/>
              </a:rPr>
              <a:t>nào</a:t>
            </a:r>
            <a:r>
              <a:rPr lang="en-US" sz="6000" b="1" dirty="0" smtClean="0">
                <a:latin typeface="Times New Roman" pitchFamily="18" charset="0"/>
              </a:rPr>
              <a:t> ? </a:t>
            </a:r>
            <a:endParaRPr lang="en-US" sz="6000" b="1" dirty="0">
              <a:latin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286000"/>
            <a:ext cx="8991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6000" b="1" dirty="0" smtClean="0">
                <a:latin typeface="Times New Roman" pitchFamily="18" charset="0"/>
              </a:rPr>
              <a:t>  </a:t>
            </a:r>
            <a:r>
              <a:rPr lang="fr-FR" sz="6000" b="1" dirty="0" err="1" smtClean="0">
                <a:latin typeface="Times New Roman" pitchFamily="18" charset="0"/>
              </a:rPr>
              <a:t>Bố</a:t>
            </a:r>
            <a:r>
              <a:rPr lang="fr-FR" sz="6000" b="1" dirty="0" smtClean="0">
                <a:latin typeface="Times New Roman" pitchFamily="18" charset="0"/>
              </a:rPr>
              <a:t> </a:t>
            </a:r>
            <a:r>
              <a:rPr lang="fr-FR" sz="6000" b="1" dirty="0" err="1" smtClean="0">
                <a:latin typeface="Times New Roman" pitchFamily="18" charset="0"/>
              </a:rPr>
              <a:t>đã</a:t>
            </a:r>
            <a:r>
              <a:rPr lang="fr-FR" sz="6000" b="1" dirty="0" smtClean="0">
                <a:latin typeface="Times New Roman" pitchFamily="18" charset="0"/>
              </a:rPr>
              <a:t> </a:t>
            </a:r>
            <a:r>
              <a:rPr lang="fr-FR" sz="6000" b="1" dirty="0" err="1" smtClean="0">
                <a:latin typeface="Times New Roman" pitchFamily="18" charset="0"/>
              </a:rPr>
              <a:t>trách</a:t>
            </a:r>
            <a:r>
              <a:rPr lang="fr-FR" sz="6000" b="1" dirty="0" smtClean="0">
                <a:latin typeface="Times New Roman" pitchFamily="18" charset="0"/>
              </a:rPr>
              <a:t> En-ri-</a:t>
            </a:r>
            <a:r>
              <a:rPr lang="fr-FR" sz="6000" b="1" dirty="0" err="1" smtClean="0">
                <a:latin typeface="Times New Roman" pitchFamily="18" charset="0"/>
              </a:rPr>
              <a:t>cô</a:t>
            </a:r>
            <a:r>
              <a:rPr lang="fr-FR" sz="6000" b="1" dirty="0" smtClean="0">
                <a:latin typeface="Times New Roman" pitchFamily="18" charset="0"/>
              </a:rPr>
              <a:t> là </a:t>
            </a:r>
            <a:r>
              <a:rPr lang="fr-FR" sz="6000" b="1" dirty="0" err="1" smtClean="0">
                <a:latin typeface="Times New Roman" pitchFamily="18" charset="0"/>
              </a:rPr>
              <a:t>người</a:t>
            </a:r>
            <a:r>
              <a:rPr lang="fr-FR" sz="6000" b="1" dirty="0" smtClean="0">
                <a:latin typeface="Times New Roman" pitchFamily="18" charset="0"/>
              </a:rPr>
              <a:t> </a:t>
            </a:r>
            <a:r>
              <a:rPr lang="fr-FR" sz="6000" b="1" dirty="0" err="1" smtClean="0">
                <a:latin typeface="Times New Roman" pitchFamily="18" charset="0"/>
              </a:rPr>
              <a:t>có</a:t>
            </a:r>
            <a:r>
              <a:rPr lang="fr-FR" sz="6000" b="1" dirty="0" smtClean="0">
                <a:latin typeface="Times New Roman" pitchFamily="18" charset="0"/>
              </a:rPr>
              <a:t> </a:t>
            </a:r>
            <a:r>
              <a:rPr lang="fr-FR" sz="6000" b="1" dirty="0" err="1" smtClean="0">
                <a:latin typeface="Times New Roman" pitchFamily="18" charset="0"/>
              </a:rPr>
              <a:t>lỗi</a:t>
            </a:r>
            <a:r>
              <a:rPr lang="fr-FR" sz="6000" b="1" dirty="0" smtClean="0">
                <a:latin typeface="Times New Roman" pitchFamily="18" charset="0"/>
              </a:rPr>
              <a:t>, </a:t>
            </a:r>
            <a:r>
              <a:rPr lang="fr-FR" sz="6000" b="1" dirty="0" err="1" smtClean="0">
                <a:latin typeface="Times New Roman" pitchFamily="18" charset="0"/>
              </a:rPr>
              <a:t>đã</a:t>
            </a:r>
            <a:r>
              <a:rPr lang="fr-FR" sz="6000" b="1" dirty="0" smtClean="0">
                <a:latin typeface="Times New Roman" pitchFamily="18" charset="0"/>
              </a:rPr>
              <a:t> </a:t>
            </a:r>
            <a:r>
              <a:rPr lang="fr-FR" sz="6000" b="1" dirty="0" err="1" smtClean="0">
                <a:latin typeface="Times New Roman" pitchFamily="18" charset="0"/>
              </a:rPr>
              <a:t>không</a:t>
            </a:r>
            <a:r>
              <a:rPr lang="fr-FR" sz="6000" b="1" dirty="0" smtClean="0">
                <a:latin typeface="Times New Roman" pitchFamily="18" charset="0"/>
              </a:rPr>
              <a:t> </a:t>
            </a:r>
            <a:r>
              <a:rPr lang="fr-FR" sz="6000" b="1" dirty="0" err="1" smtClean="0">
                <a:latin typeface="Times New Roman" pitchFamily="18" charset="0"/>
              </a:rPr>
              <a:t>xin</a:t>
            </a:r>
            <a:r>
              <a:rPr lang="fr-FR" sz="6000" b="1" dirty="0" smtClean="0">
                <a:latin typeface="Times New Roman" pitchFamily="18" charset="0"/>
              </a:rPr>
              <a:t> </a:t>
            </a:r>
            <a:r>
              <a:rPr lang="fr-FR" sz="6000" b="1" dirty="0" err="1" smtClean="0">
                <a:latin typeface="Times New Roman" pitchFamily="18" charset="0"/>
              </a:rPr>
              <a:t>lỗi</a:t>
            </a:r>
            <a:r>
              <a:rPr lang="fr-FR" sz="6000" b="1" dirty="0" smtClean="0">
                <a:latin typeface="Times New Roman" pitchFamily="18" charset="0"/>
              </a:rPr>
              <a:t> </a:t>
            </a:r>
            <a:r>
              <a:rPr lang="fr-FR" sz="6000" b="1" dirty="0" err="1" smtClean="0">
                <a:latin typeface="Times New Roman" pitchFamily="18" charset="0"/>
              </a:rPr>
              <a:t>bạn</a:t>
            </a:r>
            <a:r>
              <a:rPr lang="fr-FR" sz="6000" b="1" dirty="0" smtClean="0">
                <a:latin typeface="Times New Roman" pitchFamily="18" charset="0"/>
              </a:rPr>
              <a:t> </a:t>
            </a:r>
            <a:r>
              <a:rPr lang="fr-FR" sz="6000" b="1" dirty="0" err="1" smtClean="0">
                <a:latin typeface="Times New Roman" pitchFamily="18" charset="0"/>
              </a:rPr>
              <a:t>trước</a:t>
            </a:r>
            <a:r>
              <a:rPr lang="fr-FR" sz="6000" b="1" dirty="0" smtClean="0">
                <a:latin typeface="Times New Roman" pitchFamily="18" charset="0"/>
              </a:rPr>
              <a:t> </a:t>
            </a:r>
            <a:r>
              <a:rPr lang="fr-FR" sz="6000" b="1" dirty="0" err="1" smtClean="0">
                <a:latin typeface="Times New Roman" pitchFamily="18" charset="0"/>
              </a:rPr>
              <a:t>lại</a:t>
            </a:r>
            <a:r>
              <a:rPr lang="fr-FR" sz="6000" b="1" dirty="0" smtClean="0">
                <a:latin typeface="Times New Roman" pitchFamily="18" charset="0"/>
              </a:rPr>
              <a:t> </a:t>
            </a:r>
            <a:r>
              <a:rPr lang="fr-FR" sz="6000" b="1" dirty="0" err="1" smtClean="0">
                <a:latin typeface="Times New Roman" pitchFamily="18" charset="0"/>
              </a:rPr>
              <a:t>còn</a:t>
            </a:r>
            <a:r>
              <a:rPr lang="fr-FR" sz="6000" b="1" dirty="0" smtClean="0">
                <a:latin typeface="Times New Roman" pitchFamily="18" charset="0"/>
              </a:rPr>
              <a:t> </a:t>
            </a:r>
            <a:r>
              <a:rPr lang="fr-FR" sz="6000" b="1" dirty="0" err="1" smtClean="0">
                <a:latin typeface="Times New Roman" pitchFamily="18" charset="0"/>
              </a:rPr>
              <a:t>giơ</a:t>
            </a:r>
            <a:r>
              <a:rPr lang="fr-FR" sz="6000" b="1" dirty="0" smtClean="0">
                <a:latin typeface="Times New Roman" pitchFamily="18" charset="0"/>
              </a:rPr>
              <a:t> </a:t>
            </a:r>
            <a:r>
              <a:rPr lang="fr-FR" sz="6000" b="1" dirty="0" err="1" smtClean="0">
                <a:latin typeface="Times New Roman" pitchFamily="18" charset="0"/>
              </a:rPr>
              <a:t>thước</a:t>
            </a:r>
            <a:r>
              <a:rPr lang="fr-FR" sz="6000" b="1" dirty="0" smtClean="0">
                <a:latin typeface="Times New Roman" pitchFamily="18" charset="0"/>
              </a:rPr>
              <a:t> </a:t>
            </a:r>
            <a:r>
              <a:rPr lang="fr-FR" sz="6000" b="1" dirty="0" err="1" smtClean="0">
                <a:latin typeface="Times New Roman" pitchFamily="18" charset="0"/>
              </a:rPr>
              <a:t>doạ</a:t>
            </a:r>
            <a:r>
              <a:rPr lang="fr-FR" sz="6000" b="1" dirty="0" smtClean="0">
                <a:latin typeface="Times New Roman" pitchFamily="18" charset="0"/>
              </a:rPr>
              <a:t> </a:t>
            </a:r>
            <a:r>
              <a:rPr lang="fr-FR" sz="6000" b="1" dirty="0" err="1" smtClean="0">
                <a:latin typeface="Times New Roman" pitchFamily="18" charset="0"/>
              </a:rPr>
              <a:t>đánh</a:t>
            </a:r>
            <a:r>
              <a:rPr lang="fr-FR" sz="6000" b="1" dirty="0" smtClean="0">
                <a:latin typeface="Times New Roman" pitchFamily="18" charset="0"/>
              </a:rPr>
              <a:t> </a:t>
            </a:r>
            <a:r>
              <a:rPr lang="fr-FR" sz="6000" b="1" dirty="0" err="1" smtClean="0">
                <a:latin typeface="Times New Roman" pitchFamily="18" charset="0"/>
              </a:rPr>
              <a:t>bạn</a:t>
            </a:r>
            <a:r>
              <a:rPr lang="fr-FR" sz="6000" b="1" dirty="0" smtClean="0">
                <a:latin typeface="Times New Roman" pitchFamily="18" charset="0"/>
              </a:rPr>
              <a:t>.</a:t>
            </a:r>
            <a:endParaRPr lang="en-US" sz="6000" b="1" dirty="0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zoom dir="in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7526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4800" b="1" dirty="0" smtClean="0">
                <a:latin typeface="Times New Roman" pitchFamily="18" charset="0"/>
              </a:rPr>
              <a:t>     </a:t>
            </a:r>
            <a:r>
              <a:rPr lang="fr-FR" sz="4800" b="1" dirty="0" err="1" smtClean="0">
                <a:latin typeface="Times New Roman" pitchFamily="18" charset="0"/>
              </a:rPr>
              <a:t>Bố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trách</a:t>
            </a:r>
            <a:r>
              <a:rPr lang="fr-FR" sz="4800" b="1" dirty="0" smtClean="0">
                <a:latin typeface="Times New Roman" pitchFamily="18" charset="0"/>
              </a:rPr>
              <a:t> En-ri-</a:t>
            </a:r>
            <a:r>
              <a:rPr lang="fr-FR" sz="4800" b="1" dirty="0" err="1" smtClean="0">
                <a:latin typeface="Times New Roman" pitchFamily="18" charset="0"/>
              </a:rPr>
              <a:t>cô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như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vậy</a:t>
            </a:r>
            <a:r>
              <a:rPr lang="fr-FR" sz="4800" b="1" dirty="0" smtClean="0">
                <a:latin typeface="Times New Roman" pitchFamily="18" charset="0"/>
              </a:rPr>
              <a:t> là </a:t>
            </a:r>
            <a:r>
              <a:rPr lang="fr-FR" sz="4800" b="1" dirty="0" err="1" smtClean="0">
                <a:latin typeface="Times New Roman" pitchFamily="18" charset="0"/>
              </a:rPr>
              <a:t>đúng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vì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bạn</a:t>
            </a:r>
            <a:r>
              <a:rPr lang="fr-FR" sz="4800" b="1" dirty="0" smtClean="0">
                <a:latin typeface="Times New Roman" pitchFamily="18" charset="0"/>
              </a:rPr>
              <a:t> là </a:t>
            </a:r>
            <a:r>
              <a:rPr lang="fr-FR" sz="4800" b="1" dirty="0" err="1" smtClean="0">
                <a:latin typeface="Times New Roman" pitchFamily="18" charset="0"/>
              </a:rPr>
              <a:t>người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có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lỗi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đáng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lẽ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phải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xin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lỗi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Cô</a:t>
            </a:r>
            <a:r>
              <a:rPr lang="fr-FR" sz="4800" b="1" dirty="0" smtClean="0">
                <a:latin typeface="Times New Roman" pitchFamily="18" charset="0"/>
              </a:rPr>
              <a:t>-</a:t>
            </a:r>
            <a:r>
              <a:rPr lang="fr-FR" sz="4800" b="1" dirty="0" err="1" smtClean="0">
                <a:latin typeface="Times New Roman" pitchFamily="18" charset="0"/>
              </a:rPr>
              <a:t>rét</a:t>
            </a:r>
            <a:r>
              <a:rPr lang="fr-FR" sz="4800" b="1" dirty="0" smtClean="0">
                <a:latin typeface="Times New Roman" pitchFamily="18" charset="0"/>
              </a:rPr>
              <a:t>-ti </a:t>
            </a:r>
            <a:r>
              <a:rPr lang="fr-FR" sz="4800" b="1" dirty="0" err="1" smtClean="0">
                <a:latin typeface="Times New Roman" pitchFamily="18" charset="0"/>
              </a:rPr>
              <a:t>nhưng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không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đủ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can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đảm</a:t>
            </a:r>
            <a:r>
              <a:rPr lang="fr-FR" sz="4800" b="1" dirty="0" smtClean="0">
                <a:latin typeface="Times New Roman" pitchFamily="18" charset="0"/>
              </a:rPr>
              <a:t>. </a:t>
            </a:r>
            <a:r>
              <a:rPr lang="fr-FR" sz="4800" b="1" dirty="0" err="1" smtClean="0">
                <a:latin typeface="Times New Roman" pitchFamily="18" charset="0"/>
              </a:rPr>
              <a:t>Sau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đó</a:t>
            </a:r>
            <a:r>
              <a:rPr lang="fr-FR" sz="4800" b="1" dirty="0" smtClean="0">
                <a:latin typeface="Times New Roman" pitchFamily="18" charset="0"/>
              </a:rPr>
              <a:t> , En-ri-</a:t>
            </a:r>
            <a:r>
              <a:rPr lang="fr-FR" sz="4800" b="1" dirty="0" err="1" smtClean="0">
                <a:latin typeface="Times New Roman" pitchFamily="18" charset="0"/>
              </a:rPr>
              <a:t>cô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còn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hiểu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lầm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Cô</a:t>
            </a:r>
            <a:r>
              <a:rPr lang="fr-FR" sz="4800" b="1" dirty="0" smtClean="0">
                <a:latin typeface="Times New Roman" pitchFamily="18" charset="0"/>
              </a:rPr>
              <a:t>-</a:t>
            </a:r>
            <a:r>
              <a:rPr lang="fr-FR" sz="4800" b="1" dirty="0" err="1" smtClean="0">
                <a:latin typeface="Times New Roman" pitchFamily="18" charset="0"/>
              </a:rPr>
              <a:t>rét</a:t>
            </a:r>
            <a:r>
              <a:rPr lang="fr-FR" sz="4800" b="1" dirty="0" smtClean="0">
                <a:latin typeface="Times New Roman" pitchFamily="18" charset="0"/>
              </a:rPr>
              <a:t>-ti </a:t>
            </a:r>
            <a:r>
              <a:rPr lang="fr-FR" sz="4800" b="1" dirty="0" err="1" smtClean="0">
                <a:latin typeface="Times New Roman" pitchFamily="18" charset="0"/>
              </a:rPr>
              <a:t>nên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đã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giơ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thước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doạ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đánh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bạn</a:t>
            </a:r>
            <a:r>
              <a:rPr lang="fr-FR" sz="4800" b="1" dirty="0" smtClean="0">
                <a:latin typeface="Times New Roman" pitchFamily="18" charset="0"/>
              </a:rPr>
              <a:t>.</a:t>
            </a:r>
            <a:endParaRPr lang="en-US" sz="4800" b="1" dirty="0">
              <a:latin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22860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latin typeface="Times New Roman" pitchFamily="18" charset="0"/>
              </a:rPr>
              <a:t>5. </a:t>
            </a:r>
            <a:r>
              <a:rPr lang="en-US" sz="4800" b="1" dirty="0" err="1" smtClean="0">
                <a:latin typeface="Times New Roman" pitchFamily="18" charset="0"/>
              </a:rPr>
              <a:t>Bố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trách</a:t>
            </a:r>
            <a:r>
              <a:rPr lang="en-US" sz="4800" b="1" dirty="0" smtClean="0">
                <a:latin typeface="Times New Roman" pitchFamily="18" charset="0"/>
              </a:rPr>
              <a:t> En-</a:t>
            </a:r>
            <a:r>
              <a:rPr lang="en-US" sz="4800" b="1" dirty="0" err="1" smtClean="0">
                <a:latin typeface="Times New Roman" pitchFamily="18" charset="0"/>
              </a:rPr>
              <a:t>ri</a:t>
            </a:r>
            <a:r>
              <a:rPr lang="en-US" sz="4800" b="1" dirty="0" smtClean="0">
                <a:latin typeface="Times New Roman" pitchFamily="18" charset="0"/>
              </a:rPr>
              <a:t>-</a:t>
            </a:r>
            <a:r>
              <a:rPr lang="en-US" sz="4800" b="1" dirty="0" err="1" smtClean="0">
                <a:latin typeface="Times New Roman" pitchFamily="18" charset="0"/>
              </a:rPr>
              <a:t>cô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như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vậy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là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đúng</a:t>
            </a:r>
            <a:r>
              <a:rPr lang="en-US" sz="4800" b="1" dirty="0" smtClean="0">
                <a:latin typeface="Times New Roman" pitchFamily="18" charset="0"/>
              </a:rPr>
              <a:t> hay </a:t>
            </a:r>
            <a:r>
              <a:rPr lang="en-US" sz="4800" b="1" dirty="0" err="1" smtClean="0">
                <a:latin typeface="Times New Roman" pitchFamily="18" charset="0"/>
              </a:rPr>
              <a:t>sai</a:t>
            </a:r>
            <a:r>
              <a:rPr lang="en-US" sz="4800" b="1" dirty="0" smtClean="0">
                <a:latin typeface="Times New Roman" pitchFamily="18" charset="0"/>
              </a:rPr>
              <a:t> ? </a:t>
            </a:r>
            <a:r>
              <a:rPr lang="en-US" sz="4800" b="1" dirty="0" err="1" smtClean="0">
                <a:latin typeface="Times New Roman" pitchFamily="18" charset="0"/>
              </a:rPr>
              <a:t>Vì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sao</a:t>
            </a:r>
            <a:r>
              <a:rPr lang="en-US" sz="4800" b="1" dirty="0" smtClean="0">
                <a:latin typeface="Times New Roman" pitchFamily="18" charset="0"/>
              </a:rPr>
              <a:t> ?</a:t>
            </a:r>
            <a:endParaRPr lang="en-US" sz="4800" b="1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latin typeface="Times New Roman" pitchFamily="18" charset="0"/>
              </a:rPr>
              <a:t>6. </a:t>
            </a:r>
            <a:r>
              <a:rPr lang="en-US" sz="4800" b="1" dirty="0" err="1" smtClean="0">
                <a:latin typeface="Times New Roman" pitchFamily="18" charset="0"/>
              </a:rPr>
              <a:t>Hai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bạn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nhỏ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có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gì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đáng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khen</a:t>
            </a:r>
            <a:r>
              <a:rPr lang="en-US" sz="4800" b="1" dirty="0" smtClean="0">
                <a:latin typeface="Times New Roman" pitchFamily="18" charset="0"/>
              </a:rPr>
              <a:t>?</a:t>
            </a:r>
            <a:endParaRPr lang="en-US" sz="4800" b="1" dirty="0">
              <a:latin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838200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4800" b="1" dirty="0" smtClean="0">
                <a:latin typeface="Times New Roman" pitchFamily="18" charset="0"/>
              </a:rPr>
              <a:t> - En-ri-</a:t>
            </a:r>
            <a:r>
              <a:rPr lang="fr-FR" sz="4800" b="1" dirty="0" err="1" smtClean="0">
                <a:latin typeface="Times New Roman" pitchFamily="18" charset="0"/>
              </a:rPr>
              <a:t>cô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đáng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khen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vì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cậu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biết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ân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hận</a:t>
            </a:r>
            <a:r>
              <a:rPr lang="fr-FR" sz="4800" b="1" dirty="0" smtClean="0">
                <a:latin typeface="Times New Roman" pitchFamily="18" charset="0"/>
              </a:rPr>
              <a:t>, </a:t>
            </a:r>
            <a:r>
              <a:rPr lang="fr-FR" sz="4800" b="1" dirty="0" err="1" smtClean="0">
                <a:latin typeface="Times New Roman" pitchFamily="18" charset="0"/>
              </a:rPr>
              <a:t>biết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thương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bạn</a:t>
            </a:r>
            <a:r>
              <a:rPr lang="fr-FR" sz="4800" b="1" dirty="0" smtClean="0">
                <a:latin typeface="Times New Roman" pitchFamily="18" charset="0"/>
              </a:rPr>
              <a:t>, khi </a:t>
            </a:r>
            <a:r>
              <a:rPr lang="fr-FR" sz="4800" b="1" dirty="0" err="1" smtClean="0">
                <a:latin typeface="Times New Roman" pitchFamily="18" charset="0"/>
              </a:rPr>
              <a:t>bạn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làm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lành</a:t>
            </a:r>
            <a:r>
              <a:rPr lang="fr-FR" sz="4800" b="1" dirty="0" smtClean="0">
                <a:latin typeface="Times New Roman" pitchFamily="18" charset="0"/>
              </a:rPr>
              <a:t>, </a:t>
            </a:r>
            <a:r>
              <a:rPr lang="fr-FR" sz="4800" b="1" dirty="0" err="1" smtClean="0">
                <a:latin typeface="Times New Roman" pitchFamily="18" charset="0"/>
              </a:rPr>
              <a:t>cậu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cảm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động</a:t>
            </a:r>
            <a:r>
              <a:rPr lang="fr-FR" sz="4800" b="1" dirty="0" smtClean="0">
                <a:latin typeface="Times New Roman" pitchFamily="18" charset="0"/>
              </a:rPr>
              <a:t>, </a:t>
            </a:r>
            <a:r>
              <a:rPr lang="fr-FR" sz="4800" b="1" dirty="0" err="1" smtClean="0">
                <a:latin typeface="Times New Roman" pitchFamily="18" charset="0"/>
              </a:rPr>
              <a:t>ôm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chầm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lấy</a:t>
            </a:r>
            <a:r>
              <a:rPr lang="fr-FR" sz="4800" b="1" dirty="0" smtClean="0">
                <a:latin typeface="Times New Roman" pitchFamily="18" charset="0"/>
              </a:rPr>
              <a:t> </a:t>
            </a:r>
            <a:r>
              <a:rPr lang="fr-FR" sz="4800" b="1" dirty="0" err="1" smtClean="0">
                <a:latin typeface="Times New Roman" pitchFamily="18" charset="0"/>
              </a:rPr>
              <a:t>bạn</a:t>
            </a:r>
            <a:r>
              <a:rPr lang="fr-FR" sz="4800" b="1" dirty="0" smtClean="0">
                <a:latin typeface="Times New Roman" pitchFamily="18" charset="0"/>
              </a:rPr>
              <a:t>. </a:t>
            </a:r>
            <a:endParaRPr lang="en-US" sz="4800" b="1" dirty="0">
              <a:latin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3811012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4800" b="1" dirty="0" err="1" smtClean="0">
                <a:latin typeface="Times New Roman" pitchFamily="18" charset="0"/>
              </a:rPr>
              <a:t>Cô-rét-ti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đáng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khen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vì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cậu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biết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quý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trọng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tình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bạn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và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rất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độ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lượng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nên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đã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chủ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động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làm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lành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với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bạn</a:t>
            </a:r>
            <a:r>
              <a:rPr lang="en-US" sz="4800" b="1" dirty="0" smtClean="0"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mes new roma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</TotalTime>
  <Words>410</Words>
  <Application>Microsoft Office PowerPoint</Application>
  <PresentationFormat>On-screen Show (4:3)</PresentationFormat>
  <Paragraphs>23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X45C</dc:creator>
  <cp:lastModifiedBy>manhcuong</cp:lastModifiedBy>
  <cp:revision>87</cp:revision>
  <dcterms:created xsi:type="dcterms:W3CDTF">2014-11-02T00:45:15Z</dcterms:created>
  <dcterms:modified xsi:type="dcterms:W3CDTF">2015-11-24T15:17:28Z</dcterms:modified>
</cp:coreProperties>
</file>