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57" r:id="rId4"/>
    <p:sldId id="262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53327B1-1663-4F69-AAF5-BAD86D184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CBBC59B-1278-429D-A401-B1C4677EC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3085C4E-9EDA-4C89-8152-B55339EAA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C132C33-2F39-4693-A72E-2BF975B64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BCD33-B0C3-4304-AD76-AF17A83CD9E8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D3A5E-F811-4E44-9DA5-99C134A8C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30296-0953-4C04-B578-3685E67D542F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BFA57-E052-4E21-AAC7-F7D27CBEF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B6CD3-0BF9-44A3-BB67-FF1A91F1546B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43970-D851-4769-9A77-5F0533F1B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528A5-D618-4B62-8872-CE432CE64ACE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2014-0439-4097-87C2-2B556BDFA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06803-2DD1-4B34-B090-8C33EA34D3D6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DD473-608D-4E25-852D-7BF100E25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C7E18-363A-4528-A1FB-EE3E3F176C8B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9A234-C93A-4985-8C0F-AD68566E1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A3952-FDF3-421A-AB91-ECA03717C608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0CB5E-E805-43D5-9A5C-452B203E1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843E14E-E224-4280-8737-29CBE2725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E96BD-22B7-4037-BF02-D53CB24B4C0F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B8931-2197-4B22-9378-F1D89635E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85F6C-F5BC-45F6-83AD-C0005C937679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A90B4-AFB8-429C-A254-361584FCA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C155-CB62-4708-9646-8BEE0F51951C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FAAE6-5BA1-4769-8A64-4FCA61716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480DE-EB63-441E-A8B8-964B5D4D40FD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8A028-020D-4839-B04C-FB474AB4B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40F91E4-5FA5-426D-A931-D062D8E12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C85C448-1D46-4528-A40F-B2805FC70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FAC08E-BBA8-4C77-83FB-A53F2E808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D603702-0C38-4BAF-9E48-F71F32AF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1847EAE-C7BA-4785-9FF8-6028AB1DA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7DA51F7-B6B6-46A3-9020-58468A7A2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9C8DE64-6787-4657-B360-4C61774F3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B6DEA9-5283-47CE-A6A0-47519CF3F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341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2A6E0A-3480-472D-9890-E92C2CDD629C}" type="datetimeFigureOut">
              <a:rPr lang="en-US"/>
              <a:pPr>
                <a:defRPr/>
              </a:pPr>
              <a:t>11/9/2017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6E17C2-C82B-4FC9-BD1B-F456268FA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696" r:id="rId4"/>
    <p:sldLayoutId id="2147483712" r:id="rId5"/>
    <p:sldLayoutId id="2147483695" r:id="rId6"/>
    <p:sldLayoutId id="2147483713" r:id="rId7"/>
    <p:sldLayoutId id="2147483714" r:id="rId8"/>
    <p:sldLayoutId id="2147483715" r:id="rId9"/>
    <p:sldLayoutId id="2147483694" r:id="rId10"/>
    <p:sldLayoutId id="214748371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14400" y="1176338"/>
            <a:ext cx="6738938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rgbClr val="0000FF"/>
                </a:solidFill>
              </a:rPr>
              <a:t>ÔN BÀI CŨ</a:t>
            </a:r>
          </a:p>
          <a:p>
            <a:pPr algn="ctr"/>
            <a:endParaRPr lang="en-US" sz="4000">
              <a:solidFill>
                <a:srgbClr val="0000FF"/>
              </a:solidFill>
            </a:endParaRPr>
          </a:p>
          <a:p>
            <a:pPr algn="ctr"/>
            <a:r>
              <a:rPr lang="en-US" sz="4000">
                <a:solidFill>
                  <a:srgbClr val="0000FF"/>
                </a:solidFill>
              </a:rPr>
              <a:t>Muốn cộng hai số thập phân </a:t>
            </a:r>
          </a:p>
          <a:p>
            <a:pPr algn="ctr"/>
            <a:r>
              <a:rPr lang="en-US" sz="4000">
                <a:solidFill>
                  <a:srgbClr val="0000FF"/>
                </a:solidFill>
              </a:rPr>
              <a:t>ta làm như 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Wingdings 2" pitchFamily="18" charset="2"/>
              <a:buNone/>
            </a:pPr>
            <a:r>
              <a:rPr lang="en-US" smtClean="0">
                <a:latin typeface="Times New Roman" pitchFamily="18" charset="0"/>
              </a:rPr>
              <a:t>     </a:t>
            </a:r>
            <a:r>
              <a:rPr lang="en-US" sz="4000" smtClean="0">
                <a:solidFill>
                  <a:srgbClr val="0070C0"/>
                </a:solidFill>
                <a:latin typeface="Times New Roman" pitchFamily="18" charset="0"/>
              </a:rPr>
              <a:t>Có ba thùng đựng dầu, thùng thứ nhất có 27,5 lít, thùng thứ hai có 36,75 lít, thùng thứ ba có 14,5 lít. Hỏi cả ba thùng có bao nhiêu lít dầu?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9600" y="381000"/>
            <a:ext cx="220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70C0"/>
                </a:solidFill>
                <a:latin typeface="Times New Roman" pitchFamily="18" charset="0"/>
              </a:rPr>
              <a:t>a) Ví dụ: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3238"/>
            <a:ext cx="8229600" cy="21637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smtClean="0"/>
              <a:t>b)Bài toán :</a:t>
            </a:r>
            <a:r>
              <a:rPr lang="en-US" smtClean="0"/>
              <a:t> Người ta uốn một sợi dây thép thành hình tam giác có độ dài các cạnh lần lượt là 8,7dm ; 6,25dm ; 10dm. Tính chu vi của hình tam giác đó. </a:t>
            </a:r>
          </a:p>
        </p:txBody>
      </p:sp>
      <p:sp>
        <p:nvSpPr>
          <p:cNvPr id="41997" name="AutoShape 13"/>
          <p:cNvSpPr>
            <a:spLocks noChangeArrowheads="1"/>
          </p:cNvSpPr>
          <p:nvPr/>
        </p:nvSpPr>
        <p:spPr bwMode="auto">
          <a:xfrm rot="8665466">
            <a:off x="3594100" y="4267200"/>
            <a:ext cx="2311400" cy="1676400"/>
          </a:xfrm>
          <a:prstGeom prst="rtTriangle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 rot="-2158078">
            <a:off x="3444875" y="3962400"/>
            <a:ext cx="1273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8,7dm</a:t>
            </a: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 rot="3306146">
            <a:off x="5236369" y="4045744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6,25dm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3886200" y="5105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10dm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  <p:bldP spid="41997" grpId="0" animBg="1"/>
      <p:bldP spid="41999" grpId="0"/>
      <p:bldP spid="42000" grpId="0"/>
      <p:bldP spid="420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12838"/>
            <a:ext cx="8229600" cy="4525962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Ta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686800" cy="6400800"/>
          </a:xfrm>
        </p:spPr>
        <p:txBody>
          <a:bodyPr>
            <a:normAutofit fontScale="475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45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45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45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45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45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5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5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 + b) + c = a + (b + c)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9" name="Group 29"/>
          <p:cNvGraphicFramePr>
            <a:graphicFrameLocks noGrp="1"/>
          </p:cNvGraphicFramePr>
          <p:nvPr/>
        </p:nvGraphicFramePr>
        <p:xfrm>
          <a:off x="609600" y="1066800"/>
          <a:ext cx="8077200" cy="3763963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685800"/>
                <a:gridCol w="2971800"/>
                <a:gridCol w="3048000"/>
              </a:tblGrid>
              <a:tr h="963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 + b) + c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+ (b + c)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Franklin Gothic Book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(2,5 + 6,8) + 1,2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      9,3      +   1,2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            10,5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2,5 + (6,8 + 1,2)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2,5 +        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      10,5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(1,34 + 0,52) + 4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        1,86      + 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               5,86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1,34 + (0,52 + 4)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1,34 +    4,52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       5,86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27238"/>
            <a:ext cx="8686800" cy="4525962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4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 sánh tổng M và N, biết: 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4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 = 125,8 + 346,2 + 103,9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N = 145,2 + 123,9 + 306,8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246</Words>
  <Application>Microsoft Office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22</vt:i4>
      </vt:variant>
      <vt:variant>
        <vt:lpstr>Slide Titles</vt:lpstr>
      </vt:variant>
      <vt:variant>
        <vt:i4>6</vt:i4>
      </vt:variant>
    </vt:vector>
  </HeadingPairs>
  <TitlesOfParts>
    <vt:vector size="34" baseType="lpstr">
      <vt:lpstr>Arial</vt:lpstr>
      <vt:lpstr>Calibri</vt:lpstr>
      <vt:lpstr>Franklin Gothic Medium</vt:lpstr>
      <vt:lpstr>Franklin Gothic Book</vt:lpstr>
      <vt:lpstr>Wingdings 2</vt:lpstr>
      <vt:lpstr>Times New Roman</vt:lpstr>
      <vt:lpstr>Default Design</vt:lpstr>
      <vt:lpstr>Trek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Trek</vt:lpstr>
      <vt:lpstr>Trek</vt:lpstr>
      <vt:lpstr>Trek</vt:lpstr>
      <vt:lpstr>Trek</vt:lpstr>
      <vt:lpstr>Trek</vt:lpstr>
      <vt:lpstr>Trek</vt:lpstr>
      <vt:lpstr>Trek</vt:lpstr>
      <vt:lpstr>Trek</vt:lpstr>
      <vt:lpstr>Slide 1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Ôn bài cũ:       Muốn cộng hai số thập phân ta làm như thế nào?</dc:title>
  <dc:creator>Admin</dc:creator>
  <cp:lastModifiedBy>Admin</cp:lastModifiedBy>
  <cp:revision>25</cp:revision>
  <dcterms:created xsi:type="dcterms:W3CDTF">2017-10-27T11:47:46Z</dcterms:created>
  <dcterms:modified xsi:type="dcterms:W3CDTF">2017-11-09T07:25:35Z</dcterms:modified>
</cp:coreProperties>
</file>