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A5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AE4EB-0C32-4C8D-BD24-2362053BF138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B60F-22CC-4948-A98D-58299D008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684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AE4EB-0C32-4C8D-BD24-2362053BF138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B60F-22CC-4948-A98D-58299D008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220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AE4EB-0C32-4C8D-BD24-2362053BF138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B60F-22CC-4948-A98D-58299D008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AE4EB-0C32-4C8D-BD24-2362053BF138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B60F-22CC-4948-A98D-58299D008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139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AE4EB-0C32-4C8D-BD24-2362053BF138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B60F-22CC-4948-A98D-58299D008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508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AE4EB-0C32-4C8D-BD24-2362053BF138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B60F-22CC-4948-A98D-58299D008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1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AE4EB-0C32-4C8D-BD24-2362053BF138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B60F-22CC-4948-A98D-58299D008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969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AE4EB-0C32-4C8D-BD24-2362053BF138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B60F-22CC-4948-A98D-58299D008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AE4EB-0C32-4C8D-BD24-2362053BF138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B60F-22CC-4948-A98D-58299D008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12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AE4EB-0C32-4C8D-BD24-2362053BF138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B60F-22CC-4948-A98D-58299D008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574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AE4EB-0C32-4C8D-BD24-2362053BF138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B60F-22CC-4948-A98D-58299D008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50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AE4EB-0C32-4C8D-BD24-2362053BF138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FB60F-22CC-4948-A98D-58299D008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13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HOA\NHAC\TiengVoTay-DangCapNhat_49xap_2.mp3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019801"/>
            <a:ext cx="9144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524000" y="1"/>
            <a:ext cx="9144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1096962" y="3001963"/>
            <a:ext cx="6096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078663" y="2963863"/>
            <a:ext cx="63246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TiengVoTay-DangCapNhat_49xap_2.mp3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601200" y="6019800"/>
            <a:ext cx="304800" cy="304800"/>
          </a:xfrm>
        </p:spPr>
      </p:pic>
      <p:sp>
        <p:nvSpPr>
          <p:cNvPr id="12" name="Title 11">
            <a:extLst>
              <a:ext uri="{FF2B5EF4-FFF2-40B4-BE49-F238E27FC236}">
                <a16:creationId xmlns:a16="http://schemas.microsoft.com/office/drawing/2014/main" xmlns="" id="{80587E72-A29A-4A14-A88E-1FEFD154C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1143000"/>
            <a:ext cx="7696200" cy="1828800"/>
          </a:xfrm>
          <a:ln>
            <a:miter lim="800000"/>
            <a:headEnd/>
            <a:tailEnd/>
          </a:ln>
          <a:extLst/>
        </p:spPr>
        <p:txBody>
          <a:bodyPr wrap="none">
            <a:prstTxWarp prst="textDeflateBottom">
              <a:avLst/>
            </a:prstTxWarp>
            <a:spAutoFit/>
          </a:bodyPr>
          <a:lstStyle/>
          <a:p>
            <a:pPr>
              <a:defRPr/>
            </a:pPr>
            <a:r>
              <a:rPr lang="en-US" sz="5400" b="1" dirty="0" err="1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Rockwell" pitchFamily="18" charset="0"/>
              </a:rPr>
              <a:t>Chào</a:t>
            </a:r>
            <a:r>
              <a:rPr lang="en-US" sz="5400" b="1" dirty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Rockwell" pitchFamily="18" charset="0"/>
              </a:rPr>
              <a:t> </a:t>
            </a:r>
            <a:r>
              <a:rPr lang="en-US" sz="5400" b="1" dirty="0" err="1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Rockwell" pitchFamily="18" charset="0"/>
              </a:rPr>
              <a:t>mừng</a:t>
            </a:r>
            <a:r>
              <a:rPr lang="en-US" sz="5400" b="1" dirty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Rockwell" pitchFamily="18" charset="0"/>
              </a:rPr>
              <a:t> </a:t>
            </a:r>
            <a:r>
              <a:rPr lang="en-US" sz="5400" b="1" dirty="0" err="1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Rockwell" pitchFamily="18" charset="0"/>
              </a:rPr>
              <a:t>quý</a:t>
            </a:r>
            <a:r>
              <a:rPr lang="en-US" sz="5400" b="1" dirty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Rockwell" pitchFamily="18" charset="0"/>
              </a:rPr>
              <a:t> </a:t>
            </a:r>
            <a:r>
              <a:rPr lang="en-US" sz="5400" b="1" dirty="0" err="1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Rockwell" pitchFamily="18" charset="0"/>
              </a:rPr>
              <a:t>thầy</a:t>
            </a:r>
            <a:r>
              <a:rPr lang="en-US" sz="5400" b="1" dirty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Rockwell" pitchFamily="18" charset="0"/>
              </a:rPr>
              <a:t> </a:t>
            </a:r>
            <a:r>
              <a:rPr lang="en-US" sz="5400" b="1" dirty="0" err="1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Rockwell" pitchFamily="18" charset="0"/>
              </a:rPr>
              <a:t>cô</a:t>
            </a:r>
            <a:r>
              <a:rPr lang="en-US" sz="5400" b="1" dirty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Rockwell" pitchFamily="18" charset="0"/>
              </a:rPr>
              <a:t> </a:t>
            </a:r>
            <a:r>
              <a:rPr lang="en-US" sz="5400" b="1" dirty="0" err="1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Rockwell" pitchFamily="18" charset="0"/>
              </a:rPr>
              <a:t>đến</a:t>
            </a:r>
            <a:r>
              <a:rPr lang="en-US" sz="5400" b="1" dirty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Rockwell" pitchFamily="18" charset="0"/>
              </a:rPr>
              <a:t> </a:t>
            </a:r>
            <a:r>
              <a:rPr lang="en-US" sz="5400" b="1" dirty="0" err="1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Rockwell" pitchFamily="18" charset="0"/>
              </a:rPr>
              <a:t>dự</a:t>
            </a:r>
            <a:r>
              <a:rPr lang="en-US" sz="5400" b="1" dirty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Rockwell" pitchFamily="18" charset="0"/>
              </a:rPr>
              <a:t> </a:t>
            </a:r>
            <a:r>
              <a:rPr lang="en-US" sz="5400" b="1" dirty="0" err="1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Rockwell" pitchFamily="18" charset="0"/>
              </a:rPr>
              <a:t>giờ</a:t>
            </a:r>
            <a:r>
              <a:rPr lang="en-US" sz="5400" b="1" dirty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Rockwell" pitchFamily="18" charset="0"/>
              </a:rPr>
              <a:t> </a:t>
            </a:r>
          </a:p>
        </p:txBody>
      </p:sp>
      <p:sp>
        <p:nvSpPr>
          <p:cNvPr id="13" name="Title 21">
            <a:extLst>
              <a:ext uri="{FF2B5EF4-FFF2-40B4-BE49-F238E27FC236}">
                <a16:creationId xmlns:a16="http://schemas.microsoft.com/office/drawing/2014/main" xmlns="" id="{0D04F31F-526B-43B7-9C0E-649A2B7AC394}"/>
              </a:ext>
            </a:extLst>
          </p:cNvPr>
          <p:cNvSpPr txBox="1">
            <a:spLocks/>
          </p:cNvSpPr>
          <p:nvPr/>
        </p:nvSpPr>
        <p:spPr bwMode="auto">
          <a:xfrm>
            <a:off x="2362200" y="2227264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Môn</a:t>
            </a:r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: </a:t>
            </a:r>
            <a:r>
              <a:rPr lang="en-US" sz="600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Chính</a:t>
            </a:r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Tả</a:t>
            </a:r>
            <a:endParaRPr lang="en-US" sz="6000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4" name="Subtitle 22"/>
          <p:cNvSpPr txBox="1">
            <a:spLocks/>
          </p:cNvSpPr>
          <p:nvPr/>
        </p:nvSpPr>
        <p:spPr bwMode="auto">
          <a:xfrm>
            <a:off x="3962400" y="3505200"/>
            <a:ext cx="449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5000" dirty="0">
                <a:solidFill>
                  <a:srgbClr val="10253F"/>
                </a:solidFill>
                <a:latin typeface="Calibri" panose="020F0502020204030204" pitchFamily="34" charset="0"/>
              </a:rPr>
              <a:t>         </a:t>
            </a:r>
            <a:r>
              <a:rPr lang="en-US" altLang="en-US" sz="5000" dirty="0" err="1">
                <a:solidFill>
                  <a:srgbClr val="1025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5000" dirty="0">
                <a:solidFill>
                  <a:srgbClr val="1025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5000" dirty="0" smtClean="0">
                <a:solidFill>
                  <a:srgbClr val="1025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2A3</a:t>
            </a:r>
            <a:endParaRPr lang="en-US" altLang="en-US" sz="5000" dirty="0">
              <a:solidFill>
                <a:srgbClr val="10253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752600" y="4581525"/>
            <a:ext cx="8686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36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en-US" sz="36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36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36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600" b="1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altLang="en-US" sz="3600" b="1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Thanh </a:t>
            </a:r>
            <a:r>
              <a:rPr lang="en-US" altLang="en-US" sz="3600" b="1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Huyền</a:t>
            </a:r>
            <a:r>
              <a:rPr lang="en-US" altLang="en-US" sz="3600" b="1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altLang="en-US" sz="36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ường</a:t>
            </a:r>
            <a:r>
              <a:rPr lang="en-US" altLang="en-US" sz="36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altLang="en-US" sz="36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altLang="en-US" sz="36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endParaRPr lang="en-US" altLang="en-US" sz="3600" b="1" dirty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11142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85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385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385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385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 tmFilter="0,0; .5, 1; 1, 1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1061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  <p:bldLst>
      <p:bldP spid="14" grpId="0" build="p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ctrTitle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Ôn</a:t>
            </a:r>
            <a:r>
              <a:rPr lang="en-US" altLang="vi-VN" sz="36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vi-VN" sz="36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cũ</a:t>
            </a:r>
            <a:r>
              <a:rPr lang="en-US" altLang="vi-VN" sz="36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652450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A5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23" y="107004"/>
            <a:ext cx="11792388" cy="6556443"/>
          </a:xfrm>
        </p:spPr>
      </p:pic>
    </p:spTree>
    <p:extLst>
      <p:ext uri="{BB962C8B-B14F-4D97-AF65-F5344CB8AC3E}">
        <p14:creationId xmlns:p14="http://schemas.microsoft.com/office/powerpoint/2010/main" val="3277696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Callout 3"/>
          <p:cNvSpPr/>
          <p:nvPr/>
        </p:nvSpPr>
        <p:spPr>
          <a:xfrm>
            <a:off x="1833858" y="1031859"/>
            <a:ext cx="8929991" cy="2295727"/>
          </a:xfrm>
          <a:prstGeom prst="wedgeEllipseCallout">
            <a:avLst>
              <a:gd name="adj1" fmla="val -35158"/>
              <a:gd name="adj2" fmla="val 1006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5724" y="1608002"/>
            <a:ext cx="6214353" cy="1308031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Ba </a:t>
            </a:r>
            <a:r>
              <a:rPr lang="en-US" b="1" dirty="0" err="1" smtClean="0">
                <a:solidFill>
                  <a:schemeClr val="bg1"/>
                </a:solidFill>
              </a:rPr>
              <a:t>người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cháu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đã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làm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gì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với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những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quả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đào</a:t>
            </a:r>
            <a:r>
              <a:rPr lang="en-US" b="1" dirty="0" smtClean="0">
                <a:solidFill>
                  <a:schemeClr val="bg1"/>
                </a:solidFill>
              </a:rPr>
              <a:t>?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696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23" y="107004"/>
            <a:ext cx="11792388" cy="6556443"/>
          </a:xfrm>
        </p:spPr>
      </p:pic>
    </p:spTree>
    <p:extLst>
      <p:ext uri="{BB962C8B-B14F-4D97-AF65-F5344CB8AC3E}">
        <p14:creationId xmlns:p14="http://schemas.microsoft.com/office/powerpoint/2010/main" val="3370925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46</Words>
  <Application>Microsoft Office PowerPoint</Application>
  <PresentationFormat>Widescreen</PresentationFormat>
  <Paragraphs>6</Paragraphs>
  <Slides>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Rockwell</vt:lpstr>
      <vt:lpstr>Times New Roman</vt:lpstr>
      <vt:lpstr>Office Theme</vt:lpstr>
      <vt:lpstr>Chào mừng quý thầy cô đến dự giờ </vt:lpstr>
      <vt:lpstr>Ôn bài cũ:</vt:lpstr>
      <vt:lpstr>PowerPoint Presentation</vt:lpstr>
      <vt:lpstr>Ba người cháu đã làm gì với những quả đào?</vt:lpstr>
      <vt:lpstr>PowerPoint Presentation</vt:lpstr>
    </vt:vector>
  </TitlesOfParts>
  <Company>LaptopBK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quý thầy cô đến dự giờ </dc:title>
  <dc:creator>Laptop BachkhoaINC</dc:creator>
  <cp:lastModifiedBy>Laptop BachkhoaINC</cp:lastModifiedBy>
  <cp:revision>3</cp:revision>
  <dcterms:created xsi:type="dcterms:W3CDTF">2018-03-21T16:43:02Z</dcterms:created>
  <dcterms:modified xsi:type="dcterms:W3CDTF">2018-03-21T16:48:23Z</dcterms:modified>
</cp:coreProperties>
</file>