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7" r:id="rId5"/>
    <p:sldId id="264" r:id="rId6"/>
    <p:sldId id="265" r:id="rId7"/>
    <p:sldId id="266" r:id="rId8"/>
    <p:sldId id="269" r:id="rId9"/>
    <p:sldId id="270" r:id="rId10"/>
    <p:sldId id="271" r:id="rId11"/>
    <p:sldId id="273" r:id="rId12"/>
    <p:sldId id="275" r:id="rId13"/>
    <p:sldId id="272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CC0066"/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3EF8-1A66-4D86-92FD-2B87EFC3922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6C76-2357-4505-BF7E-C5866C89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onHuouCaoCo-TraGiang-3973280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ViSaoConChimHayHot-XuanMai-2838039.mp3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VIDEO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DatTrauRaDong-HaPhuong_4cb4p_hq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ADMIN\Desktop\hình nen\best-wallpaper70-1_5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90600" y="685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  nhanh tay, nhanh mắt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7526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Luật chơi: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438400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Có một số con vật sẽ được xuất hiện trong thời gian 30 giây các đội nghi nhanh lại tên các con vào bảng của nhóm mình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08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372600" cy="6858000"/>
          </a:xfrm>
        </p:spPr>
      </p:pic>
      <p:pic>
        <p:nvPicPr>
          <p:cNvPr id="7" name="ConHuouCaoCo-TraGiang-39732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47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48885"/>
          </a:xfrm>
        </p:spPr>
      </p:pic>
      <p:pic>
        <p:nvPicPr>
          <p:cNvPr id="5" name="ViSaoConChimHayHot-XuanMai-28380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228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hình nen\hinh-nen-hoa-11-1488566840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78"/>
            <a:ext cx="9144000" cy="6852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TRƯNG BÀY VÀ GIỚI THIỆU</a:t>
            </a:r>
          </a:p>
          <a:p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SẢN PHẨM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 SÁNG TẠO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ADMIN\Desktop\tai lieu dạy học mt\IMG_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276600" cy="2449747"/>
          </a:xfrm>
          <a:prstGeom prst="rect">
            <a:avLst/>
          </a:prstGeom>
          <a:noFill/>
        </p:spPr>
      </p:pic>
      <p:pic>
        <p:nvPicPr>
          <p:cNvPr id="1034" name="Picture 10" descr="C:\Users\ADMIN\Desktop\tai lieu dạy học mt\IMG_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505200" cy="2334463"/>
          </a:xfrm>
          <a:prstGeom prst="rect">
            <a:avLst/>
          </a:prstGeom>
          <a:noFill/>
        </p:spPr>
      </p:pic>
      <p:pic>
        <p:nvPicPr>
          <p:cNvPr id="1035" name="Picture 11" descr="C:\Users\ADMIN\Desktop\tai lieu dạy học mt\IMG_0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3318018" cy="2209800"/>
          </a:xfrm>
          <a:prstGeom prst="rect">
            <a:avLst/>
          </a:prstGeom>
          <a:noFill/>
        </p:spPr>
      </p:pic>
      <p:pic>
        <p:nvPicPr>
          <p:cNvPr id="1036" name="Picture 12" descr="C:\Users\ADMIN\Desktop\tai lieu dạy học mt\IMG_06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657600"/>
            <a:ext cx="2057400" cy="2637692"/>
          </a:xfrm>
          <a:prstGeom prst="rect">
            <a:avLst/>
          </a:prstGeom>
          <a:noFill/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4114800"/>
            <a:ext cx="5181600" cy="2011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063737" cy="2057400"/>
          </a:xfrm>
          <a:prstGeom prst="rect">
            <a:avLst/>
          </a:prstGeom>
          <a:noFill/>
        </p:spPr>
      </p:pic>
      <p:pic>
        <p:nvPicPr>
          <p:cNvPr id="1027" name="Picture 3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229773" cy="2057400"/>
          </a:xfrm>
          <a:prstGeom prst="rect">
            <a:avLst/>
          </a:prstGeom>
          <a:noFill/>
        </p:spPr>
      </p:pic>
      <p:pic>
        <p:nvPicPr>
          <p:cNvPr id="1028" name="Picture 4" descr="C:\Users\ADMIN\Desktop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00600"/>
            <a:ext cx="3401786" cy="1905000"/>
          </a:xfrm>
          <a:prstGeom prst="rect">
            <a:avLst/>
          </a:prstGeom>
          <a:noFill/>
        </p:spPr>
      </p:pic>
      <p:pic>
        <p:nvPicPr>
          <p:cNvPr id="1029" name="Picture 5" descr="C:\Users\ADMIN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438400"/>
            <a:ext cx="2743200" cy="2054752"/>
          </a:xfrm>
          <a:prstGeom prst="rect">
            <a:avLst/>
          </a:prstGeom>
          <a:noFill/>
        </p:spPr>
      </p:pic>
      <p:pic>
        <p:nvPicPr>
          <p:cNvPr id="1030" name="Picture 6" descr="C:\Users\ADMIN\Desktop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800600"/>
            <a:ext cx="3401786" cy="1905000"/>
          </a:xfrm>
          <a:prstGeom prst="rect">
            <a:avLst/>
          </a:prstGeom>
          <a:noFill/>
        </p:spPr>
      </p:pic>
      <p:pic>
        <p:nvPicPr>
          <p:cNvPr id="1031" name="Picture 7" descr="C:\Users\ADMIN\Desktop\images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438400"/>
            <a:ext cx="2926079" cy="209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8" y="14068"/>
            <a:ext cx="9115778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4600" y="4433668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433668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4433668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4600" y="4433668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14600" y="4433668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14600" y="4433668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14600" y="4419600"/>
            <a:ext cx="914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063737" cy="2057400"/>
          </a:xfrm>
          <a:prstGeom prst="rect">
            <a:avLst/>
          </a:prstGeom>
          <a:noFill/>
        </p:spPr>
      </p:pic>
      <p:pic>
        <p:nvPicPr>
          <p:cNvPr id="1027" name="Picture 3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229773" cy="2057400"/>
          </a:xfrm>
          <a:prstGeom prst="rect">
            <a:avLst/>
          </a:prstGeom>
          <a:noFill/>
        </p:spPr>
      </p:pic>
      <p:pic>
        <p:nvPicPr>
          <p:cNvPr id="1028" name="Picture 4" descr="C:\Users\ADMIN\Desktop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4648200"/>
            <a:ext cx="2993572" cy="1676400"/>
          </a:xfrm>
          <a:prstGeom prst="rect">
            <a:avLst/>
          </a:prstGeom>
          <a:noFill/>
        </p:spPr>
      </p:pic>
      <p:pic>
        <p:nvPicPr>
          <p:cNvPr id="1029" name="Picture 5" descr="C:\Users\ADMIN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514600"/>
            <a:ext cx="2336276" cy="1749952"/>
          </a:xfrm>
          <a:prstGeom prst="rect">
            <a:avLst/>
          </a:prstGeom>
          <a:noFill/>
        </p:spPr>
      </p:pic>
      <p:pic>
        <p:nvPicPr>
          <p:cNvPr id="1030" name="Picture 6" descr="C:\Users\ADMIN\Desktop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648200"/>
            <a:ext cx="2993572" cy="1676400"/>
          </a:xfrm>
          <a:prstGeom prst="rect">
            <a:avLst/>
          </a:prstGeom>
          <a:noFill/>
        </p:spPr>
      </p:pic>
      <p:pic>
        <p:nvPicPr>
          <p:cNvPr id="1031" name="Picture 7" descr="C:\Users\ADMIN\Desktop\images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438401"/>
            <a:ext cx="2453641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THỎ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057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MÈO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267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CÁ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CHÓ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NGỰA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GÀ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Các bước để tạo hình bức tranh theo chủ đề con vật quen thuộc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Chọn nội dung chủ để.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14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Vẽ, xé, cắt dán .... Các đơn giản theo nội dung đã thảo luận của nhóm để tạo kho hình ảnh.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733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Cắt rời các hình ảnh cá nhân sau đó sắp xếp vào khổ giấy của nhóm theo nội dung chủ đề.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Vẽ, cắt các hình ảnh khác để tạo không gian  thể hiện rõ nội dung tranh.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flipV="1">
            <a:off x="457200" y="7239000"/>
            <a:ext cx="8229600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42" name="Picture 2" descr="C:\Users\ADMIN\Downloads\450603ss06xdzo9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522794">
            <a:off x="7034074" y="5176149"/>
            <a:ext cx="1258324" cy="1836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tải xuống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338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thảo luận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B50B95"/>
                </a:solidFill>
                <a:latin typeface="Times New Roman" pitchFamily="18" charset="0"/>
                <a:cs typeface="Times New Roman" pitchFamily="18" charset="0"/>
              </a:rPr>
              <a:t>1. Nội dung của nhóm?</a:t>
            </a:r>
          </a:p>
          <a:p>
            <a:pPr>
              <a:buNone/>
            </a:pPr>
            <a:r>
              <a:rPr lang="en-US" b="1" dirty="0" smtClean="0">
                <a:solidFill>
                  <a:srgbClr val="B50B95"/>
                </a:solidFill>
                <a:latin typeface="Times New Roman" pitchFamily="18" charset="0"/>
                <a:cs typeface="Times New Roman" pitchFamily="18" charset="0"/>
              </a:rPr>
              <a:t>2. Hình ảnh nhóm lựa chọn trong kho hình ảnh?</a:t>
            </a:r>
          </a:p>
          <a:p>
            <a:pPr>
              <a:buNone/>
            </a:pPr>
            <a:r>
              <a:rPr lang="en-US" b="1" dirty="0" smtClean="0">
                <a:solidFill>
                  <a:srgbClr val="B50B95"/>
                </a:solidFill>
                <a:latin typeface="Times New Roman" pitchFamily="18" charset="0"/>
                <a:cs typeface="Times New Roman" pitchFamily="18" charset="0"/>
              </a:rPr>
              <a:t>3. Hình ảnh chính, phụ?</a:t>
            </a:r>
          </a:p>
          <a:p>
            <a:pPr>
              <a:buNone/>
            </a:pPr>
            <a:r>
              <a:rPr lang="en-US" b="1" dirty="0" smtClean="0">
                <a:solidFill>
                  <a:srgbClr val="B50B95"/>
                </a:solidFill>
                <a:latin typeface="Times New Roman" pitchFamily="18" charset="0"/>
                <a:cs typeface="Times New Roman" pitchFamily="18" charset="0"/>
              </a:rPr>
              <a:t>4. Những hình ảnh tạo thêm để làm rõ chủ đề và tạo không gian cho sản phẩm?</a:t>
            </a:r>
          </a:p>
          <a:p>
            <a:pPr>
              <a:buNone/>
            </a:pPr>
            <a:r>
              <a:rPr lang="en-US" b="1" dirty="0" smtClean="0">
                <a:solidFill>
                  <a:srgbClr val="B50B95"/>
                </a:solidFill>
                <a:latin typeface="Times New Roman" pitchFamily="18" charset="0"/>
                <a:cs typeface="Times New Roman" pitchFamily="18" charset="0"/>
              </a:rPr>
              <a:t>5. Chất liệu, cách thức tạo hình sản phẩm của nhóm?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543800" y="381000"/>
            <a:ext cx="137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1:00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2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4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5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5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6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26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26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27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27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28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4000"/>
                            </p:stCondLst>
                            <p:childTnLst>
                              <p:par>
                                <p:cTn id="28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8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92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96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00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304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8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\Desktop\graphics-christmas-decorations-7203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0"/>
            <a:ext cx="2752725" cy="3095625"/>
          </a:xfrm>
          <a:prstGeom prst="rect">
            <a:avLst/>
          </a:prstGeom>
          <a:noFill/>
        </p:spPr>
      </p:pic>
      <p:pic>
        <p:nvPicPr>
          <p:cNvPr id="3077" name="Picture 5" descr="C:\Users\ADMIN\Desktop\Weihnachtsstern1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52725" cy="3095625"/>
          </a:xfrm>
          <a:prstGeom prst="rect">
            <a:avLst/>
          </a:prstGeom>
          <a:noFill/>
        </p:spPr>
      </p:pic>
      <p:pic>
        <p:nvPicPr>
          <p:cNvPr id="3080" name="Picture 8" descr="C:\Users\ADMIN\Desktop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85724"/>
            <a:ext cx="3581400" cy="267227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524000"/>
            <a:ext cx="8610600" cy="35051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 thích nhất sản phẩm nào?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 dung của sản phẩm?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 ảnh chính, phụ trong sản phẩm?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 liêu, hình thức thể hiện của sản phẩm?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tranh\IMG_2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3429000" cy="2432447"/>
          </a:xfrm>
          <a:prstGeom prst="rect">
            <a:avLst/>
          </a:prstGeom>
          <a:noFill/>
        </p:spPr>
      </p:pic>
      <p:pic>
        <p:nvPicPr>
          <p:cNvPr id="1027" name="Picture 3" descr="C:\Users\ADMIN\Desktop\tranh\IMG_36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0"/>
            <a:ext cx="2667000" cy="3556000"/>
          </a:xfrm>
          <a:prstGeom prst="rect">
            <a:avLst/>
          </a:prstGeom>
          <a:noFill/>
        </p:spPr>
      </p:pic>
      <p:pic>
        <p:nvPicPr>
          <p:cNvPr id="1028" name="Picture 4" descr="C:\Users\ADMIN\Desktop\tai lieu dạy học mt\IMG_0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04800"/>
            <a:ext cx="3447516" cy="2438400"/>
          </a:xfrm>
          <a:prstGeom prst="rect">
            <a:avLst/>
          </a:prstGeom>
          <a:noFill/>
        </p:spPr>
      </p:pic>
      <p:pic>
        <p:nvPicPr>
          <p:cNvPr id="3" name="Picture 2" descr="C:\Users\ADMIN\Desktop\IMG_07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429000"/>
            <a:ext cx="3733800" cy="268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3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322905" cy="6858000"/>
          </a:xfrm>
        </p:spPr>
      </p:pic>
      <p:pic>
        <p:nvPicPr>
          <p:cNvPr id="5" name="DatTrauRaDong-HaPhuong_4cb4p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381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344</Words>
  <Application>Microsoft Office PowerPoint</Application>
  <PresentationFormat>On-screen Show (4:3)</PresentationFormat>
  <Paragraphs>121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* Các bước để tạo hình bức tranh theo chủ đề con vật quen thuộc</vt:lpstr>
      <vt:lpstr>Câu hỏi thảo luận</vt:lpstr>
      <vt:lpstr>Câu hỏi</vt:lpstr>
      <vt:lpstr>Slide 8</vt:lpstr>
      <vt:lpstr>Slide 9</vt:lpstr>
      <vt:lpstr>Slide 10</vt:lpstr>
      <vt:lpstr>Slide 11</vt:lpstr>
      <vt:lpstr>Slide 12</vt:lpstr>
      <vt:lpstr>Slide 13</vt:lpstr>
      <vt:lpstr>GÓC SÁNG TẠO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</cp:revision>
  <dcterms:created xsi:type="dcterms:W3CDTF">2017-10-28T07:45:29Z</dcterms:created>
  <dcterms:modified xsi:type="dcterms:W3CDTF">2017-10-31T06:08:30Z</dcterms:modified>
</cp:coreProperties>
</file>