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1" r:id="rId4"/>
    <p:sldId id="260" r:id="rId5"/>
    <p:sldId id="293" r:id="rId6"/>
    <p:sldId id="263" r:id="rId7"/>
    <p:sldId id="294" r:id="rId8"/>
    <p:sldId id="264" r:id="rId9"/>
    <p:sldId id="266" r:id="rId10"/>
    <p:sldId id="267" r:id="rId11"/>
    <p:sldId id="268" r:id="rId12"/>
    <p:sldId id="292" r:id="rId13"/>
    <p:sldId id="269" r:id="rId14"/>
    <p:sldId id="277" r:id="rId15"/>
    <p:sldId id="271" r:id="rId16"/>
    <p:sldId id="272" r:id="rId17"/>
    <p:sldId id="273" r:id="rId18"/>
    <p:sldId id="274" r:id="rId19"/>
    <p:sldId id="275" r:id="rId20"/>
    <p:sldId id="276" r:id="rId21"/>
    <p:sldId id="295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E934-5552-427D-BB06-3188D0581E3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3F80-11E1-4A00-9960-0575EB55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758F9-D080-4F20-92C1-EB3111196CF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916AF-7425-4934-A059-CABBB4B72DA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0A60EB-F207-4165-933B-70AD53B8BB3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955AD1-7798-4F5D-9D77-544F45C384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DC76E-216F-4105-9653-397AF2C367B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2C29EE-5E8A-49FF-A857-58E3EC1C0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C:\Users\Admin\Downloads\nghe%20tick\2.m4a" TargetMode="External"/><Relationship Id="rId7" Type="http://schemas.openxmlformats.org/officeDocument/2006/relationships/image" Target="../media/image25.png"/><Relationship Id="rId2" Type="http://schemas.openxmlformats.org/officeDocument/2006/relationships/audio" Target="file:///C:\Users\Admin\Downloads\nghe%20tick\1.m4a" TargetMode="External"/><Relationship Id="rId1" Type="http://schemas.openxmlformats.org/officeDocument/2006/relationships/audio" Target="file:///C:\Users\Admin\Downloads\nghe%20tick\Ti&#7871;ng%20Anh%203%20T&#7853;p%201%20-%20Unit%206%20Stand%20up!%20-%20Lesson%201%20-%204%20Listen%20and%20tick.%20-%20S&#225;ch%20M&#7873;m.mp3" TargetMode="Externa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\Downloads\nghe%20tick\3.m4a" TargetMode="Externa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audio" Target="../media/audio3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file:///C:\Users\Admin\Desktop\achuan2\bchuan1\bchuan1.m4a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Admin\Desktop\achuan2\achuan2\achuan2.m4a" TargetMode="External"/><Relationship Id="rId1" Type="http://schemas.openxmlformats.org/officeDocument/2006/relationships/audio" Target="file:///C:\Users\Admin\Desktop\achuan2\U6-L1-1.mp3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Users\Admin\Desktop\achuan2\bchuan2\bchuan2.m4a" TargetMode="External"/><Relationship Id="rId4" Type="http://schemas.openxmlformats.org/officeDocument/2006/relationships/audio" Target="file:///C:\Users\Admin\Desktop\achuan2\achuan\achuan.m4a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Content Placeholder 3" descr="tải xuống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Picture 20" descr="465af32f750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5235575"/>
            <a:ext cx="8763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ArchUpPour">
              <a:avLst>
                <a:gd name="adj1" fmla="val 11741847"/>
                <a:gd name="adj2" fmla="val 50611"/>
              </a:avLst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our class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3B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981200" y="35052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Subject: English  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95400" y="4800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Teacher :  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Ngoc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518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4800600"/>
            <a:ext cx="4700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Open your </a:t>
            </a:r>
            <a:r>
              <a:rPr lang="en-US" sz="4400" b="1" dirty="0" smtClean="0"/>
              <a:t>book!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41878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914400" y="4953000"/>
            <a:ext cx="8162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Close your </a:t>
            </a:r>
            <a:r>
              <a:rPr lang="en-US" sz="4400" b="1" dirty="0" smtClean="0"/>
              <a:t>book!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524000" y="2362200"/>
            <a:ext cx="6553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523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Matching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5300" name="j0211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UCK4_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4605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mouse3"/>
          <p:cNvPicPr>
            <a:picLocks noChangeAspect="1" noChangeArrowheads="1" noCrop="1"/>
          </p:cNvPicPr>
          <p:nvPr/>
        </p:nvPicPr>
        <p:blipFill>
          <a:blip r:embed="rId5">
            <a:lum bright="24000" contrast="48000"/>
          </a:blip>
          <a:srcRect/>
          <a:stretch>
            <a:fillRect/>
          </a:stretch>
        </p:blipFill>
        <p:spPr bwMode="auto">
          <a:xfrm>
            <a:off x="304800" y="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600200" y="1295400"/>
            <a:ext cx="6324600" cy="14874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523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55300" name="j0211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UCK4_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4605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mouse3"/>
          <p:cNvPicPr>
            <a:picLocks noChangeAspect="1" noChangeArrowheads="1" noCrop="1"/>
          </p:cNvPicPr>
          <p:nvPr/>
        </p:nvPicPr>
        <p:blipFill>
          <a:blip r:embed="rId5">
            <a:lum bright="24000" contrast="48000"/>
          </a:blip>
          <a:srcRect/>
          <a:stretch>
            <a:fillRect/>
          </a:stretch>
        </p:blipFill>
        <p:spPr bwMode="auto">
          <a:xfrm>
            <a:off x="304800" y="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33400" y="2743200"/>
            <a:ext cx="8258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 seat</a:t>
            </a:r>
            <a:endParaRPr lang="en-US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gh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7574" y="4419600"/>
            <a:ext cx="2865641" cy="1905000"/>
          </a:xfrm>
          <a:prstGeom prst="rect">
            <a:avLst/>
          </a:prstGeom>
          <a:noFill/>
        </p:spPr>
      </p:pic>
      <p:pic>
        <p:nvPicPr>
          <p:cNvPr id="1027" name="Picture 3" descr="C:\Users\Admin\Downloads\gh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343400"/>
            <a:ext cx="3051908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086600" y="914400"/>
            <a:ext cx="2057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7086600" y="3581400"/>
            <a:ext cx="2057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5" descr="20140808_141924"/>
          <p:cNvPicPr>
            <a:picLocks noChangeAspect="1" noChangeArrowheads="1"/>
          </p:cNvPicPr>
          <p:nvPr/>
        </p:nvPicPr>
        <p:blipFill>
          <a:blip r:embed="rId2">
            <a:lum bright="28000" contrast="28000"/>
          </a:blip>
          <a:srcRect t="62000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140726_182815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t="66000" r="64529" b="20778"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419600" y="2895600"/>
            <a:ext cx="3886200" cy="1524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7051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3124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talk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140726_182815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t="79601" r="62500"/>
          <a:stretch>
            <a:fillRect/>
          </a:stretch>
        </p:blipFill>
        <p:spPr bwMode="auto">
          <a:xfrm>
            <a:off x="685800" y="609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43013"/>
            <a:ext cx="4495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338513" y="671513"/>
            <a:ext cx="5410200" cy="1143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here,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0140726_182815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36667" t="69023" r="26666" b="17755"/>
          <a:stretch>
            <a:fillRect/>
          </a:stretch>
        </p:blipFill>
        <p:spPr bwMode="auto">
          <a:xfrm>
            <a:off x="914400" y="7620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990600" y="1371600"/>
            <a:ext cx="7086600" cy="1828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your book, please!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8788" y="3251200"/>
            <a:ext cx="43434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140726_182815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37500" t="82622" r="25000" b="6422"/>
          <a:stretch>
            <a:fillRect/>
          </a:stretch>
        </p:blipFill>
        <p:spPr bwMode="auto">
          <a:xfrm>
            <a:off x="798513" y="6858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762000" y="762000"/>
            <a:ext cx="7620000" cy="2209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 your book, please!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2971800"/>
            <a:ext cx="59150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140726_182815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l="76666" t="70155" b="17000"/>
          <a:stretch>
            <a:fillRect/>
          </a:stretch>
        </p:blipFill>
        <p:spPr bwMode="auto">
          <a:xfrm>
            <a:off x="533400" y="392113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79688"/>
            <a:ext cx="5486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481138" y="990600"/>
            <a:ext cx="6748462" cy="1295400"/>
          </a:xfrm>
          <a:prstGeom prst="wedgeRoundRectCallout">
            <a:avLst>
              <a:gd name="adj1" fmla="val 4338"/>
              <a:gd name="adj2" fmla="val 1232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 up,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71600" y="838200"/>
            <a:ext cx="6324600" cy="2971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  <p:pic>
        <p:nvPicPr>
          <p:cNvPr id="3075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311400"/>
            <a:ext cx="63325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20140726_182815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75833" t="83000" b="2266"/>
          <a:stretch>
            <a:fillRect/>
          </a:stretch>
        </p:blipFill>
        <p:spPr bwMode="auto">
          <a:xfrm>
            <a:off x="1571625" y="511175"/>
            <a:ext cx="683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571625" y="838200"/>
            <a:ext cx="7086600" cy="1219200"/>
          </a:xfrm>
          <a:prstGeom prst="wedgeRoundRectCallout">
            <a:avLst>
              <a:gd name="adj1" fmla="val -34769"/>
              <a:gd name="adj2" fmla="val 1320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 down, please!</a:t>
            </a:r>
          </a:p>
        </p:txBody>
      </p:sp>
      <p:pic>
        <p:nvPicPr>
          <p:cNvPr id="204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663" y="2222500"/>
            <a:ext cx="59118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Content Placeholder 3" descr="images (8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640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143000" y="68580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in pairs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20140808_141939"/>
          <p:cNvPicPr>
            <a:picLocks noChangeAspect="1" noChangeArrowheads="1"/>
          </p:cNvPicPr>
          <p:nvPr/>
        </p:nvPicPr>
        <p:blipFill>
          <a:blip r:embed="rId6">
            <a:lum bright="28000" contrast="28000"/>
          </a:blip>
          <a:srcRect t="5000" b="6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081338" y="2986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8562975" y="45577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567738" y="60531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</a:t>
            </a:r>
          </a:p>
        </p:txBody>
      </p:sp>
      <p:pic>
        <p:nvPicPr>
          <p:cNvPr id="10" name="Tiếng Anh 3 Tập 1 - Unit 6 Stand up! - Lesson 1 - 4 Listen and tick. - Sách Mề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04800" y="381000"/>
            <a:ext cx="533400" cy="533400"/>
          </a:xfrm>
          <a:prstGeom prst="rect">
            <a:avLst/>
          </a:prstGeom>
        </p:spPr>
      </p:pic>
      <p:pic>
        <p:nvPicPr>
          <p:cNvPr id="11" name="1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04800" y="1981200"/>
            <a:ext cx="381000" cy="381000"/>
          </a:xfrm>
          <a:prstGeom prst="rect">
            <a:avLst/>
          </a:prstGeom>
        </p:spPr>
      </p:pic>
      <p:pic>
        <p:nvPicPr>
          <p:cNvPr id="12" name="2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304800" y="3581400"/>
            <a:ext cx="381000" cy="381000"/>
          </a:xfrm>
          <a:prstGeom prst="rect">
            <a:avLst/>
          </a:prstGeom>
        </p:spPr>
      </p:pic>
      <p:pic>
        <p:nvPicPr>
          <p:cNvPr id="13" name="3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228600" y="5105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1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7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8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396" grpId="0"/>
      <p:bldP spid="16397" grpId="0"/>
      <p:bldP spid="163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 t="2380" b="7143"/>
          <a:stretch>
            <a:fillRect/>
          </a:stretch>
        </p:blipFill>
        <p:spPr bwMode="auto">
          <a:xfrm>
            <a:off x="0" y="3276600"/>
            <a:ext cx="9144000" cy="2895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WordArt 31"/>
          <p:cNvSpPr>
            <a:spLocks noChangeArrowheads="1" noChangeShapeType="1" noTextEdit="1"/>
          </p:cNvSpPr>
          <p:nvPr/>
        </p:nvSpPr>
        <p:spPr bwMode="auto">
          <a:xfrm>
            <a:off x="1600200" y="39624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Let's play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5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581400"/>
            <a:ext cx="7239000" cy="1295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62000" y="548640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Open your book!</a:t>
            </a: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315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to make the sentence.</a:t>
            </a:r>
          </a:p>
        </p:txBody>
      </p:sp>
      <p:sp>
        <p:nvSpPr>
          <p:cNvPr id="28681" name="WordArt 31"/>
          <p:cNvSpPr>
            <a:spLocks noChangeArrowheads="1" noChangeShapeType="1" noTextEdit="1"/>
          </p:cNvSpPr>
          <p:nvPr/>
        </p:nvSpPr>
        <p:spPr bwMode="auto">
          <a:xfrm>
            <a:off x="2209800" y="38862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Your/ book! / open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11" grpId="0" animBg="1"/>
      <p:bldP spid="286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49425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059363"/>
            <a:ext cx="4648200" cy="6588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821363"/>
            <a:ext cx="4648200" cy="646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59363"/>
            <a:ext cx="4648200" cy="6556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821363"/>
            <a:ext cx="4648200" cy="6556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891088"/>
            <a:ext cx="3581400" cy="777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A. o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5095875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B. e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495300" y="6002338"/>
            <a:ext cx="3581400" cy="460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C. a.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82136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D. u.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28600" y="5821363"/>
            <a:ext cx="4267200" cy="579437"/>
          </a:xfrm>
          <a:prstGeom prst="hexagon">
            <a:avLst>
              <a:gd name="adj" fmla="val 61643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C. a</a:t>
            </a:r>
          </a:p>
        </p:txBody>
      </p:sp>
      <p:sp>
        <p:nvSpPr>
          <p:cNvPr id="24591" name="Oval 17"/>
          <p:cNvSpPr>
            <a:spLocks noChangeArrowheads="1"/>
          </p:cNvSpPr>
          <p:nvPr/>
        </p:nvSpPr>
        <p:spPr bwMode="auto">
          <a:xfrm>
            <a:off x="228600" y="4191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1600200" y="4191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81000" y="4343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50:50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94" name="AutoShape 22"/>
          <p:cNvSpPr>
            <a:spLocks noChangeArrowheads="1"/>
          </p:cNvSpPr>
          <p:nvPr/>
        </p:nvSpPr>
        <p:spPr bwMode="auto">
          <a:xfrm rot="5400000">
            <a:off x="1905000" y="4419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95" name="Oval 23"/>
          <p:cNvSpPr>
            <a:spLocks noChangeArrowheads="1"/>
          </p:cNvSpPr>
          <p:nvPr/>
        </p:nvSpPr>
        <p:spPr bwMode="auto">
          <a:xfrm>
            <a:off x="1981200" y="4267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4596" name="AutoShape 24"/>
          <p:cNvSpPr>
            <a:spLocks noChangeArrowheads="1"/>
          </p:cNvSpPr>
          <p:nvPr/>
        </p:nvSpPr>
        <p:spPr bwMode="auto">
          <a:xfrm rot="5400000">
            <a:off x="2133600" y="4419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4597" name="Oval 25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98" name="Oval 26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99" name="AutoShape 27"/>
          <p:cNvSpPr>
            <a:spLocks noChangeArrowheads="1"/>
          </p:cNvSpPr>
          <p:nvPr/>
        </p:nvSpPr>
        <p:spPr bwMode="auto">
          <a:xfrm rot="5400000">
            <a:off x="2362200" y="4419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600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Box 26"/>
          <p:cNvSpPr txBox="1">
            <a:spLocks noChangeArrowheads="1"/>
          </p:cNvSpPr>
          <p:nvPr/>
        </p:nvSpPr>
        <p:spPr bwMode="auto">
          <a:xfrm>
            <a:off x="2743200" y="1981200"/>
            <a:ext cx="441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 Ss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St_ nd </a:t>
            </a:r>
            <a:endParaRPr lang="en-US" sz="6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  <p:bldLst>
      <p:bldP spid="4104" grpId="0"/>
      <p:bldP spid="4104" grpId="1"/>
      <p:bldP spid="4105" grpId="0"/>
      <p:bldP spid="4105" grpId="1"/>
      <p:bldP spid="4106" grpId="0"/>
      <p:bldP spid="4107" grpId="0"/>
      <p:bldP spid="4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2225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A. you.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6788" y="460851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B. down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C. up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7338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D. nice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572000" y="4495800"/>
            <a:ext cx="4572000" cy="731838"/>
          </a:xfrm>
          <a:prstGeom prst="hexagon">
            <a:avLst>
              <a:gd name="adj" fmla="val 65857"/>
              <a:gd name="vf" fmla="val 115470"/>
            </a:avLst>
          </a:prstGeom>
          <a:solidFill>
            <a:srgbClr val="FF99FF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2"/>
                </a:solidFill>
                <a:latin typeface="Tahoma" pitchFamily="34" charset="0"/>
                <a:cs typeface="Arial" charset="0"/>
              </a:rPr>
              <a:t>B. down</a:t>
            </a:r>
          </a:p>
        </p:txBody>
      </p:sp>
      <p:sp>
        <p:nvSpPr>
          <p:cNvPr id="25615" name="Oval 17"/>
          <p:cNvSpPr>
            <a:spLocks noChangeArrowheads="1"/>
          </p:cNvSpPr>
          <p:nvPr/>
        </p:nvSpPr>
        <p:spPr bwMode="auto">
          <a:xfrm>
            <a:off x="2286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5616" name="Oval 18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4800" y="396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50:50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18" name="AutoShape 22"/>
          <p:cNvSpPr>
            <a:spLocks noChangeArrowheads="1"/>
          </p:cNvSpPr>
          <p:nvPr/>
        </p:nvSpPr>
        <p:spPr bwMode="auto">
          <a:xfrm rot="5400000">
            <a:off x="19050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19" name="Oval 23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5620" name="AutoShape 24"/>
          <p:cNvSpPr>
            <a:spLocks noChangeArrowheads="1"/>
          </p:cNvSpPr>
          <p:nvPr/>
        </p:nvSpPr>
        <p:spPr bwMode="auto">
          <a:xfrm rot="5400000">
            <a:off x="21336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5621" name="Oval 25"/>
          <p:cNvSpPr>
            <a:spLocks noChangeArrowheads="1"/>
          </p:cNvSpPr>
          <p:nvPr/>
        </p:nvSpPr>
        <p:spPr bwMode="auto">
          <a:xfrm>
            <a:off x="22098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22" name="Oval 2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23" name="AutoShape 27"/>
          <p:cNvSpPr>
            <a:spLocks noChangeArrowheads="1"/>
          </p:cNvSpPr>
          <p:nvPr/>
        </p:nvSpPr>
        <p:spPr bwMode="auto">
          <a:xfrm rot="5400000">
            <a:off x="23622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WordArt 31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6324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ea typeface="Tahoma"/>
                <a:cs typeface="Tahoma"/>
              </a:rPr>
              <a:t>Sit……….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  <p:bldLst>
      <p:bldP spid="4104" grpId="0"/>
      <p:bldP spid="4104" grpId="1"/>
      <p:bldP spid="4105" grpId="0"/>
      <p:bldP spid="4106" grpId="0"/>
      <p:bldP spid="4107" grpId="0"/>
      <p:bldP spid="4107" grpId="1"/>
      <p:bldP spid="4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901825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181600"/>
            <a:ext cx="4572000" cy="685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1816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A. open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B. yours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181600"/>
            <a:ext cx="3581400" cy="76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C.  your.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76800" y="52578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D.  A and </a:t>
            </a:r>
            <a:r>
              <a:rPr lang="en-US" sz="2400" b="1" dirty="0" smtClean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C</a:t>
            </a:r>
            <a:endParaRPr lang="en-US" sz="2400" b="1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28600" y="4608513"/>
            <a:ext cx="4267200" cy="619125"/>
          </a:xfrm>
          <a:prstGeom prst="hexagon">
            <a:avLst>
              <a:gd name="adj" fmla="val 60563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A. open</a:t>
            </a:r>
          </a:p>
        </p:txBody>
      </p:sp>
      <p:sp>
        <p:nvSpPr>
          <p:cNvPr id="26639" name="Oval 17"/>
          <p:cNvSpPr>
            <a:spLocks noChangeArrowheads="1"/>
          </p:cNvSpPr>
          <p:nvPr/>
        </p:nvSpPr>
        <p:spPr bwMode="auto">
          <a:xfrm>
            <a:off x="2286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6640" name="Oval 18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4800" y="396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50:50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2" name="AutoShape 22"/>
          <p:cNvSpPr>
            <a:spLocks noChangeArrowheads="1"/>
          </p:cNvSpPr>
          <p:nvPr/>
        </p:nvSpPr>
        <p:spPr bwMode="auto">
          <a:xfrm rot="5400000">
            <a:off x="19050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3" name="Oval 23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6644" name="AutoShape 24"/>
          <p:cNvSpPr>
            <a:spLocks noChangeArrowheads="1"/>
          </p:cNvSpPr>
          <p:nvPr/>
        </p:nvSpPr>
        <p:spPr bwMode="auto">
          <a:xfrm rot="5400000">
            <a:off x="21336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6645" name="Oval 25"/>
          <p:cNvSpPr>
            <a:spLocks noChangeArrowheads="1"/>
          </p:cNvSpPr>
          <p:nvPr/>
        </p:nvSpPr>
        <p:spPr bwMode="auto">
          <a:xfrm>
            <a:off x="22098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6" name="Oval 2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7" name="AutoShape 27"/>
          <p:cNvSpPr>
            <a:spLocks noChangeArrowheads="1"/>
          </p:cNvSpPr>
          <p:nvPr/>
        </p:nvSpPr>
        <p:spPr bwMode="auto">
          <a:xfrm rot="5400000">
            <a:off x="23622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8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WordArt 25"/>
          <p:cNvSpPr>
            <a:spLocks noChangeArrowheads="1" noChangeShapeType="1" noTextEdit="1"/>
          </p:cNvSpPr>
          <p:nvPr/>
        </p:nvSpPr>
        <p:spPr bwMode="auto">
          <a:xfrm>
            <a:off x="1668463" y="1922463"/>
            <a:ext cx="5943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………...your book!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5" grpId="1"/>
      <p:bldP spid="4106" grpId="0"/>
      <p:bldP spid="4106" grpId="1"/>
      <p:bldP spid="4107" grpId="0"/>
      <p:bldP spid="41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68425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181600"/>
            <a:ext cx="4648200" cy="7985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181600"/>
            <a:ext cx="4648200" cy="8080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A. say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B. talk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181600"/>
            <a:ext cx="3581400" cy="76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C. look.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D. repeat.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648200" y="4572000"/>
            <a:ext cx="4572000" cy="609600"/>
          </a:xfrm>
          <a:prstGeom prst="hexagon">
            <a:avLst>
              <a:gd name="adj" fmla="val 6163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B. Talk.</a:t>
            </a: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2286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4800" y="396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50:50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66" name="AutoShape 22"/>
          <p:cNvSpPr>
            <a:spLocks noChangeArrowheads="1"/>
          </p:cNvSpPr>
          <p:nvPr/>
        </p:nvSpPr>
        <p:spPr bwMode="auto">
          <a:xfrm rot="5400000">
            <a:off x="19050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67" name="Oval 23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7668" name="AutoShape 24"/>
          <p:cNvSpPr>
            <a:spLocks noChangeArrowheads="1"/>
          </p:cNvSpPr>
          <p:nvPr/>
        </p:nvSpPr>
        <p:spPr bwMode="auto">
          <a:xfrm rot="5400000">
            <a:off x="21336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7669" name="Oval 25"/>
          <p:cNvSpPr>
            <a:spLocks noChangeArrowheads="1"/>
          </p:cNvSpPr>
          <p:nvPr/>
        </p:nvSpPr>
        <p:spPr bwMode="auto">
          <a:xfrm>
            <a:off x="22098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70" name="Oval 2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71" name="AutoShape 27"/>
          <p:cNvSpPr>
            <a:spLocks noChangeArrowheads="1"/>
          </p:cNvSpPr>
          <p:nvPr/>
        </p:nvSpPr>
        <p:spPr bwMode="auto">
          <a:xfrm rot="5400000">
            <a:off x="2362200" y="4038600"/>
            <a:ext cx="304800" cy="304800"/>
          </a:xfrm>
          <a:prstGeom prst="flowChartDisplay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WordArt 31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ea typeface="Tahoma"/>
                <a:cs typeface="Tahoma"/>
              </a:rPr>
              <a:t>Don’t……….</a:t>
            </a:r>
          </a:p>
        </p:txBody>
      </p:sp>
      <p:pic>
        <p:nvPicPr>
          <p:cNvPr id="27674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1393825"/>
            <a:ext cx="39147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  <p:bldLst>
      <p:bldP spid="4104" grpId="0"/>
      <p:bldP spid="4104" grpId="1"/>
      <p:bldP spid="4105" grpId="0"/>
      <p:bldP spid="4106" grpId="0"/>
      <p:bldP spid="4107" grpId="0"/>
      <p:bldP spid="4107" grpId="1"/>
      <p:bldP spid="41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14">
            <a:hlinkClick r:id="" action="ppaction://noaction" highlightClick="1">
              <a:snd r:embed="rId4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rgbClr val="333333"/>
                </a:solidFill>
                <a:latin typeface="Tahoma" pitchFamily="34" charset="0"/>
                <a:cs typeface="Arial" charset="0"/>
              </a:rPr>
              <a:t>L</a:t>
            </a:r>
          </a:p>
        </p:txBody>
      </p:sp>
      <p:sp>
        <p:nvSpPr>
          <p:cNvPr id="28679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rgbClr val="333333"/>
                </a:solidFill>
                <a:latin typeface="Tahoma" pitchFamily="34" charset="0"/>
                <a:cs typeface="Arial" charset="0"/>
              </a:rPr>
              <a:t>F</a:t>
            </a:r>
          </a:p>
        </p:txBody>
      </p:sp>
      <p:sp>
        <p:nvSpPr>
          <p:cNvPr id="28680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WordArt 31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Tahoma"/>
                <a:ea typeface="Tahoma"/>
                <a:cs typeface="Tahoma"/>
              </a:rPr>
              <a:t>You are a millionaire.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ugh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348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71600" y="838200"/>
            <a:ext cx="6324600" cy="2971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5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1828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 __ __ __ __   __ __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219200"/>
            <a:ext cx="53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8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21920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295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A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12192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219200"/>
            <a:ext cx="76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219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88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12192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8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4600" y="3048000"/>
            <a:ext cx="4191000" cy="3505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791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Summary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76600" y="3505200"/>
            <a:ext cx="342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charset="0"/>
              </a:rPr>
              <a:t>Stand </a:t>
            </a:r>
            <a:r>
              <a:rPr lang="en-US" sz="2800" b="1" dirty="0" smtClean="0">
                <a:cs typeface="Arial" charset="0"/>
              </a:rPr>
              <a:t>up, please!</a:t>
            </a:r>
            <a:endParaRPr lang="en-US" sz="2800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cs typeface="Arial" charset="0"/>
              </a:rPr>
              <a:t>Sit </a:t>
            </a:r>
            <a:r>
              <a:rPr lang="en-US" sz="2800" b="1" dirty="0" smtClean="0">
                <a:cs typeface="Arial" charset="0"/>
              </a:rPr>
              <a:t>down, please!</a:t>
            </a:r>
            <a:endParaRPr lang="en-US" sz="28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Content Placeholder 3" descr="images (8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640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THURSDAY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NOVEMBER  2</a:t>
            </a:r>
            <a:r>
              <a:rPr lang="en-US" sz="28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6000" y="17526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Stand up!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209800" y="2819400"/>
            <a:ext cx="495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1, 2,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20140808_141924"/>
          <p:cNvPicPr>
            <a:picLocks noChangeAspect="1" noChangeArrowheads="1"/>
          </p:cNvPicPr>
          <p:nvPr/>
        </p:nvPicPr>
        <p:blipFill>
          <a:blip r:embed="rId7">
            <a:lum bright="28000" contrast="28000"/>
          </a:blip>
          <a:srcRect t="999" r="3334" b="63000"/>
          <a:stretch>
            <a:fillRect/>
          </a:stretch>
        </p:blipFill>
        <p:spPr bwMode="auto">
          <a:xfrm>
            <a:off x="-33338" y="222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U6-L1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2057400"/>
            <a:ext cx="685800" cy="685800"/>
          </a:xfrm>
          <a:prstGeom prst="rect">
            <a:avLst/>
          </a:prstGeom>
        </p:spPr>
      </p:pic>
      <p:pic>
        <p:nvPicPr>
          <p:cNvPr id="11" name="achuan2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0" y="5943600"/>
            <a:ext cx="533400" cy="533400"/>
          </a:xfrm>
          <a:prstGeom prst="rect">
            <a:avLst/>
          </a:prstGeom>
        </p:spPr>
      </p:pic>
      <p:pic>
        <p:nvPicPr>
          <p:cNvPr id="12" name="bchuan1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334000" y="3657600"/>
            <a:ext cx="533400" cy="533400"/>
          </a:xfrm>
          <a:prstGeom prst="rect">
            <a:avLst/>
          </a:prstGeom>
        </p:spPr>
      </p:pic>
      <p:pic>
        <p:nvPicPr>
          <p:cNvPr id="14" name="achuan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1143000" y="4800600"/>
            <a:ext cx="533400" cy="533400"/>
          </a:xfrm>
          <a:prstGeom prst="rect">
            <a:avLst/>
          </a:prstGeom>
        </p:spPr>
      </p:pic>
      <p:pic>
        <p:nvPicPr>
          <p:cNvPr id="10" name="bchuan2.m4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8"/>
          <a:stretch>
            <a:fillRect/>
          </a:stretch>
        </p:blipFill>
        <p:spPr>
          <a:xfrm>
            <a:off x="7010400" y="4495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04800"/>
            <a:ext cx="559911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5105400"/>
            <a:ext cx="480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Stand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914401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5638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Sit down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75" y="855663"/>
            <a:ext cx="45577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1" y="5486400"/>
            <a:ext cx="480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Come </a:t>
            </a:r>
            <a:r>
              <a:rPr lang="en-US" sz="4400" b="1" dirty="0" smtClean="0"/>
              <a:t>here!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19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51816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Don’t talk!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474</TotalTime>
  <Words>246</Words>
  <Application>Microsoft Office PowerPoint</Application>
  <PresentationFormat>On-screen Show (4:3)</PresentationFormat>
  <Paragraphs>85</Paragraphs>
  <Slides>30</Slides>
  <Notes>4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2017-10-22T13:58:15Z</dcterms:created>
  <dcterms:modified xsi:type="dcterms:W3CDTF">2017-11-01T16:09:24Z</dcterms:modified>
</cp:coreProperties>
</file>