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2" r:id="rId5"/>
    <p:sldId id="261" r:id="rId6"/>
    <p:sldId id="263" r:id="rId7"/>
    <p:sldId id="264" r:id="rId8"/>
    <p:sldId id="274" r:id="rId9"/>
    <p:sldId id="265" r:id="rId10"/>
    <p:sldId id="266" r:id="rId11"/>
    <p:sldId id="270" r:id="rId12"/>
    <p:sldId id="269" r:id="rId13"/>
    <p:sldId id="275" r:id="rId14"/>
    <p:sldId id="271" r:id="rId15"/>
    <p:sldId id="272" r:id="rId16"/>
    <p:sldId id="27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18"/>
    <a:srgbClr val="C8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6DDE5-E95A-4E1E-BE22-F84306902DB8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D9230-AF25-43B8-819B-00B12D25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9230-AF25-43B8-819B-00B12D25A0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5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2FA9-BED9-4FFA-B1FD-2D240AC42BBD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5392-AD4C-4CA8-81AC-4140D517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6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3402" y="685716"/>
            <a:ext cx="6756401" cy="519853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latin typeface="+mn-lt"/>
              </a:rPr>
              <a:t>CHÀO MỪNG THẦY CÔ VÀ CÁC EM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8255" y="3284983"/>
            <a:ext cx="763574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+mn-lt"/>
              </a:rPr>
              <a:t>ĐẾN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+mn-lt"/>
              </a:rPr>
              <a:t>DỰ CHUYÊN ĐỀ KHOA HỌC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572000" y="4077175"/>
            <a:ext cx="43193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 err="1" smtClean="0"/>
              <a:t>Giáo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viên</a:t>
            </a:r>
            <a:r>
              <a:rPr lang="en-US" altLang="en-US" b="1" dirty="0" smtClean="0"/>
              <a:t>: </a:t>
            </a:r>
            <a:r>
              <a:rPr lang="en-US" altLang="en-US" b="1" dirty="0" err="1"/>
              <a:t>Hoàng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Giang</a:t>
            </a:r>
            <a:endParaRPr lang="en-US" altLang="en-US" b="1" dirty="0" smtClean="0"/>
          </a:p>
          <a:p>
            <a:pPr eaLnBrk="1" hangingPunct="1"/>
            <a:r>
              <a:rPr lang="en-US" altLang="en-US" b="1" dirty="0" err="1" smtClean="0"/>
              <a:t>Lớp</a:t>
            </a:r>
            <a:r>
              <a:rPr lang="en-US" altLang="en-US" b="1" dirty="0" smtClean="0"/>
              <a:t>: 4A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709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rang\Desktop\ANH\Blue sky_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9018" y="119604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8309" y="2092041"/>
            <a:ext cx="7620000" cy="255615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0709" y="2492956"/>
            <a:ext cx="780703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 – xi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072923"/>
            <a:ext cx="780703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– xi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51644" y="304800"/>
            <a:ext cx="8305800" cy="6248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vi-VN"/>
          </a:p>
        </p:txBody>
      </p:sp>
      <p:grpSp>
        <p:nvGrpSpPr>
          <p:cNvPr id="16" name="Group 15"/>
          <p:cNvGrpSpPr/>
          <p:nvPr/>
        </p:nvGrpSpPr>
        <p:grpSpPr>
          <a:xfrm>
            <a:off x="762000" y="2239303"/>
            <a:ext cx="1418804" cy="1189697"/>
            <a:chOff x="762000" y="2239303"/>
            <a:chExt cx="1418804" cy="1189697"/>
          </a:xfrm>
        </p:grpSpPr>
        <p:sp>
          <p:nvSpPr>
            <p:cNvPr id="10" name="Rectangle 9"/>
            <p:cNvSpPr/>
            <p:nvPr/>
          </p:nvSpPr>
          <p:spPr>
            <a:xfrm>
              <a:off x="762000" y="2239303"/>
              <a:ext cx="1065504" cy="533400"/>
            </a:xfrm>
            <a:prstGeom prst="rect">
              <a:avLst/>
            </a:prstGeom>
            <a:solidFill>
              <a:srgbClr val="D5F4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Nhiều </a:t>
              </a:r>
            </a:p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Ô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XI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0" idx="2"/>
            </p:cNvCxnSpPr>
            <p:nvPr/>
          </p:nvCxnSpPr>
          <p:spPr>
            <a:xfrm>
              <a:off x="1294752" y="2772703"/>
              <a:ext cx="886052" cy="656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842155" y="1120124"/>
            <a:ext cx="2363220" cy="4334304"/>
            <a:chOff x="4842155" y="1120124"/>
            <a:chExt cx="2363220" cy="4334304"/>
          </a:xfrm>
        </p:grpSpPr>
        <p:pic>
          <p:nvPicPr>
            <p:cNvPr id="9" name="Picture 2" descr="C:\Users\trang\Desktop\1415930117-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93304" l="9091" r="951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155" y="1752600"/>
              <a:ext cx="2363220" cy="370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642765" y="1120124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58000" y="2459306"/>
            <a:ext cx="1399024" cy="969694"/>
            <a:chOff x="428480" y="2239303"/>
            <a:chExt cx="1399024" cy="969694"/>
          </a:xfrm>
        </p:grpSpPr>
        <p:sp>
          <p:nvSpPr>
            <p:cNvPr id="20" name="Rectangle 19"/>
            <p:cNvSpPr/>
            <p:nvPr/>
          </p:nvSpPr>
          <p:spPr>
            <a:xfrm>
              <a:off x="762000" y="2239303"/>
              <a:ext cx="1065504" cy="533400"/>
            </a:xfrm>
            <a:prstGeom prst="rect">
              <a:avLst/>
            </a:prstGeom>
            <a:solidFill>
              <a:srgbClr val="D5F4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Ít </a:t>
              </a:r>
              <a:r>
                <a:rPr lang="en-US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Ô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XI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flipH="1">
              <a:off x="428480" y="2772703"/>
              <a:ext cx="866272" cy="4362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858000" y="3778827"/>
            <a:ext cx="1482514" cy="1071128"/>
            <a:chOff x="344990" y="1701575"/>
            <a:chExt cx="1482514" cy="1071128"/>
          </a:xfrm>
        </p:grpSpPr>
        <p:sp>
          <p:nvSpPr>
            <p:cNvPr id="24" name="Rectangle 23"/>
            <p:cNvSpPr/>
            <p:nvPr/>
          </p:nvSpPr>
          <p:spPr>
            <a:xfrm>
              <a:off x="762000" y="2239303"/>
              <a:ext cx="1065504" cy="533400"/>
            </a:xfrm>
            <a:prstGeom prst="rect">
              <a:avLst/>
            </a:prstGeom>
            <a:solidFill>
              <a:srgbClr val="D5F4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Nhiều NI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344990" y="1701575"/>
              <a:ext cx="1066800" cy="5377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20" y="2506003"/>
            <a:ext cx="4191000" cy="280987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917058" y="1099342"/>
            <a:ext cx="2363220" cy="4308759"/>
            <a:chOff x="1917058" y="1099342"/>
            <a:chExt cx="2363220" cy="4308759"/>
          </a:xfrm>
        </p:grpSpPr>
        <p:sp>
          <p:nvSpPr>
            <p:cNvPr id="30" name="TextBox 29"/>
            <p:cNvSpPr txBox="1"/>
            <p:nvPr/>
          </p:nvSpPr>
          <p:spPr>
            <a:xfrm>
              <a:off x="2694710" y="1099342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  <p:pic>
          <p:nvPicPr>
            <p:cNvPr id="3074" name="Picture 2" descr="C:\Users\trang\Desktop\1415930117-0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11" l="9091" r="881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058" y="1706273"/>
              <a:ext cx="2363220" cy="370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" y="2445325"/>
            <a:ext cx="4191000" cy="28098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1275" y="658459"/>
            <a:ext cx="756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9533" y="5454428"/>
            <a:ext cx="756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3732" y="3636420"/>
            <a:ext cx="1404144" cy="980208"/>
            <a:chOff x="762000" y="1792495"/>
            <a:chExt cx="1404144" cy="980208"/>
          </a:xfrm>
        </p:grpSpPr>
        <p:sp>
          <p:nvSpPr>
            <p:cNvPr id="27" name="Rectangle 26"/>
            <p:cNvSpPr/>
            <p:nvPr/>
          </p:nvSpPr>
          <p:spPr>
            <a:xfrm>
              <a:off x="762000" y="2239303"/>
              <a:ext cx="1065504" cy="533400"/>
            </a:xfrm>
            <a:prstGeom prst="rect">
              <a:avLst/>
            </a:prstGeom>
            <a:solidFill>
              <a:srgbClr val="D5F4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Ít NI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TƠ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195902" y="1792495"/>
              <a:ext cx="970242" cy="397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7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g\Desktop\binh-chua-ch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0" y="762000"/>
            <a:ext cx="2768600" cy="276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rang\Desktop\dap-tat-dam-ch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8" y="3787055"/>
            <a:ext cx="3858491" cy="2762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rang\Desktop\tu-van-cach-dap-lua-khi-hoa-hoan-300x2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1" y="689475"/>
            <a:ext cx="3913908" cy="27665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rang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0910"/>
            <a:ext cx="3886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52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CÁCH CHỮA CHÁY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130675"/>
            <a:ext cx="26289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675"/>
            <a:ext cx="2924175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162300"/>
            <a:ext cx="2117725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552700"/>
            <a:ext cx="276225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668463"/>
            <a:ext cx="2173288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320925"/>
            <a:ext cx="22225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825750"/>
            <a:ext cx="18859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58062" y="962885"/>
            <a:ext cx="8582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it-IT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lọ thủy tinh </a:t>
            </a:r>
            <a:r>
              <a:rPr lang="it-IT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 đáy </a:t>
            </a:r>
            <a:r>
              <a:rPr lang="it-IT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 vào cây nến gắn trên đế kín.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" y="533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40" descr="đế kí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64075" r="7317" b="5771"/>
          <a:stretch>
            <a:fillRect/>
          </a:stretch>
        </p:blipFill>
        <p:spPr bwMode="auto">
          <a:xfrm>
            <a:off x="2403743" y="5001498"/>
            <a:ext cx="2424545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3" descr="Nến cắ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02" y="4170226"/>
            <a:ext cx="425739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9" descr="lọ không đá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t="7538" r="12195" b="11426"/>
          <a:stretch>
            <a:fillRect/>
          </a:stretch>
        </p:blipFill>
        <p:spPr bwMode="auto">
          <a:xfrm>
            <a:off x="329749" y="1828800"/>
            <a:ext cx="20240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ình 4b_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741613" cy="39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857750" y="4462467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68582" y="105868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- xi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598423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 L 0.25 0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 L 0.24878 0.122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36804" y="762000"/>
            <a:ext cx="8582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it-IT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 </a:t>
            </a:r>
            <a:r>
              <a:rPr lang="it-IT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 kín bằng một đế không kín. Làm lại thí nghiệm. </a:t>
            </a:r>
            <a:endParaRPr lang="it-IT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it-IT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 hiện tượng gì xảy </a:t>
            </a:r>
            <a:r>
              <a:rPr lang="it-IT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ra?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6" descr="Hình 4b_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73" y="1975481"/>
            <a:ext cx="2741613" cy="38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ình 4b_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73" y="2029670"/>
            <a:ext cx="2741613" cy="37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14915" y="594618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948598" y="1905000"/>
            <a:ext cx="1676400" cy="990600"/>
          </a:xfrm>
          <a:prstGeom prst="wedgeRectCallout">
            <a:avLst>
              <a:gd name="adj1" fmla="val -101231"/>
              <a:gd name="adj2" fmla="val 4905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ni-tơ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181600" y="3883365"/>
            <a:ext cx="1939636" cy="1371600"/>
          </a:xfrm>
          <a:prstGeom prst="wedgeRectCallout">
            <a:avLst>
              <a:gd name="adj1" fmla="val -100495"/>
              <a:gd name="adj2" fmla="val 39931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521596" y="2082260"/>
            <a:ext cx="419104" cy="1327813"/>
            <a:chOff x="3521596" y="2082260"/>
            <a:chExt cx="419104" cy="1327813"/>
          </a:xfrm>
        </p:grpSpPr>
        <p:sp>
          <p:nvSpPr>
            <p:cNvPr id="24" name="Arc 23"/>
            <p:cNvSpPr/>
            <p:nvPr/>
          </p:nvSpPr>
          <p:spPr>
            <a:xfrm rot="11344164">
              <a:off x="3521596" y="2190873"/>
              <a:ext cx="401021" cy="1219200"/>
            </a:xfrm>
            <a:prstGeom prst="arc">
              <a:avLst>
                <a:gd name="adj1" fmla="val 17908527"/>
                <a:gd name="adj2" fmla="val 554172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3374383">
              <a:off x="3799816" y="2110626"/>
              <a:ext cx="169250" cy="112518"/>
            </a:xfrm>
            <a:prstGeom prst="triangle">
              <a:avLst>
                <a:gd name="adj" fmla="val 40521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70779" y="2092169"/>
            <a:ext cx="762000" cy="1336831"/>
            <a:chOff x="2570779" y="2092169"/>
            <a:chExt cx="762000" cy="1336831"/>
          </a:xfrm>
        </p:grpSpPr>
        <p:sp>
          <p:nvSpPr>
            <p:cNvPr id="22" name="Arc 21"/>
            <p:cNvSpPr/>
            <p:nvPr/>
          </p:nvSpPr>
          <p:spPr>
            <a:xfrm>
              <a:off x="2570779" y="2209800"/>
              <a:ext cx="762000" cy="1219200"/>
            </a:xfrm>
            <a:prstGeom prst="arc">
              <a:avLst>
                <a:gd name="adj1" fmla="val 16200000"/>
                <a:gd name="adj2" fmla="val 235354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18656078">
              <a:off x="2861442" y="2106497"/>
              <a:ext cx="176746" cy="148090"/>
            </a:xfrm>
            <a:prstGeom prst="triangle">
              <a:avLst>
                <a:gd name="adj" fmla="val 40521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6014664">
            <a:off x="4341501" y="4874640"/>
            <a:ext cx="419104" cy="1327813"/>
            <a:chOff x="3521596" y="2082260"/>
            <a:chExt cx="419104" cy="1327813"/>
          </a:xfrm>
        </p:grpSpPr>
        <p:sp>
          <p:nvSpPr>
            <p:cNvPr id="30" name="Arc 29"/>
            <p:cNvSpPr/>
            <p:nvPr/>
          </p:nvSpPr>
          <p:spPr>
            <a:xfrm rot="11344164">
              <a:off x="3521596" y="2190873"/>
              <a:ext cx="401021" cy="1219200"/>
            </a:xfrm>
            <a:prstGeom prst="arc">
              <a:avLst>
                <a:gd name="adj1" fmla="val 17908527"/>
                <a:gd name="adj2" fmla="val 554172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3374383">
              <a:off x="3799816" y="2110626"/>
              <a:ext cx="169250" cy="112518"/>
            </a:xfrm>
            <a:prstGeom prst="triangle">
              <a:avLst>
                <a:gd name="adj" fmla="val 40521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16379077">
            <a:off x="4125785" y="4902038"/>
            <a:ext cx="419104" cy="1327813"/>
            <a:chOff x="3521596" y="2082260"/>
            <a:chExt cx="419104" cy="1327813"/>
          </a:xfrm>
        </p:grpSpPr>
        <p:sp>
          <p:nvSpPr>
            <p:cNvPr id="33" name="Arc 32"/>
            <p:cNvSpPr/>
            <p:nvPr/>
          </p:nvSpPr>
          <p:spPr>
            <a:xfrm rot="11344164">
              <a:off x="3521596" y="2190873"/>
              <a:ext cx="401021" cy="1219200"/>
            </a:xfrm>
            <a:prstGeom prst="arc">
              <a:avLst>
                <a:gd name="adj1" fmla="val 17908527"/>
                <a:gd name="adj2" fmla="val 554172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3374383">
              <a:off x="3799816" y="2110626"/>
              <a:ext cx="169250" cy="112518"/>
            </a:xfrm>
            <a:prstGeom prst="triangle">
              <a:avLst>
                <a:gd name="adj" fmla="val 40521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81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rang\Desktop\ANH\Blue sky_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9018" y="119604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8309" y="2092041"/>
            <a:ext cx="7620000" cy="255615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0709" y="2492956"/>
            <a:ext cx="780703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 – xi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072923"/>
            <a:ext cx="780703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– xi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0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4763"/>
            <a:ext cx="9107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 rot="-802706">
            <a:off x="955675" y="2360613"/>
            <a:ext cx="693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CHÂN THÀNH CẢM ƠN QUÝ THẦY CÔ VÀ CÁC EM!</a:t>
            </a:r>
          </a:p>
        </p:txBody>
      </p:sp>
    </p:spTree>
    <p:extLst>
      <p:ext uri="{BB962C8B-B14F-4D97-AF65-F5344CB8AC3E}">
        <p14:creationId xmlns:p14="http://schemas.microsoft.com/office/powerpoint/2010/main" val="4072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ng\Desktop\ANH\Blue sky_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5439"/>
            <a:ext cx="9123218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45135" y="2493389"/>
            <a:ext cx="2361662" cy="2376422"/>
            <a:chOff x="1746218" y="1486983"/>
            <a:chExt cx="2361662" cy="2376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18" y="1486983"/>
              <a:ext cx="2361662" cy="23764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Oval 7">
              <a:hlinkClick r:id="rId5" action="ppaction://hlinksldjump"/>
            </p:cNvPr>
            <p:cNvSpPr/>
            <p:nvPr/>
          </p:nvSpPr>
          <p:spPr>
            <a:xfrm>
              <a:off x="2357526" y="2105671"/>
              <a:ext cx="1139046" cy="1139046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56720" y="2856830"/>
            <a:ext cx="2361662" cy="2376422"/>
            <a:chOff x="1746218" y="1486983"/>
            <a:chExt cx="2361662" cy="23764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18" y="1486983"/>
              <a:ext cx="2361662" cy="23764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>
              <a:hlinkClick r:id="rId6" action="ppaction://hlinksldjump"/>
            </p:cNvPr>
            <p:cNvSpPr/>
            <p:nvPr/>
          </p:nvSpPr>
          <p:spPr>
            <a:xfrm>
              <a:off x="2357526" y="2105671"/>
              <a:ext cx="1139046" cy="1139046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75230" y="3195207"/>
            <a:ext cx="2361662" cy="2376422"/>
            <a:chOff x="1746218" y="1486983"/>
            <a:chExt cx="2361662" cy="23764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18" y="1486983"/>
              <a:ext cx="2361662" cy="23764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Oval 13">
              <a:hlinkClick r:id="rId7" action="ppaction://hlinksldjump"/>
            </p:cNvPr>
            <p:cNvSpPr/>
            <p:nvPr/>
          </p:nvSpPr>
          <p:spPr>
            <a:xfrm>
              <a:off x="2357526" y="2105671"/>
              <a:ext cx="1139046" cy="1139046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3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hlinkClick r:id="rId8" action="ppaction://hlinksldjump"/>
          </p:cNvPr>
          <p:cNvSpPr txBox="1"/>
          <p:nvPr/>
        </p:nvSpPr>
        <p:spPr>
          <a:xfrm>
            <a:off x="1066800" y="685800"/>
            <a:ext cx="6934200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 HOA MAY MẮN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ng\Desktop\ANH\fcc1411e56acb156280a9a68e02e4d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7"/>
            <a:ext cx="9154539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3055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768" y="24168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962900" y="6068291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09600" y="2551837"/>
            <a:ext cx="7338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dành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được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phần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quà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7962900" y="6068291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rang\Desktop\ANH\fcc1411e56acb156280a9a68e02e4d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47800" y="1905000"/>
            <a:ext cx="6324600" cy="2514600"/>
            <a:chOff x="1447800" y="1905000"/>
            <a:chExt cx="6324600" cy="2514600"/>
          </a:xfrm>
        </p:grpSpPr>
        <p:sp>
          <p:nvSpPr>
            <p:cNvPr id="3" name="TextBox 2"/>
            <p:cNvSpPr txBox="1"/>
            <p:nvPr/>
          </p:nvSpPr>
          <p:spPr>
            <a:xfrm>
              <a:off x="1447800" y="2438399"/>
              <a:ext cx="6248400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1447800" y="1905000"/>
              <a:ext cx="6324600" cy="25146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7962900" y="6068291"/>
            <a:ext cx="685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2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167640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218" y="2919685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35: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KHÍ CẦN CHO SỰ CHÁY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ang\Desktop\ANH\Blue sky_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9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382" y="90628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- xi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9600" y="1981209"/>
            <a:ext cx="7848600" cy="1200329"/>
            <a:chOff x="609600" y="1981209"/>
            <a:chExt cx="7848600" cy="1200329"/>
          </a:xfrm>
        </p:grpSpPr>
        <p:sp>
          <p:nvSpPr>
            <p:cNvPr id="8" name="Rounded Rectangle 7"/>
            <p:cNvSpPr/>
            <p:nvPr/>
          </p:nvSpPr>
          <p:spPr>
            <a:xfrm>
              <a:off x="609600" y="2092045"/>
              <a:ext cx="7620000" cy="1089493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1165" y="1981209"/>
              <a:ext cx="7807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 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ô – xi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cháy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3290460"/>
            <a:ext cx="8118764" cy="1200329"/>
            <a:chOff x="609600" y="3290460"/>
            <a:chExt cx="8118764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706579" y="3290460"/>
              <a:ext cx="80217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thắc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ô – xi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cháy</a:t>
              </a:r>
              <a:r>
                <a:rPr lang="en-US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đoán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endPara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600" y="3401296"/>
              <a:ext cx="7848600" cy="1089493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rang\Desktop\ANH\Blue sky_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62394"/>
              </p:ext>
            </p:extLst>
          </p:nvPr>
        </p:nvGraphicFramePr>
        <p:xfrm>
          <a:off x="685800" y="1219200"/>
          <a:ext cx="77724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10775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đoán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301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5556" y="0"/>
            <a:ext cx="9155113" cy="6858000"/>
            <a:chOff x="0" y="0"/>
            <a:chExt cx="9155784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578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234" y="304800"/>
              <a:ext cx="8306409" cy="62484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vi-V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vi-VN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70499" y="609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 NGHIỆM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433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GIANG</cp:lastModifiedBy>
  <cp:revision>28</cp:revision>
  <dcterms:created xsi:type="dcterms:W3CDTF">2017-01-07T09:07:02Z</dcterms:created>
  <dcterms:modified xsi:type="dcterms:W3CDTF">2017-07-30T15:51:24Z</dcterms:modified>
</cp:coreProperties>
</file>