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9" r:id="rId4"/>
    <p:sldId id="260" r:id="rId5"/>
    <p:sldId id="261" r:id="rId6"/>
    <p:sldId id="262" r:id="rId7"/>
    <p:sldId id="256" r:id="rId8"/>
    <p:sldId id="265" r:id="rId9"/>
    <p:sldId id="269" r:id="rId10"/>
    <p:sldId id="266" r:id="rId11"/>
    <p:sldId id="267" r:id="rId12"/>
    <p:sldId id="273" r:id="rId13"/>
    <p:sldId id="268" r:id="rId14"/>
    <p:sldId id="270" r:id="rId15"/>
    <p:sldId id="274" r:id="rId16"/>
    <p:sldId id="275" r:id="rId17"/>
    <p:sldId id="272" r:id="rId18"/>
    <p:sldId id="257" r:id="rId19"/>
    <p:sldId id="264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3F9"/>
    <a:srgbClr val="FF00FF"/>
    <a:srgbClr val="1C056F"/>
    <a:srgbClr val="F5F6F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53702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1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0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0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im%20paint.bmp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nha_b3.bm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hyperlink" Target="nha_b3.bmp" TargetMode="External"/><Relationship Id="rId5" Type="http://schemas.openxmlformats.org/officeDocument/2006/relationships/image" Target="../media/image44.pn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slideLayout" Target="../slideLayouts/slideLayout7.xml"/><Relationship Id="rId1" Type="http://schemas.openxmlformats.org/officeDocument/2006/relationships/audio" Target="Super%20Star%20-%20Cry%20on%20my%20shoulder.mp3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6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6.gif"/><Relationship Id="rId4" Type="http://schemas.openxmlformats.org/officeDocument/2006/relationships/image" Target="../media/image14.gif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5.png"/><Relationship Id="rId18" Type="http://schemas.openxmlformats.org/officeDocument/2006/relationships/image" Target="../media/image6.gif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12" Type="http://schemas.openxmlformats.org/officeDocument/2006/relationships/image" Target="../media/image19.png"/><Relationship Id="rId1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gi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1.gif"/><Relationship Id="rId1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20.gif"/><Relationship Id="rId9" Type="http://schemas.openxmlformats.org/officeDocument/2006/relationships/image" Target="../media/image24.gif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dung ngoi tru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mm6dkp7nq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826" y="1497852"/>
            <a:ext cx="1381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mm6dkp7nq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827" y="640602"/>
            <a:ext cx="1381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95344" y="6338887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85936"/>
      </p:ext>
    </p:extLst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2" y="221840"/>
            <a:ext cx="6121146" cy="64791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02" y="284502"/>
            <a:ext cx="11397234" cy="3927662"/>
          </a:xfrm>
          <a:prstGeom prst="rect">
            <a:avLst/>
          </a:prstGeom>
        </p:spPr>
      </p:pic>
      <p:sp useBgFill="1">
        <p:nvSpPr>
          <p:cNvPr id="16" name="Rectangle 15"/>
          <p:cNvSpPr/>
          <p:nvPr/>
        </p:nvSpPr>
        <p:spPr>
          <a:xfrm>
            <a:off x="7374636" y="1655064"/>
            <a:ext cx="4096512" cy="160939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dấu</a:t>
            </a:r>
            <a:r>
              <a:rPr lang="en-US" sz="2400" dirty="0" smtClean="0">
                <a:solidFill>
                  <a:schemeClr val="tx1"/>
                </a:solidFill>
              </a:rPr>
              <a:t>               </a:t>
            </a:r>
            <a:r>
              <a:rPr lang="en-US" sz="2400" dirty="0" smtClean="0">
                <a:solidFill>
                  <a:srgbClr val="FF0000"/>
                </a:solidFill>
              </a:rPr>
              <a:t>Gridlines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lưới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vẽ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437" y="1711377"/>
            <a:ext cx="818290" cy="7701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75456" y="1655064"/>
            <a:ext cx="1561720" cy="468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flipH="1" flipV="1">
            <a:off x="4837176" y="1889477"/>
            <a:ext cx="2537460" cy="63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8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7" y="272038"/>
            <a:ext cx="5848350" cy="62228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7" y="282078"/>
            <a:ext cx="11588104" cy="2433689"/>
          </a:xfrm>
          <a:prstGeom prst="rect">
            <a:avLst/>
          </a:prstGeom>
        </p:spPr>
      </p:pic>
      <p:sp useBgFill="1">
        <p:nvSpPr>
          <p:cNvPr id="10" name="Rectangle 9"/>
          <p:cNvSpPr/>
          <p:nvPr/>
        </p:nvSpPr>
        <p:spPr>
          <a:xfrm>
            <a:off x="7260360" y="1809369"/>
            <a:ext cx="4229100" cy="23145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dấu</a:t>
            </a:r>
            <a:r>
              <a:rPr lang="en-US" sz="2400" dirty="0" smtClean="0">
                <a:solidFill>
                  <a:schemeClr val="tx1"/>
                </a:solidFill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</a:rPr>
              <a:t>Status bar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</a:rPr>
              <a:t> tin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tranh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Kích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vẽ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699" y="1959589"/>
            <a:ext cx="633413" cy="5961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09234" y="1618677"/>
            <a:ext cx="1417629" cy="379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H="1" flipV="1">
            <a:off x="4626863" y="1808310"/>
            <a:ext cx="2633498" cy="999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915" y="3030266"/>
            <a:ext cx="3102878" cy="66628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4313598" y="3410712"/>
            <a:ext cx="3687402" cy="28860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2" y="233387"/>
            <a:ext cx="5848350" cy="622287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85668" y="422694"/>
            <a:ext cx="879894" cy="7159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118" y="5031953"/>
            <a:ext cx="1031298" cy="12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5" y="1004678"/>
            <a:ext cx="9881235" cy="5300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368" y="192024"/>
            <a:ext cx="519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71816" y="475488"/>
            <a:ext cx="4151376" cy="2276856"/>
          </a:xfrm>
          <a:prstGeom prst="cloudCallout">
            <a:avLst>
              <a:gd name="adj1" fmla="val -143520"/>
              <a:gd name="adj2" fmla="val 77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693782"/>
            <a:ext cx="9876661" cy="529841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8222176" y="5042154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8" y="693782"/>
            <a:ext cx="9876661" cy="52984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583120" y="3576066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3829" y="998895"/>
            <a:ext cx="3694176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Bước</a:t>
            </a:r>
            <a:r>
              <a:rPr lang="en-US" sz="2400" dirty="0" smtClean="0"/>
              <a:t> 1: Di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con </a:t>
            </a:r>
            <a:r>
              <a:rPr lang="en-US" sz="2400" dirty="0" err="1" smtClean="0"/>
              <a:t>trỏ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tới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ô </a:t>
            </a:r>
            <a:r>
              <a:rPr lang="en-US" sz="2400" dirty="0" err="1" smtClean="0"/>
              <a:t>vuông</a:t>
            </a:r>
            <a:r>
              <a:rPr lang="en-US" sz="2400" dirty="0" smtClean="0"/>
              <a:t>, </a:t>
            </a:r>
            <a:r>
              <a:rPr lang="en-US" sz="2400" dirty="0" err="1" smtClean="0"/>
              <a:t>góc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phía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con </a:t>
            </a:r>
            <a:r>
              <a:rPr lang="en-US" sz="2400" dirty="0" err="1" smtClean="0"/>
              <a:t>trỏ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mũi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chiều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94845" y="2584496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26680" y="3554943"/>
            <a:ext cx="3694176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Bước</a:t>
            </a:r>
            <a:r>
              <a:rPr lang="en-US" sz="2400" dirty="0" smtClean="0"/>
              <a:t> 2: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nút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, </a:t>
            </a:r>
            <a:r>
              <a:rPr lang="en-US" sz="2400" dirty="0" err="1" smtClean="0"/>
              <a:t>kéo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 </a:t>
            </a:r>
            <a:r>
              <a:rPr lang="en-US" sz="2400" dirty="0" err="1" smtClean="0"/>
              <a:t>vừa</a:t>
            </a:r>
            <a:r>
              <a:rPr lang="en-US" sz="2400" dirty="0" smtClean="0"/>
              <a:t> </a:t>
            </a:r>
            <a:r>
              <a:rPr lang="en-US" sz="2400" dirty="0" err="1" smtClean="0"/>
              <a:t>đủ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ngôi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2" name="Picture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872" y="6172253"/>
            <a:ext cx="1251519" cy="6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92" y="879231"/>
            <a:ext cx="10010775" cy="5370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92" y="858588"/>
            <a:ext cx="10049256" cy="539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92" y="858588"/>
            <a:ext cx="10049256" cy="5391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92" y="858588"/>
            <a:ext cx="10010775" cy="53703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992" y="256032"/>
            <a:ext cx="667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663" y="64804"/>
            <a:ext cx="695516" cy="10373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042416" y="749388"/>
            <a:ext cx="5610247" cy="64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793" y="2022549"/>
            <a:ext cx="2916365" cy="440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7680" y="1945896"/>
            <a:ext cx="2916365" cy="499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0004" y="1966539"/>
            <a:ext cx="2954041" cy="496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7318" y="1919579"/>
            <a:ext cx="3116300" cy="53408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094976" y="2512675"/>
            <a:ext cx="270032" cy="3568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8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81" y="971949"/>
            <a:ext cx="10010775" cy="5370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69" y="951306"/>
            <a:ext cx="10049256" cy="5391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05" y="990083"/>
            <a:ext cx="10049256" cy="5391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50" y="1015163"/>
            <a:ext cx="10010775" cy="53703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0991" y="256032"/>
            <a:ext cx="711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206" y="61033"/>
            <a:ext cx="864556" cy="132885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111761" y="786822"/>
            <a:ext cx="6500788" cy="5181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013" y="2477276"/>
            <a:ext cx="2916365" cy="440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884" y="2479755"/>
            <a:ext cx="2916365" cy="499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2176" y="2536014"/>
            <a:ext cx="2954041" cy="4964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9917" y="2478981"/>
            <a:ext cx="3116300" cy="53408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9976104" y="3121759"/>
            <a:ext cx="278560" cy="31045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6088" y="5889287"/>
            <a:ext cx="1289304" cy="9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2526" y="795528"/>
            <a:ext cx="8306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</a:t>
            </a:r>
          </a:p>
          <a:p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600" b="1" dirty="0" smtClean="0">
              <a:solidFill>
                <a:srgbClr val="1C05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8627" y="2549854"/>
            <a:ext cx="3946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7584" y="3468049"/>
            <a:ext cx="488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678627" y="4329509"/>
            <a:ext cx="241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5541" y="2549854"/>
            <a:ext cx="1532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8039" y="3468048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C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249207" y="4344551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04576"/>
              </p:ext>
            </p:extLst>
          </p:nvPr>
        </p:nvGraphicFramePr>
        <p:xfrm>
          <a:off x="3949700" y="2692400"/>
          <a:ext cx="3467100" cy="4572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36667"/>
              </p:ext>
            </p:extLst>
          </p:nvPr>
        </p:nvGraphicFramePr>
        <p:xfrm>
          <a:off x="3924300" y="2657188"/>
          <a:ext cx="3467100" cy="5334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22098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96774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046701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057400" y="20574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029063" y="129145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điều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chỉnh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giấy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vừa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đủ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</a:p>
          <a:p>
            <a:pPr algn="ctr" eaLnBrk="0" hangingPunct="0"/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nháy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chuột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32504"/>
              </p:ext>
            </p:extLst>
          </p:nvPr>
        </p:nvGraphicFramePr>
        <p:xfrm>
          <a:off x="4445000" y="3222625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79919"/>
              </p:ext>
            </p:extLst>
          </p:nvPr>
        </p:nvGraphicFramePr>
        <p:xfrm>
          <a:off x="4451351" y="321742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98661"/>
              </p:ext>
            </p:extLst>
          </p:nvPr>
        </p:nvGraphicFramePr>
        <p:xfrm>
          <a:off x="4451351" y="321095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22098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96774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081528" y="1303051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hôm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nay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thẻ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50791"/>
              </p:ext>
            </p:extLst>
          </p:nvPr>
        </p:nvGraphicFramePr>
        <p:xfrm>
          <a:off x="4927600" y="372110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  <a:gridCol w="4953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456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20919"/>
              </p:ext>
            </p:extLst>
          </p:nvPr>
        </p:nvGraphicFramePr>
        <p:xfrm>
          <a:off x="4914900" y="3694999"/>
          <a:ext cx="2476500" cy="522288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  <a:gridCol w="495300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57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67936"/>
              </p:ext>
            </p:extLst>
          </p:nvPr>
        </p:nvGraphicFramePr>
        <p:xfrm>
          <a:off x="4933950" y="372834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  <a:gridCol w="495300"/>
              </a:tblGrid>
              <a:tr h="427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04590" name="Oval 142"/>
          <p:cNvSpPr>
            <a:spLocks noChangeArrowheads="1"/>
          </p:cNvSpPr>
          <p:nvPr/>
        </p:nvSpPr>
        <p:spPr bwMode="auto">
          <a:xfrm>
            <a:off x="22098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591" name="Oval 143"/>
          <p:cNvSpPr>
            <a:spLocks noChangeArrowheads="1"/>
          </p:cNvSpPr>
          <p:nvPr/>
        </p:nvSpPr>
        <p:spPr bwMode="auto">
          <a:xfrm>
            <a:off x="96774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01600"/>
              </p:ext>
            </p:extLst>
          </p:nvPr>
        </p:nvGraphicFramePr>
        <p:xfrm>
          <a:off x="5426456" y="4224401"/>
          <a:ext cx="3031746" cy="457200"/>
        </p:xfrm>
        <a:graphic>
          <a:graphicData uri="http://schemas.openxmlformats.org/drawingml/2006/table">
            <a:tbl>
              <a:tblPr/>
              <a:tblGrid>
                <a:gridCol w="505291"/>
                <a:gridCol w="505291"/>
                <a:gridCol w="505291"/>
                <a:gridCol w="505291"/>
                <a:gridCol w="505291"/>
                <a:gridCol w="505291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073F9"/>
                          </a:solidFill>
                          <a:effectLst/>
                          <a:latin typeface="Verdana" panose="020B060403050404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03695"/>
              </p:ext>
            </p:extLst>
          </p:nvPr>
        </p:nvGraphicFramePr>
        <p:xfrm>
          <a:off x="5430774" y="4232275"/>
          <a:ext cx="3027426" cy="457200"/>
        </p:xfrm>
        <a:graphic>
          <a:graphicData uri="http://schemas.openxmlformats.org/drawingml/2006/table">
            <a:tbl>
              <a:tblPr/>
              <a:tblGrid>
                <a:gridCol w="504571"/>
                <a:gridCol w="504571"/>
                <a:gridCol w="504571"/>
                <a:gridCol w="504571"/>
                <a:gridCol w="504571"/>
                <a:gridCol w="504571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63008"/>
              </p:ext>
            </p:extLst>
          </p:nvPr>
        </p:nvGraphicFramePr>
        <p:xfrm>
          <a:off x="5395468" y="4242950"/>
          <a:ext cx="3062730" cy="462280"/>
        </p:xfrm>
        <a:graphic>
          <a:graphicData uri="http://schemas.openxmlformats.org/drawingml/2006/table">
            <a:tbl>
              <a:tblPr/>
              <a:tblGrid>
                <a:gridCol w="510455"/>
                <a:gridCol w="510455"/>
                <a:gridCol w="510455"/>
                <a:gridCol w="510455"/>
                <a:gridCol w="510455"/>
                <a:gridCol w="510455"/>
              </a:tblGrid>
              <a:tr h="462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22098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96774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2771"/>
              </p:ext>
            </p:extLst>
          </p:nvPr>
        </p:nvGraphicFramePr>
        <p:xfrm>
          <a:off x="4916366" y="4720983"/>
          <a:ext cx="2688980" cy="457200"/>
        </p:xfrm>
        <a:graphic>
          <a:graphicData uri="http://schemas.openxmlformats.org/drawingml/2006/table">
            <a:tbl>
              <a:tblPr/>
              <a:tblGrid>
                <a:gridCol w="519061"/>
                <a:gridCol w="519061"/>
                <a:gridCol w="519061"/>
                <a:gridCol w="671092"/>
                <a:gridCol w="460705"/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63692"/>
              </p:ext>
            </p:extLst>
          </p:nvPr>
        </p:nvGraphicFramePr>
        <p:xfrm>
          <a:off x="4916923" y="4756150"/>
          <a:ext cx="2653810" cy="457200"/>
        </p:xfrm>
        <a:graphic>
          <a:graphicData uri="http://schemas.openxmlformats.org/drawingml/2006/table">
            <a:tbl>
              <a:tblPr/>
              <a:tblGrid>
                <a:gridCol w="530762"/>
                <a:gridCol w="530762"/>
                <a:gridCol w="530762"/>
                <a:gridCol w="530762"/>
                <a:gridCol w="530762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87955"/>
              </p:ext>
            </p:extLst>
          </p:nvPr>
        </p:nvGraphicFramePr>
        <p:xfrm>
          <a:off x="4914900" y="4729774"/>
          <a:ext cx="2681655" cy="457200"/>
        </p:xfrm>
        <a:graphic>
          <a:graphicData uri="http://schemas.openxmlformats.org/drawingml/2006/table">
            <a:tbl>
              <a:tblPr/>
              <a:tblGrid>
                <a:gridCol w="595740"/>
                <a:gridCol w="476922"/>
                <a:gridCol w="536331"/>
                <a:gridCol w="536331"/>
                <a:gridCol w="536331"/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22098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96774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ĐA5</a:t>
            </a:r>
          </a:p>
        </p:txBody>
      </p:sp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3011425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sao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chép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nhấn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phím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Ctrl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hợp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thêm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phím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  <a:endParaRPr lang="en-US" altLang="en-US" sz="2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717" name="Group 269"/>
          <p:cNvGraphicFramePr>
            <a:graphicFrameLocks noGrp="1"/>
          </p:cNvGraphicFramePr>
          <p:nvPr/>
        </p:nvGraphicFramePr>
        <p:xfrm>
          <a:off x="5067300" y="5718175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  <a:gridCol w="4953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4731" name="Group 283"/>
          <p:cNvGraphicFramePr>
            <a:graphicFrameLocks noGrp="1"/>
          </p:cNvGraphicFramePr>
          <p:nvPr/>
        </p:nvGraphicFramePr>
        <p:xfrm>
          <a:off x="5067300" y="571500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  <a:gridCol w="4953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04745" name="Oval 297" descr="Horizontal brick"/>
          <p:cNvSpPr>
            <a:spLocks noChangeArrowheads="1"/>
          </p:cNvSpPr>
          <p:nvPr/>
        </p:nvSpPr>
        <p:spPr bwMode="auto">
          <a:xfrm>
            <a:off x="9220199" y="5702060"/>
            <a:ext cx="1476556" cy="62254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4746" name="Group 298"/>
          <p:cNvGrpSpPr>
            <a:grpSpLocks/>
          </p:cNvGrpSpPr>
          <p:nvPr/>
        </p:nvGrpSpPr>
        <p:grpSpPr bwMode="auto">
          <a:xfrm>
            <a:off x="3581400" y="101600"/>
            <a:ext cx="4876800" cy="1041400"/>
            <a:chOff x="1488" y="0"/>
            <a:chExt cx="3072" cy="656"/>
          </a:xfrm>
        </p:grpSpPr>
        <p:sp>
          <p:nvSpPr>
            <p:cNvPr id="104747" name="AutoShape 299"/>
            <p:cNvSpPr>
              <a:spLocks noChangeArrowheads="1"/>
            </p:cNvSpPr>
            <p:nvPr/>
          </p:nvSpPr>
          <p:spPr bwMode="auto">
            <a:xfrm>
              <a:off x="1488" y="0"/>
              <a:ext cx="3072" cy="656"/>
            </a:xfrm>
            <a:prstGeom prst="ellipseRibbon">
              <a:avLst>
                <a:gd name="adj1" fmla="val 37222"/>
                <a:gd name="adj2" fmla="val 68296"/>
                <a:gd name="adj3" fmla="val 25000"/>
              </a:avLst>
            </a:prstGeom>
            <a:solidFill>
              <a:srgbClr val="ECF8E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8" name="WordArt 300"/>
            <p:cNvSpPr>
              <a:spLocks noChangeArrowheads="1" noChangeShapeType="1" noTextEdit="1"/>
            </p:cNvSpPr>
            <p:nvPr/>
          </p:nvSpPr>
          <p:spPr bwMode="auto">
            <a:xfrm>
              <a:off x="2208" y="200"/>
              <a:ext cx="1680" cy="3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749" name="Group 301"/>
          <p:cNvGrpSpPr>
            <a:grpSpLocks/>
          </p:cNvGrpSpPr>
          <p:nvPr/>
        </p:nvGrpSpPr>
        <p:grpSpPr bwMode="auto">
          <a:xfrm>
            <a:off x="3033584" y="1279645"/>
            <a:ext cx="9709150" cy="1495425"/>
            <a:chOff x="1707" y="75"/>
            <a:chExt cx="6116" cy="942"/>
          </a:xfrm>
        </p:grpSpPr>
        <p:sp>
          <p:nvSpPr>
            <p:cNvPr id="104750" name="AutoShape 302"/>
            <p:cNvSpPr>
              <a:spLocks noChangeArrowheads="1"/>
            </p:cNvSpPr>
            <p:nvPr/>
          </p:nvSpPr>
          <p:spPr bwMode="auto">
            <a:xfrm>
              <a:off x="1707" y="75"/>
              <a:ext cx="4512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3.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Sử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dụng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phím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tắt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trong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chương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trình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Paint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sẽ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giúp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thao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tác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như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thế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1" name="Picture 3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" y="694"/>
              <a:ext cx="336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52" name="Group 304"/>
          <p:cNvGrpSpPr>
            <a:grpSpLocks/>
          </p:cNvGrpSpPr>
          <p:nvPr/>
        </p:nvGrpSpPr>
        <p:grpSpPr bwMode="auto">
          <a:xfrm>
            <a:off x="3011425" y="1295521"/>
            <a:ext cx="11697969" cy="933450"/>
            <a:chOff x="2431" y="2706"/>
            <a:chExt cx="6095" cy="588"/>
          </a:xfrm>
        </p:grpSpPr>
        <p:sp>
          <p:nvSpPr>
            <p:cNvPr id="104753" name="AutoShape 305"/>
            <p:cNvSpPr>
              <a:spLocks noChangeArrowheads="1"/>
            </p:cNvSpPr>
            <p:nvPr/>
          </p:nvSpPr>
          <p:spPr bwMode="auto">
            <a:xfrm>
              <a:off x="2431" y="2706"/>
              <a:ext cx="398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en-US" sz="2600" i="1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4.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lưu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bài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đang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vẽ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nhấn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tổ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hợp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phím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4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" y="3007"/>
              <a:ext cx="336" cy="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4755" name="Group 3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17304"/>
              </p:ext>
            </p:extLst>
          </p:nvPr>
        </p:nvGraphicFramePr>
        <p:xfrm>
          <a:off x="3924300" y="2633073"/>
          <a:ext cx="3467100" cy="530528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8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7" dur="5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2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1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04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4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00014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128589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6100764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12487275"/>
            <a:ext cx="647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6200776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2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3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5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6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819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7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029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8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191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9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0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1"/>
            <a:ext cx="10287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1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2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3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960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2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6002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5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26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27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28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9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30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436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1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32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1" name="Picture 33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92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862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35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24998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36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4998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9" name="Super Star - Cry on my should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7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26" fill="hold"/>
                                        <p:tgtEl>
                                          <p:spTgt spid="287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0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533400"/>
            <a:ext cx="11660188" cy="778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733800" y="571501"/>
            <a:ext cx="4572000" cy="601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Trò chơi: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38550" y="1290638"/>
            <a:ext cx="61363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err="1" smtClean="0">
                <a:solidFill>
                  <a:srgbClr val="FF0066"/>
                </a:solidFill>
              </a:rPr>
              <a:t>Chọn</a:t>
            </a:r>
            <a:r>
              <a:rPr lang="en-US" altLang="en-US" sz="3600" dirty="0" smtClean="0">
                <a:solidFill>
                  <a:srgbClr val="FF0066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66"/>
                </a:solidFill>
              </a:rPr>
              <a:t>câu</a:t>
            </a:r>
            <a:r>
              <a:rPr lang="en-US" altLang="en-US" sz="3600" dirty="0" smtClean="0">
                <a:solidFill>
                  <a:srgbClr val="FF0066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66"/>
                </a:solidFill>
              </a:rPr>
              <a:t>hỏi</a:t>
            </a:r>
            <a:r>
              <a:rPr lang="en-US" altLang="en-US" sz="3600" dirty="0" smtClean="0">
                <a:solidFill>
                  <a:srgbClr val="FF0066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66"/>
                </a:solidFill>
              </a:rPr>
              <a:t>đoán</a:t>
            </a:r>
            <a:r>
              <a:rPr lang="en-US" altLang="en-US" sz="3600" dirty="0" smtClean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biểu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tượng</a:t>
            </a:r>
            <a:r>
              <a:rPr lang="en-US" altLang="en-US" sz="3600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48" y="2305265"/>
            <a:ext cx="3776599" cy="2990635"/>
          </a:xfrm>
          <a:prstGeom prst="rect">
            <a:avLst/>
          </a:prstGeom>
        </p:spPr>
      </p:pic>
      <p:sp>
        <p:nvSpPr>
          <p:cNvPr id="6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076631" y="2281451"/>
            <a:ext cx="1871666" cy="1485685"/>
          </a:xfrm>
          <a:prstGeom prst="rect">
            <a:avLst/>
          </a:prstGeom>
          <a:solidFill>
            <a:srgbClr val="DCFC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cs typeface="Arial" panose="020B0604020202020204" pitchFamily="34" charset="0"/>
              </a:rPr>
              <a:t>Câu</a:t>
            </a:r>
            <a:r>
              <a:rPr lang="en-US" altLang="en-US" sz="2800" b="1" dirty="0" smtClean="0">
                <a:cs typeface="Arial" panose="020B0604020202020204" pitchFamily="34" charset="0"/>
              </a:rPr>
              <a:t> 1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48297" y="2285999"/>
            <a:ext cx="1938403" cy="1500187"/>
          </a:xfrm>
          <a:prstGeom prst="rect">
            <a:avLst/>
          </a:prstGeom>
          <a:solidFill>
            <a:srgbClr val="DCFC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cs typeface="Arial" panose="020B0604020202020204" pitchFamily="34" charset="0"/>
              </a:rPr>
              <a:t>Câu</a:t>
            </a:r>
            <a:r>
              <a:rPr lang="en-US" altLang="en-US" sz="2800" b="1" dirty="0" smtClean="0">
                <a:cs typeface="Arial" panose="020B0604020202020204" pitchFamily="34" charset="0"/>
              </a:rPr>
              <a:t> 2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8" name="Rectangl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86605" y="3767136"/>
            <a:ext cx="1852547" cy="1552577"/>
          </a:xfrm>
          <a:prstGeom prst="rect">
            <a:avLst/>
          </a:prstGeom>
          <a:solidFill>
            <a:srgbClr val="DCFC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cs typeface="Arial" panose="020B0604020202020204" pitchFamily="34" charset="0"/>
              </a:rPr>
              <a:t>Câu</a:t>
            </a:r>
            <a:r>
              <a:rPr lang="en-US" altLang="en-US" sz="2800" b="1" dirty="0" smtClean="0">
                <a:cs typeface="Arial" panose="020B0604020202020204" pitchFamily="34" charset="0"/>
              </a:rPr>
              <a:t> 3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9" name="Rectangle 1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8296" y="3786186"/>
            <a:ext cx="1938404" cy="1509714"/>
          </a:xfrm>
          <a:prstGeom prst="rect">
            <a:avLst/>
          </a:prstGeom>
          <a:solidFill>
            <a:srgbClr val="DCFC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cs typeface="Arial" panose="020B0604020202020204" pitchFamily="34" charset="0"/>
              </a:rPr>
              <a:t>Câu</a:t>
            </a:r>
            <a:r>
              <a:rPr lang="en-US" altLang="en-US" sz="2800" b="1" dirty="0" smtClean="0">
                <a:cs typeface="Arial" panose="020B0604020202020204" pitchFamily="34" charset="0"/>
              </a:rPr>
              <a:t> 4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5568697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Pictur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23743"/>
            <a:ext cx="7671817" cy="13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057399" y="1690687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/>
              <a:t>Câu</a:t>
            </a:r>
            <a:r>
              <a:rPr lang="en-US" altLang="en-US" b="1" dirty="0"/>
              <a:t> 1. </a:t>
            </a:r>
            <a:r>
              <a:rPr lang="es-ES" altLang="en-US" b="1" dirty="0" err="1"/>
              <a:t>Các</a:t>
            </a:r>
            <a:r>
              <a:rPr lang="es-ES" altLang="en-US" b="1" dirty="0"/>
              <a:t> </a:t>
            </a:r>
            <a:r>
              <a:rPr lang="es-ES" altLang="en-US" b="1" dirty="0" err="1"/>
              <a:t>công</a:t>
            </a:r>
            <a:r>
              <a:rPr lang="es-ES" altLang="en-US" b="1" dirty="0"/>
              <a:t> </a:t>
            </a:r>
            <a:r>
              <a:rPr lang="es-ES" altLang="en-US" b="1" dirty="0" err="1"/>
              <a:t>cụ</a:t>
            </a:r>
            <a:r>
              <a:rPr lang="es-ES" altLang="en-US" b="1" dirty="0"/>
              <a:t> </a:t>
            </a:r>
            <a:r>
              <a:rPr lang="es-ES" altLang="en-US" b="1" dirty="0" err="1"/>
              <a:t>nào</a:t>
            </a:r>
            <a:r>
              <a:rPr lang="es-ES" altLang="en-US" b="1" dirty="0"/>
              <a:t> </a:t>
            </a:r>
            <a:r>
              <a:rPr lang="es-ES" altLang="en-US" b="1" dirty="0" err="1"/>
              <a:t>sau</a:t>
            </a:r>
            <a:r>
              <a:rPr lang="es-ES" altLang="en-US" b="1" dirty="0"/>
              <a:t> </a:t>
            </a:r>
            <a:r>
              <a:rPr lang="es-ES" altLang="en-US" b="1" dirty="0" err="1"/>
              <a:t>đây</a:t>
            </a:r>
            <a:r>
              <a:rPr lang="es-ES" altLang="en-US" b="1" dirty="0"/>
              <a:t> </a:t>
            </a:r>
            <a:r>
              <a:rPr lang="es-ES" altLang="en-US" b="1" dirty="0" err="1"/>
              <a:t>dùng</a:t>
            </a:r>
            <a:r>
              <a:rPr lang="es-ES" altLang="en-US" b="1" dirty="0"/>
              <a:t> </a:t>
            </a:r>
            <a:r>
              <a:rPr lang="es-ES" altLang="en-US" b="1" dirty="0" err="1"/>
              <a:t>để</a:t>
            </a:r>
            <a:r>
              <a:rPr lang="es-ES" altLang="en-US" b="1" dirty="0"/>
              <a:t> </a:t>
            </a:r>
            <a:r>
              <a:rPr lang="es-ES" altLang="en-US" b="1" dirty="0" err="1" smtClean="0"/>
              <a:t>chọn</a:t>
            </a:r>
            <a:r>
              <a:rPr lang="es-ES" altLang="en-US" b="1" dirty="0" smtClean="0"/>
              <a:t> </a:t>
            </a:r>
            <a:r>
              <a:rPr lang="es-ES" altLang="en-US" b="1" dirty="0" err="1"/>
              <a:t>hình</a:t>
            </a:r>
            <a:r>
              <a:rPr lang="es-ES" altLang="en-US" b="1" dirty="0"/>
              <a:t> </a:t>
            </a:r>
            <a:r>
              <a:rPr lang="es-ES" altLang="en-US" b="1" dirty="0" err="1"/>
              <a:t>vẽ</a:t>
            </a:r>
            <a:r>
              <a:rPr lang="es-ES" altLang="en-US" b="1" dirty="0"/>
              <a:t>:</a:t>
            </a:r>
            <a:r>
              <a:rPr lang="en-US" altLang="en-US" b="1" dirty="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24188" y="3249612"/>
            <a:ext cx="3029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</a:t>
            </a:r>
            <a:r>
              <a:rPr lang="en-US" altLang="en-US" b="1" dirty="0" smtClean="0"/>
              <a:t>.             Past </a:t>
            </a:r>
            <a:endParaRPr lang="en-US" altLang="en-US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985896" y="4880367"/>
            <a:ext cx="3924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C.            Brushes </a:t>
            </a:r>
            <a:endParaRPr lang="en-US" altLang="en-US" dirty="0"/>
          </a:p>
        </p:txBody>
      </p:sp>
      <p:pic>
        <p:nvPicPr>
          <p:cNvPr id="16391" name="Picture 7" descr="lang hoa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21" y="5841715"/>
            <a:ext cx="1401311" cy="86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CAUH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32146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111458" y="3238500"/>
            <a:ext cx="3148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B.             Select </a:t>
            </a:r>
            <a:endParaRPr lang="en-US" altLang="en-US" b="1" dirty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258810" y="4905768"/>
            <a:ext cx="3027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D</a:t>
            </a:r>
            <a:r>
              <a:rPr lang="en-US" altLang="en-US" b="1" dirty="0" smtClean="0"/>
              <a:t>.            Color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148" y="2313141"/>
            <a:ext cx="928307" cy="144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024" y="3986155"/>
            <a:ext cx="897445" cy="148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5941" y="4126694"/>
            <a:ext cx="756764" cy="1274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0889" y="2323032"/>
            <a:ext cx="878207" cy="14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6342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7" grpId="1"/>
      <p:bldP spid="13318" grpId="0"/>
      <p:bldP spid="13318" grpId="1"/>
      <p:bldP spid="13321" grpId="0"/>
      <p:bldP spid="13321" grpId="1"/>
      <p:bldP spid="13322" grpId="0"/>
      <p:bldP spid="133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61447" y="3225194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  <a:endParaRPr lang="en-US" altLang="en-US" b="1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544437" y="3226133"/>
            <a:ext cx="66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14340" name="Picture 4" descr="hands-up-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82" y="309763"/>
            <a:ext cx="1261173" cy="12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aqu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4" y="5652699"/>
            <a:ext cx="1304100" cy="13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Oster1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4" y="5842253"/>
            <a:ext cx="877503" cy="92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897064" y="706438"/>
            <a:ext cx="1152525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 rot="3442339">
            <a:off x="1889125" y="719138"/>
            <a:ext cx="1155700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 rot="7416929">
            <a:off x="1887538" y="720725"/>
            <a:ext cx="1155700" cy="311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2697163" y="127158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1852613" y="781050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711450" y="327025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62887" y="1668371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99"/>
                </a:solidFill>
              </a:rPr>
              <a:t>Câu</a:t>
            </a:r>
            <a:r>
              <a:rPr lang="en-US" altLang="en-US" b="1" dirty="0">
                <a:solidFill>
                  <a:srgbClr val="000099"/>
                </a:solidFill>
              </a:rPr>
              <a:t> 2.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pt-BR" altLang="en-US" b="1" i="1" dirty="0">
                <a:solidFill>
                  <a:srgbClr val="000099"/>
                </a:solidFill>
              </a:rPr>
              <a:t>Để lật và </a:t>
            </a:r>
            <a:r>
              <a:rPr lang="pt-BR" altLang="en-US" b="1" i="1" dirty="0" smtClean="0">
                <a:solidFill>
                  <a:srgbClr val="000099"/>
                </a:solidFill>
              </a:rPr>
              <a:t>xoay </a:t>
            </a:r>
            <a:r>
              <a:rPr lang="pt-BR" altLang="en-US" b="1" i="1" dirty="0">
                <a:solidFill>
                  <a:srgbClr val="000099"/>
                </a:solidFill>
              </a:rPr>
              <a:t>hình vẽ </a:t>
            </a:r>
            <a:r>
              <a:rPr lang="pt-BR" altLang="en-US" b="1" i="1" dirty="0" smtClean="0">
                <a:solidFill>
                  <a:srgbClr val="000099"/>
                </a:solidFill>
              </a:rPr>
              <a:t>sang bên phải, </a:t>
            </a:r>
            <a:r>
              <a:rPr lang="pt-BR" altLang="en-US" b="1" i="1" dirty="0">
                <a:solidFill>
                  <a:srgbClr val="000099"/>
                </a:solidFill>
              </a:rPr>
              <a:t>em </a:t>
            </a:r>
            <a:r>
              <a:rPr lang="pt-BR" altLang="en-US" b="1" i="1" dirty="0" smtClean="0">
                <a:solidFill>
                  <a:srgbClr val="000099"/>
                </a:solidFill>
              </a:rPr>
              <a:t>chọn:</a:t>
            </a:r>
            <a:endParaRPr lang="en-US" altLang="en-US" b="1" i="1" dirty="0">
              <a:solidFill>
                <a:srgbClr val="000099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487287" y="4407055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D. </a:t>
            </a:r>
            <a:endParaRPr lang="en-US" altLang="en-US" b="1" dirty="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161447" y="4558516"/>
            <a:ext cx="737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C. </a:t>
            </a:r>
            <a:endParaRPr lang="en-US" altLang="en-US" b="1" dirty="0"/>
          </a:p>
        </p:txBody>
      </p:sp>
      <p:pic>
        <p:nvPicPr>
          <p:cNvPr id="17424" name="Picture 16" descr="CAU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1"/>
            <a:ext cx="27574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429" y="2992206"/>
            <a:ext cx="4765008" cy="739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1187" y="2983541"/>
            <a:ext cx="4853420" cy="894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8003" y="4361308"/>
            <a:ext cx="4345593" cy="784621"/>
          </a:xfrm>
          <a:prstGeom prst="rect">
            <a:avLst/>
          </a:prstGeom>
        </p:spPr>
      </p:pic>
      <p:pic>
        <p:nvPicPr>
          <p:cNvPr id="22" name="Picture 7" descr="lang hoa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24" y="5731987"/>
            <a:ext cx="1411224" cy="87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3872" y="4101402"/>
            <a:ext cx="5582882" cy="8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5 C 0.00868 0.00695 -0.00052 0.04399 -0.02031 0.08287 C -0.03975 0.12246 -0.06267 0.14746 -0.07118 0.13959 C -0.07916 0.13264 -0.06909 0.09584 -0.0493 0.05672 C -0.02951 0.01783 -0.00746 -0.0081 0.00052 -0.00115 Z " pathEditMode="relative" rAng="2053264" ptsTypes="fffff">
                                      <p:cBhvr>
                                        <p:cTn id="9" dur="5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71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16 C -0.00365 -0.01227 0.02413 -0.02315 0.05955 -0.02315 C 0.09392 -0.02315 0.12205 -0.01227 0.12205 0.00116 C 0.12205 0.01435 0.09392 0.025 0.05955 0.025 C 0.02413 0.025 -0.00365 0.01435 -0.00365 0.00116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7 C -0.00816 0.00717 -0.03038 -0.01783 -0.04896 -0.05579 C -0.06788 -0.09491 -0.07674 -0.13241 -0.0691 -0.13936 C -0.06128 -0.1463 -0.03993 -0.11991 -0.02031 -0.08149 C -0.00087 -0.04352 0.00781 -0.00741 0.00087 -0.00047 Z " pathEditMode="relative" rAng="8788043" ptsTypes="fffff">
                                      <p:cBhvr>
                                        <p:cTn id="13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687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39" grpId="1"/>
      <p:bldP spid="14346" grpId="0" animBg="1"/>
      <p:bldP spid="14347" grpId="0" animBg="1"/>
      <p:bldP spid="14348" grpId="0" animBg="1"/>
      <p:bldP spid="14349" grpId="0"/>
      <p:bldP spid="14350" grpId="0"/>
      <p:bldP spid="14350" grpId="1"/>
      <p:bldP spid="14351" grpId="0"/>
      <p:bldP spid="143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379663" y="1645996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/>
              <a:t>Câu</a:t>
            </a:r>
            <a:r>
              <a:rPr lang="en-US" altLang="en-US" b="1" dirty="0"/>
              <a:t> 3. </a:t>
            </a:r>
            <a:r>
              <a:rPr lang="pt-BR" altLang="en-US" b="1" i="1" dirty="0" smtClean="0"/>
              <a:t>Để Viết </a:t>
            </a:r>
            <a:r>
              <a:rPr lang="pt-BR" altLang="en-US" b="1" i="1" dirty="0"/>
              <a:t>chữ </a:t>
            </a:r>
            <a:r>
              <a:rPr lang="pt-BR" altLang="en-US" b="1" i="1" dirty="0" smtClean="0"/>
              <a:t>lên hình vẽ, em chọn công cụ nào sau đây:</a:t>
            </a:r>
            <a:endParaRPr lang="en-US" altLang="en-US" b="1" i="1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928188" y="4609567"/>
            <a:ext cx="83386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99"/>
                </a:solidFill>
              </a:rPr>
              <a:t>C.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28950" y="3200400"/>
            <a:ext cx="95783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76621" y="3195063"/>
            <a:ext cx="728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6158" name="Picture 14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509713"/>
            <a:ext cx="698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Picture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633" y="5189005"/>
            <a:ext cx="298933" cy="6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rose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8" y="5570539"/>
            <a:ext cx="919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rose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687" y="5918914"/>
            <a:ext cx="677305" cy="9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rose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559" y="6134100"/>
            <a:ext cx="502564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28644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314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natures1%20(1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080" y="6562704"/>
            <a:ext cx="397693" cy="34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natures1%20(1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551" y="6451095"/>
            <a:ext cx="576261" cy="5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natures1%20(1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568" y="6441666"/>
            <a:ext cx="536250" cy="4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992" y="4118729"/>
            <a:ext cx="414611" cy="8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CAUH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4314"/>
            <a:ext cx="32146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1524001" y="30223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5" name="Rectangle 24"/>
          <p:cNvSpPr>
            <a:spLocks noChangeArrowheads="1"/>
          </p:cNvSpPr>
          <p:nvPr/>
        </p:nvSpPr>
        <p:spPr bwMode="auto">
          <a:xfrm>
            <a:off x="1524001" y="30604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7" name="Rectangle 26"/>
          <p:cNvSpPr>
            <a:spLocks noChangeArrowheads="1"/>
          </p:cNvSpPr>
          <p:nvPr/>
        </p:nvSpPr>
        <p:spPr bwMode="auto">
          <a:xfrm>
            <a:off x="1524001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845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91336"/>
              </p:ext>
            </p:extLst>
          </p:nvPr>
        </p:nvGraphicFramePr>
        <p:xfrm>
          <a:off x="876300" y="-2286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Bitmap Image" r:id="rId11" imgW="276117" imgH="276117" progId="Paint.Picture">
                  <p:embed/>
                </p:oleObj>
              </mc:Choice>
              <mc:Fallback>
                <p:oleObj name="Bitmap Image" r:id="rId11" imgW="276117" imgH="27611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-2286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6472" y="2807925"/>
            <a:ext cx="923544" cy="859851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6990445" y="4546550"/>
            <a:ext cx="614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99"/>
                </a:solidFill>
              </a:rPr>
              <a:t>D.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8289" y="4238086"/>
            <a:ext cx="866457" cy="928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6472" y="4230064"/>
            <a:ext cx="1095702" cy="870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9736" y="2418026"/>
            <a:ext cx="1153882" cy="1239355"/>
          </a:xfrm>
          <a:prstGeom prst="rect">
            <a:avLst/>
          </a:prstGeom>
        </p:spPr>
      </p:pic>
      <p:pic>
        <p:nvPicPr>
          <p:cNvPr id="27" name="Picture 7" descr="lang hoa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029" y="6077475"/>
            <a:ext cx="1310832" cy="81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94929"/>
      </p:ext>
    </p:extLst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 1 (1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" y="5014119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47913" y="1704975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99"/>
                </a:solidFill>
              </a:rPr>
              <a:t>Câu</a:t>
            </a:r>
            <a:r>
              <a:rPr lang="en-US" altLang="en-US" b="1" dirty="0">
                <a:solidFill>
                  <a:srgbClr val="000099"/>
                </a:solidFill>
              </a:rPr>
              <a:t>  4. </a:t>
            </a:r>
            <a:r>
              <a:rPr lang="pt-BR" altLang="en-US" b="1" dirty="0" smtClean="0">
                <a:solidFill>
                  <a:srgbClr val="000099"/>
                </a:solidFill>
              </a:rPr>
              <a:t>Khi viết chữ lên hình vẽ em có thể thay đổi: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00400" y="3916364"/>
            <a:ext cx="563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B. </a:t>
            </a:r>
            <a:r>
              <a:rPr lang="en-US" altLang="en-US" b="1" dirty="0" err="1" smtClean="0"/>
              <a:t>màu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sắc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chữ</a:t>
            </a:r>
            <a:endParaRPr lang="en-US" altLang="en-US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00400" y="4693664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C. </a:t>
            </a:r>
            <a:r>
              <a:rPr lang="en-US" altLang="en-US" b="1" dirty="0" err="1"/>
              <a:t>Câu</a:t>
            </a:r>
            <a:r>
              <a:rPr lang="en-US" altLang="en-US" b="1" dirty="0"/>
              <a:t> A </a:t>
            </a:r>
            <a:r>
              <a:rPr lang="en-US" altLang="en-US" b="1" dirty="0" err="1"/>
              <a:t>và</a:t>
            </a:r>
            <a:r>
              <a:rPr lang="en-US" altLang="en-US" b="1" dirty="0"/>
              <a:t> B </a:t>
            </a:r>
            <a:r>
              <a:rPr lang="en-US" altLang="en-US" b="1" dirty="0" err="1"/>
              <a:t>đúng</a:t>
            </a:r>
            <a:endParaRPr lang="en-US" altLang="en-US" b="1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19450" y="306705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A. </a:t>
            </a:r>
            <a:r>
              <a:rPr lang="en-US" altLang="en-US" b="1" dirty="0" err="1" smtClean="0"/>
              <a:t>kiểu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chữ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cỡ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chữ</a:t>
            </a:r>
            <a:endParaRPr lang="en-US" altLang="en-US" b="1" dirty="0"/>
          </a:p>
        </p:txBody>
      </p:sp>
      <p:pic>
        <p:nvPicPr>
          <p:cNvPr id="19463" name="Picture 7" descr="CAUH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"/>
            <a:ext cx="32146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ang hoa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392" y="5779009"/>
            <a:ext cx="1538576" cy="9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2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89" grpId="1"/>
      <p:bldP spid="16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6166" y="522328"/>
            <a:ext cx="752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1408" y="891660"/>
            <a:ext cx="6373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View,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025" y="2495550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71" y="112510"/>
            <a:ext cx="6261933" cy="6200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71" y="354050"/>
            <a:ext cx="11723363" cy="2284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54468" y="354050"/>
            <a:ext cx="954890" cy="472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8" idx="3"/>
          </p:cNvCxnSpPr>
          <p:nvPr/>
        </p:nvCxnSpPr>
        <p:spPr>
          <a:xfrm flipH="1" flipV="1">
            <a:off x="3709358" y="590237"/>
            <a:ext cx="3662922" cy="8676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2280" y="1173192"/>
            <a:ext cx="306568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95" y="419439"/>
            <a:ext cx="5743575" cy="6199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8" y="559117"/>
            <a:ext cx="11552134" cy="3059035"/>
          </a:xfrm>
          <a:prstGeom prst="rect">
            <a:avLst/>
          </a:prstGeom>
        </p:spPr>
      </p:pic>
      <p:sp useBgFill="1">
        <p:nvSpPr>
          <p:cNvPr id="16" name="Rectangle 15"/>
          <p:cNvSpPr/>
          <p:nvPr/>
        </p:nvSpPr>
        <p:spPr>
          <a:xfrm>
            <a:off x="7108900" y="2519724"/>
            <a:ext cx="3877055" cy="184196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282" y="2670547"/>
            <a:ext cx="818290" cy="7701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16499" y="1394978"/>
            <a:ext cx="1492661" cy="493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709160" y="1641900"/>
            <a:ext cx="2458615" cy="1976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6&quot;/&gt;&lt;/object&gt;&lt;object type=&quot;3&quot; unique_id=&quot;10005&quot;&gt;&lt;property id=&quot;20148&quot; value=&quot;5&quot;/&gt;&lt;property id=&quot;20300&quot; value=&quot;Slide 2&quot;/&gt;&lt;property id=&quot;20307&quot; value=&quot;27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56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object type=&quot;3&quot; unique_id=&quot;10019&quot;&gt;&lt;property id=&quot;20148&quot; value=&quot;5&quot;/&gt;&lt;property id=&quot;20300&quot; value=&quot;Slide 16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1&quot;&gt;&lt;property id=&quot;20148&quot; value=&quot;5&quot;/&gt;&lt;property id=&quot;20300&quot; value=&quot;Slide 18&quot;/&gt;&lt;property id=&quot;20307&quot; value=&quot;257&quot;/&gt;&lt;/object&gt;&lt;object type=&quot;3&quot; unique_id=&quot;10022&quot;&gt;&lt;property id=&quot;20148&quot; value=&quot;5&quot;/&gt;&lt;property id=&quot;20300&quot; value=&quot;Slide 19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713</TotalTime>
  <Words>458</Words>
  <Application>Microsoft Office PowerPoint</Application>
  <PresentationFormat>Custom</PresentationFormat>
  <Paragraphs>102</Paragraphs>
  <Slides>19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MTC</cp:lastModifiedBy>
  <cp:revision>89</cp:revision>
  <dcterms:created xsi:type="dcterms:W3CDTF">2017-10-10T00:34:21Z</dcterms:created>
  <dcterms:modified xsi:type="dcterms:W3CDTF">2018-11-09T07:25:22Z</dcterms:modified>
</cp:coreProperties>
</file>