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D:\Package - Lesson\thumbnail.jpg"/>
  <ax:ocxPr ax:name="rate" ax:value="1"/>
  <ax:ocxPr ax:name="balance" ax:value="0"/>
  <ax:ocxPr ax:name="currentPosition" ax:value="0"/>
  <ax:ocxPr ax:name="defaultFrame" ax:value=""/>
  <ax:ocxPr ax:name="playCount" ax:value="10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2"/>
  <ax:ocxPr ax:name="_cy" ax:value="21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B55F2-A0E3-4D85-8DA8-62375AADEE6A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09C88-720C-46C5-A2A7-955A12C6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3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9C88-720C-46C5-A2A7-955A12C604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8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5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3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7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4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4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5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6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DFA6E-CD00-45F1-B2E1-437CA2A4D9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3EE5-8371-4384-8D76-FC60A265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mp"/><Relationship Id="rId3" Type="http://schemas.openxmlformats.org/officeDocument/2006/relationships/image" Target="../media/image6.tmp"/><Relationship Id="rId7" Type="http://schemas.openxmlformats.org/officeDocument/2006/relationships/slide" Target="slide6.xml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7.tmp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khỏe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99" y="1676400"/>
            <a:ext cx="4407581" cy="247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562" y="3777905"/>
            <a:ext cx="4262438" cy="2745041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33" name="WindowsMediaPlayer1" r:id="rId2" imgW="76312" imgH="76312"/>
        </mc:Choice>
        <mc:Fallback>
          <p:control name="WindowsMediaPlayer1" r:id="rId2" imgW="76312" imgH="76312">
            <p:pic>
              <p:nvPicPr>
                <p:cNvPr id="0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0"/>
                  <a:ext cx="76200" cy="76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503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533400"/>
            <a:ext cx="6934200" cy="609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Nhờ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đâu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chúng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ta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cử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091" y="1600200"/>
            <a:ext cx="4865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Chúng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nhờ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77379"/>
            <a:ext cx="4233339" cy="4296998"/>
          </a:xfrm>
          <a:prstGeom prst="rect">
            <a:avLst/>
          </a:prstGeom>
        </p:spPr>
      </p:pic>
      <p:sp>
        <p:nvSpPr>
          <p:cNvPr id="11" name="Round Single Corner Rectangle 10"/>
          <p:cNvSpPr/>
          <p:nvPr/>
        </p:nvSpPr>
        <p:spPr>
          <a:xfrm>
            <a:off x="7772400" y="3180337"/>
            <a:ext cx="1066800" cy="457200"/>
          </a:xfrm>
          <a:prstGeom prst="round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Cơ</a:t>
            </a:r>
            <a:endParaRPr lang="en-US" dirty="0"/>
          </a:p>
        </p:txBody>
      </p:sp>
      <p:sp>
        <p:nvSpPr>
          <p:cNvPr id="12" name="Round Single Corner Rectangle 11"/>
          <p:cNvSpPr/>
          <p:nvPr/>
        </p:nvSpPr>
        <p:spPr>
          <a:xfrm>
            <a:off x="1782798" y="3395083"/>
            <a:ext cx="1066800" cy="457200"/>
          </a:xfrm>
          <a:prstGeom prst="round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Xương</a:t>
            </a:r>
            <a:endParaRPr lang="en-US" dirty="0"/>
          </a:p>
        </p:txBody>
      </p:sp>
      <p:cxnSp>
        <p:nvCxnSpPr>
          <p:cNvPr id="14" name="Straight Connector 13"/>
          <p:cNvCxnSpPr>
            <a:stCxn id="12" idx="3"/>
          </p:cNvCxnSpPr>
          <p:nvPr/>
        </p:nvCxnSpPr>
        <p:spPr>
          <a:xfrm flipV="1">
            <a:off x="2849598" y="2868613"/>
            <a:ext cx="1570002" cy="75507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3"/>
          </p:cNvCxnSpPr>
          <p:nvPr/>
        </p:nvCxnSpPr>
        <p:spPr>
          <a:xfrm>
            <a:off x="2849598" y="3623683"/>
            <a:ext cx="1036602" cy="175953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24600" y="2868613"/>
            <a:ext cx="1447800" cy="37753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2"/>
          </p:cNvCxnSpPr>
          <p:nvPr/>
        </p:nvCxnSpPr>
        <p:spPr>
          <a:xfrm flipH="1">
            <a:off x="6324600" y="3637537"/>
            <a:ext cx="1981200" cy="146786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7346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497" y="1934100"/>
            <a:ext cx="3801005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5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luận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nip Single Corner Rectangle 3"/>
          <p:cNvSpPr/>
          <p:nvPr/>
        </p:nvSpPr>
        <p:spPr>
          <a:xfrm>
            <a:off x="685800" y="2286000"/>
            <a:ext cx="7772400" cy="3810000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Xương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gọi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vận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nhờ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phối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hợp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Bài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1: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Cơ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vận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động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4678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1.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cử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do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078" y="2362201"/>
            <a:ext cx="1124921" cy="2841904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29343"/>
            <a:ext cx="915609" cy="2555655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114" y="2490985"/>
            <a:ext cx="1316879" cy="2285492"/>
          </a:xfrm>
          <a:prstGeom prst="rect">
            <a:avLst/>
          </a:prstGeom>
        </p:spPr>
      </p:pic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2171138" y="509192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Nghiêng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6" action="ppaction://hlinksldjump"/>
          </p:cNvPr>
          <p:cNvSpPr txBox="1"/>
          <p:nvPr/>
        </p:nvSpPr>
        <p:spPr>
          <a:xfrm>
            <a:off x="4780120" y="5064216"/>
            <a:ext cx="110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Quay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cổ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hlinkClick r:id="rId7" action="ppaction://hlinksldjump"/>
          </p:cNvPr>
          <p:cNvSpPr txBox="1"/>
          <p:nvPr/>
        </p:nvSpPr>
        <p:spPr>
          <a:xfrm>
            <a:off x="6861114" y="4964668"/>
            <a:ext cx="178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Cúi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gập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439739"/>
            <a:ext cx="888284" cy="2624477"/>
          </a:xfrm>
          <a:prstGeom prst="rect">
            <a:avLst/>
          </a:prstGeom>
        </p:spPr>
      </p:pic>
      <p:sp>
        <p:nvSpPr>
          <p:cNvPr id="20" name="TextBox 19">
            <a:hlinkClick r:id="rId9" action="ppaction://hlinksldjump"/>
          </p:cNvPr>
          <p:cNvSpPr txBox="1"/>
          <p:nvPr/>
        </p:nvSpPr>
        <p:spPr>
          <a:xfrm>
            <a:off x="0" y="51493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Nghỉ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nghiêm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94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nghỉ,nghiêm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phận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cử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Screen Clippi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58" y="1219200"/>
            <a:ext cx="1292011" cy="38173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19701" y="526059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Chân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43200" y="4228683"/>
            <a:ext cx="2476501" cy="127678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32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nghiêng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phận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cử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Screen Clippi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98" y="1676400"/>
            <a:ext cx="1719263" cy="434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86200" y="163023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30443" y="1861066"/>
            <a:ext cx="2155757" cy="3487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17818" y="3278832"/>
            <a:ext cx="865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209800" y="3463498"/>
            <a:ext cx="1905000" cy="461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8936" y="2225887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Tay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209800" y="2362200"/>
            <a:ext cx="1905000" cy="784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86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457200" y="492195"/>
            <a:ext cx="822960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quay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cổ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phận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cử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Screen Clippi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524000"/>
            <a:ext cx="1290833" cy="36029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0" y="152855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Đầu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800600" y="1800999"/>
            <a:ext cx="1981200" cy="9233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2362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Tay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>
            <a:endCxn id="13" idx="1"/>
          </p:cNvCxnSpPr>
          <p:nvPr/>
        </p:nvCxnSpPr>
        <p:spPr>
          <a:xfrm>
            <a:off x="4800600" y="2590800"/>
            <a:ext cx="1981200" cy="223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363675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endCxn id="18" idx="1"/>
          </p:cNvCxnSpPr>
          <p:nvPr/>
        </p:nvCxnSpPr>
        <p:spPr>
          <a:xfrm>
            <a:off x="4800600" y="3124200"/>
            <a:ext cx="1981200" cy="74338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04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457200" y="492195"/>
            <a:ext cx="822960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cúi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gập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phận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cử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Screen Clippi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405" y="2286000"/>
            <a:ext cx="2132789" cy="37015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6500" y="282133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Đầu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229100" y="3093779"/>
            <a:ext cx="1981200" cy="9233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10300" y="365497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Tay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>
            <a:endCxn id="11" idx="1"/>
          </p:cNvCxnSpPr>
          <p:nvPr/>
        </p:nvCxnSpPr>
        <p:spPr>
          <a:xfrm>
            <a:off x="4229100" y="3883579"/>
            <a:ext cx="1981200" cy="223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10300" y="492953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>
            <a:endCxn id="13" idx="1"/>
          </p:cNvCxnSpPr>
          <p:nvPr/>
        </p:nvCxnSpPr>
        <p:spPr>
          <a:xfrm>
            <a:off x="3733799" y="3883579"/>
            <a:ext cx="2476501" cy="127678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86500" y="574265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Chân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809999" y="4710750"/>
            <a:ext cx="2476501" cy="127678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10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luận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457200" y="2320637"/>
            <a:ext cx="8305800" cy="3200400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chân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mình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phận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nhịp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nhàng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nhờ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vận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động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2: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biết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vận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động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sờ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nắn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cổ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cánh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mình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42420"/>
            <a:ext cx="3190875" cy="2499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42421"/>
            <a:ext cx="3505200" cy="2591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333766"/>
            <a:ext cx="3407870" cy="225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48734"/>
            <a:ext cx="421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776553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bắp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1" y="1905000"/>
            <a:ext cx="3333750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24000"/>
            <a:ext cx="4415021" cy="3429000"/>
          </a:xfrm>
          <a:prstGeom prst="rect">
            <a:avLst/>
          </a:prstGeom>
        </p:spPr>
      </p:pic>
      <p:sp>
        <p:nvSpPr>
          <p:cNvPr id="8" name="Snip Single Corner Rectangle 7"/>
          <p:cNvSpPr/>
          <p:nvPr/>
        </p:nvSpPr>
        <p:spPr>
          <a:xfrm>
            <a:off x="6404264" y="3139787"/>
            <a:ext cx="1104900" cy="729096"/>
          </a:xfrm>
          <a:prstGeom prst="snip1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xương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27125" y="4066309"/>
            <a:ext cx="957674" cy="5334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cơ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3429000"/>
            <a:ext cx="960325" cy="6373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nip Single Corner Rectangle 12"/>
          <p:cNvSpPr/>
          <p:nvPr/>
        </p:nvSpPr>
        <p:spPr>
          <a:xfrm>
            <a:off x="6404264" y="3009900"/>
            <a:ext cx="838200" cy="419100"/>
          </a:xfrm>
          <a:prstGeom prst="snip1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on người và sức khỏ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Bài 1: Cơ quan vận động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Để thực hiện những động tác nghỉ,nghiêm thì các bộ phận nào của cơ thể phải cử động ?&amp;quot;&quot;/&gt;&lt;property id=&quot;20307&quot; value=&quot;263&quot;/&gt;&lt;/object&gt;&lt;object type=&quot;3&quot; unique_id=&quot;10006&quot;&gt;&lt;property id=&quot;20148&quot; value=&quot;5&quot;/&gt;&lt;property id=&quot;20300&quot; value=&quot;Slide 4 - &amp;quot;Để thực hiện những động tác nghiêng người thì các bộ phận nào của cơ thể phải cử động ?&amp;quot;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 - &amp;quot;Kết luận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Hoạt động 2: Nhận biết cơ quan vận động&amp;quot;&quot;/&gt;&lt;property id=&quot;20307&quot; value=&quot;262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object type=&quot;3&quot; unique_id=&quot;10012&quot;&gt;&lt;property id=&quot;20148&quot; value=&quot;5&quot;/&gt;&lt;property id=&quot;20300&quot; value=&quot;Slide 10&quot;/&gt;&lt;property id=&quot;20307&quot; value=&quot;264&quot;/&gt;&lt;/object&gt;&lt;object type=&quot;3&quot; unique_id=&quot;10013&quot;&gt;&lt;property id=&quot;20148&quot; value=&quot;5&quot;/&gt;&lt;property id=&quot;20300&quot; value=&quot;Slide 11 - &amp;quot;Chỉ và nói tên các cơ quan vận động của cơ thể ?&amp;quot;&quot;/&gt;&lt;property id=&quot;20307&quot; value=&quot;265&quot;/&gt;&lt;/object&gt;&lt;object type=&quot;3&quot; unique_id=&quot;10014&quot;&gt;&lt;property id=&quot;20148&quot; value=&quot;5&quot;/&gt;&lt;property id=&quot;20300&quot; value=&quot;Slide 12 - &amp;quot;Kết luận&amp;quot;&quot;/&gt;&lt;property id=&quot;20307&quot; value=&quot;266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253</Words>
  <Application>Microsoft Office PowerPoint</Application>
  <PresentationFormat>On-screen Show (4:3)</PresentationFormat>
  <Paragraphs>41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 người và sức khỏe</vt:lpstr>
      <vt:lpstr>Bài 1: Cơ quan vận động</vt:lpstr>
      <vt:lpstr>Để thực hiện những động tác nghỉ,nghiêm thì các bộ phận nào của cơ thể phải cử động ?</vt:lpstr>
      <vt:lpstr>Để thực hiện những động tác nghiêng người thì các bộ phận nào của cơ thể phải cử động ?</vt:lpstr>
      <vt:lpstr>PowerPoint Presentation</vt:lpstr>
      <vt:lpstr>PowerPoint Presentation</vt:lpstr>
      <vt:lpstr>Kết luận</vt:lpstr>
      <vt:lpstr>Hoạt động 2: Nhận biết cơ quan vận động</vt:lpstr>
      <vt:lpstr>PowerPoint Presentation</vt:lpstr>
      <vt:lpstr>PowerPoint Presentation</vt:lpstr>
      <vt:lpstr>Chỉ và nói tên các cơ quan vận động của cơ thể ?</vt:lpstr>
      <vt:lpstr>Kết luận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Windows User</cp:lastModifiedBy>
  <cp:revision>16</cp:revision>
  <dcterms:created xsi:type="dcterms:W3CDTF">2019-07-20T03:38:34Z</dcterms:created>
  <dcterms:modified xsi:type="dcterms:W3CDTF">2019-08-09T02:48:18Z</dcterms:modified>
</cp:coreProperties>
</file>