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30" autoAdjust="0"/>
    <p:restoredTop sz="94660"/>
  </p:normalViewPr>
  <p:slideViewPr>
    <p:cSldViewPr>
      <p:cViewPr varScale="1">
        <p:scale>
          <a:sx n="69" d="100"/>
          <a:sy n="69" d="100"/>
        </p:scale>
        <p:origin x="-115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AA4CF-E384-4C85-B173-1309A3E0BDE4}" type="datetimeFigureOut">
              <a:rPr lang="en-US" smtClean="0"/>
              <a:t>1/10/2019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3F535-0FED-4AC0-8E8E-D873190EADCC}" type="slidenum">
              <a:rPr lang="en-US" smtClean="0"/>
              <a:t>‹#›</a:t>
            </a:fld>
            <a:endParaRPr lang="en-US"/>
          </a:p>
        </p:txBody>
      </p:sp>
    </p:spTree>
    <p:extLst>
      <p:ext uri="{BB962C8B-B14F-4D97-AF65-F5344CB8AC3E}">
        <p14:creationId xmlns:p14="http://schemas.microsoft.com/office/powerpoint/2010/main" val="405411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AADB0-CEF8-4AE7-81F2-2F510D54E15B}" type="slidenum">
              <a:rPr lang="en-US" smtClean="0"/>
              <a:pPr/>
              <a:t>10</a:t>
            </a:fld>
            <a:endParaRPr lang="en-US"/>
          </a:p>
        </p:txBody>
      </p:sp>
    </p:spTree>
    <p:extLst>
      <p:ext uri="{BB962C8B-B14F-4D97-AF65-F5344CB8AC3E}">
        <p14:creationId xmlns:p14="http://schemas.microsoft.com/office/powerpoint/2010/main" val="155876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2E7C2E-4606-44C4-9D22-93AA20017078}"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C622A-6A20-417B-BE23-9650DA0B8240}" type="slidenum">
              <a:rPr lang="en-US" smtClean="0"/>
              <a:t>‹#›</a:t>
            </a:fld>
            <a:endParaRPr lang="en-US"/>
          </a:p>
        </p:txBody>
      </p:sp>
    </p:spTree>
    <p:extLst>
      <p:ext uri="{BB962C8B-B14F-4D97-AF65-F5344CB8AC3E}">
        <p14:creationId xmlns:p14="http://schemas.microsoft.com/office/powerpoint/2010/main" val="170966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2E7C2E-4606-44C4-9D22-93AA20017078}"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C622A-6A20-417B-BE23-9650DA0B8240}" type="slidenum">
              <a:rPr lang="en-US" smtClean="0"/>
              <a:t>‹#›</a:t>
            </a:fld>
            <a:endParaRPr lang="en-US"/>
          </a:p>
        </p:txBody>
      </p:sp>
    </p:spTree>
    <p:extLst>
      <p:ext uri="{BB962C8B-B14F-4D97-AF65-F5344CB8AC3E}">
        <p14:creationId xmlns:p14="http://schemas.microsoft.com/office/powerpoint/2010/main" val="214902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2E7C2E-4606-44C4-9D22-93AA20017078}"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C622A-6A20-417B-BE23-9650DA0B8240}" type="slidenum">
              <a:rPr lang="en-US" smtClean="0"/>
              <a:t>‹#›</a:t>
            </a:fld>
            <a:endParaRPr lang="en-US"/>
          </a:p>
        </p:txBody>
      </p:sp>
    </p:spTree>
    <p:extLst>
      <p:ext uri="{BB962C8B-B14F-4D97-AF65-F5344CB8AC3E}">
        <p14:creationId xmlns:p14="http://schemas.microsoft.com/office/powerpoint/2010/main" val="152316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76ED723-A859-41D8-A657-83E55786A42F}" type="slidenum">
              <a:rPr lang="en-US"/>
              <a:pPr/>
              <a:t>‹#›</a:t>
            </a:fld>
            <a:endParaRPr lang="en-US"/>
          </a:p>
        </p:txBody>
      </p:sp>
    </p:spTree>
    <p:extLst>
      <p:ext uri="{BB962C8B-B14F-4D97-AF65-F5344CB8AC3E}">
        <p14:creationId xmlns:p14="http://schemas.microsoft.com/office/powerpoint/2010/main" val="290023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2E7C2E-4606-44C4-9D22-93AA20017078}"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C622A-6A20-417B-BE23-9650DA0B8240}" type="slidenum">
              <a:rPr lang="en-US" smtClean="0"/>
              <a:t>‹#›</a:t>
            </a:fld>
            <a:endParaRPr lang="en-US"/>
          </a:p>
        </p:txBody>
      </p:sp>
    </p:spTree>
    <p:extLst>
      <p:ext uri="{BB962C8B-B14F-4D97-AF65-F5344CB8AC3E}">
        <p14:creationId xmlns:p14="http://schemas.microsoft.com/office/powerpoint/2010/main" val="395357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2E7C2E-4606-44C4-9D22-93AA20017078}"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C622A-6A20-417B-BE23-9650DA0B8240}" type="slidenum">
              <a:rPr lang="en-US" smtClean="0"/>
              <a:t>‹#›</a:t>
            </a:fld>
            <a:endParaRPr lang="en-US"/>
          </a:p>
        </p:txBody>
      </p:sp>
    </p:spTree>
    <p:extLst>
      <p:ext uri="{BB962C8B-B14F-4D97-AF65-F5344CB8AC3E}">
        <p14:creationId xmlns:p14="http://schemas.microsoft.com/office/powerpoint/2010/main" val="16871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2E7C2E-4606-44C4-9D22-93AA20017078}"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C622A-6A20-417B-BE23-9650DA0B8240}" type="slidenum">
              <a:rPr lang="en-US" smtClean="0"/>
              <a:t>‹#›</a:t>
            </a:fld>
            <a:endParaRPr lang="en-US"/>
          </a:p>
        </p:txBody>
      </p:sp>
    </p:spTree>
    <p:extLst>
      <p:ext uri="{BB962C8B-B14F-4D97-AF65-F5344CB8AC3E}">
        <p14:creationId xmlns:p14="http://schemas.microsoft.com/office/powerpoint/2010/main" val="255210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2E7C2E-4606-44C4-9D22-93AA20017078}" type="datetimeFigureOut">
              <a:rPr lang="en-US" smtClean="0"/>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8C622A-6A20-417B-BE23-9650DA0B8240}" type="slidenum">
              <a:rPr lang="en-US" smtClean="0"/>
              <a:t>‹#›</a:t>
            </a:fld>
            <a:endParaRPr lang="en-US"/>
          </a:p>
        </p:txBody>
      </p:sp>
    </p:spTree>
    <p:extLst>
      <p:ext uri="{BB962C8B-B14F-4D97-AF65-F5344CB8AC3E}">
        <p14:creationId xmlns:p14="http://schemas.microsoft.com/office/powerpoint/2010/main" val="153085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2E7C2E-4606-44C4-9D22-93AA20017078}" type="datetimeFigureOut">
              <a:rPr lang="en-US" smtClean="0"/>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8C622A-6A20-417B-BE23-9650DA0B8240}" type="slidenum">
              <a:rPr lang="en-US" smtClean="0"/>
              <a:t>‹#›</a:t>
            </a:fld>
            <a:endParaRPr lang="en-US"/>
          </a:p>
        </p:txBody>
      </p:sp>
    </p:spTree>
    <p:extLst>
      <p:ext uri="{BB962C8B-B14F-4D97-AF65-F5344CB8AC3E}">
        <p14:creationId xmlns:p14="http://schemas.microsoft.com/office/powerpoint/2010/main" val="251075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E7C2E-4606-44C4-9D22-93AA20017078}" type="datetimeFigureOut">
              <a:rPr lang="en-US" smtClean="0"/>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8C622A-6A20-417B-BE23-9650DA0B8240}" type="slidenum">
              <a:rPr lang="en-US" smtClean="0"/>
              <a:t>‹#›</a:t>
            </a:fld>
            <a:endParaRPr lang="en-US"/>
          </a:p>
        </p:txBody>
      </p:sp>
    </p:spTree>
    <p:extLst>
      <p:ext uri="{BB962C8B-B14F-4D97-AF65-F5344CB8AC3E}">
        <p14:creationId xmlns:p14="http://schemas.microsoft.com/office/powerpoint/2010/main" val="340581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E7C2E-4606-44C4-9D22-93AA20017078}"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C622A-6A20-417B-BE23-9650DA0B8240}" type="slidenum">
              <a:rPr lang="en-US" smtClean="0"/>
              <a:t>‹#›</a:t>
            </a:fld>
            <a:endParaRPr lang="en-US"/>
          </a:p>
        </p:txBody>
      </p:sp>
    </p:spTree>
    <p:extLst>
      <p:ext uri="{BB962C8B-B14F-4D97-AF65-F5344CB8AC3E}">
        <p14:creationId xmlns:p14="http://schemas.microsoft.com/office/powerpoint/2010/main" val="374864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E7C2E-4606-44C4-9D22-93AA20017078}"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C622A-6A20-417B-BE23-9650DA0B8240}" type="slidenum">
              <a:rPr lang="en-US" smtClean="0"/>
              <a:t>‹#›</a:t>
            </a:fld>
            <a:endParaRPr lang="en-US"/>
          </a:p>
        </p:txBody>
      </p:sp>
    </p:spTree>
    <p:extLst>
      <p:ext uri="{BB962C8B-B14F-4D97-AF65-F5344CB8AC3E}">
        <p14:creationId xmlns:p14="http://schemas.microsoft.com/office/powerpoint/2010/main" val="75142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E7C2E-4606-44C4-9D22-93AA20017078}" type="datetimeFigureOut">
              <a:rPr lang="en-US" smtClean="0"/>
              <a:t>1/10/2019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C622A-6A20-417B-BE23-9650DA0B8240}" type="slidenum">
              <a:rPr lang="en-US" smtClean="0"/>
              <a:t>‹#›</a:t>
            </a:fld>
            <a:endParaRPr lang="en-US"/>
          </a:p>
        </p:txBody>
      </p:sp>
    </p:spTree>
    <p:extLst>
      <p:ext uri="{BB962C8B-B14F-4D97-AF65-F5344CB8AC3E}">
        <p14:creationId xmlns:p14="http://schemas.microsoft.com/office/powerpoint/2010/main" val="4176458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tlsqsvn.org.vn/bosuutap/picture.aspx?id=3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a/a8/%C4%90%E1%BA%A1i_b%C3%A1c_Ph%C3%A1p.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667000" y="2971800"/>
            <a:ext cx="4572000" cy="1015663"/>
          </a:xfrm>
          <a:prstGeom prst="rect">
            <a:avLst/>
          </a:prstGeom>
          <a:noFill/>
        </p:spPr>
        <p:txBody>
          <a:bodyPr wrap="square" rtlCol="0">
            <a:spAutoFit/>
          </a:bodyPr>
          <a:lstStyle/>
          <a:p>
            <a:r>
              <a:rPr lang="en-US" sz="6000" b="1" smtClean="0">
                <a:latin typeface="Times New Roman" pitchFamily="18" charset="0"/>
                <a:cs typeface="Times New Roman" pitchFamily="18" charset="0"/>
              </a:rPr>
              <a:t>ÔN BÀI CŨ</a:t>
            </a:r>
            <a:endParaRPr lang="en-US" sz="6000" b="1">
              <a:latin typeface="Times New Roman" pitchFamily="18" charset="0"/>
              <a:cs typeface="Times New Roman" pitchFamily="18" charset="0"/>
            </a:endParaRPr>
          </a:p>
        </p:txBody>
      </p:sp>
    </p:spTree>
    <p:extLst>
      <p:ext uri="{BB962C8B-B14F-4D97-AF65-F5344CB8AC3E}">
        <p14:creationId xmlns:p14="http://schemas.microsoft.com/office/powerpoint/2010/main" val="670920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subTitle" idx="1"/>
          </p:nvPr>
        </p:nvSpPr>
        <p:spPr>
          <a:xfrm flipV="1">
            <a:off x="1371600" y="3733800"/>
            <a:ext cx="76200" cy="152400"/>
          </a:xfrm>
        </p:spPr>
        <p:txBody>
          <a:bodyPr>
            <a:normAutofit fontScale="77500" lnSpcReduction="20000"/>
          </a:bodyPr>
          <a:lstStyle/>
          <a:p>
            <a:pPr marL="609600" indent="-609600">
              <a:lnSpc>
                <a:spcPct val="80000"/>
              </a:lnSpc>
            </a:pPr>
            <a:endParaRPr lang="en-US" sz="800"/>
          </a:p>
        </p:txBody>
      </p:sp>
      <p:sp>
        <p:nvSpPr>
          <p:cNvPr id="158724" name="Rectangle 4"/>
          <p:cNvSpPr>
            <a:spLocks noChangeArrowheads="1"/>
          </p:cNvSpPr>
          <p:nvPr/>
        </p:nvSpPr>
        <p:spPr bwMode="auto">
          <a:xfrm>
            <a:off x="0" y="990600"/>
            <a:ext cx="6934200" cy="4170363"/>
          </a:xfrm>
          <a:prstGeom prst="rect">
            <a:avLst/>
          </a:prstGeom>
          <a:noFill/>
          <a:ln>
            <a:noFill/>
          </a:ln>
          <a:effectLst/>
          <a:extLst>
            <a:ext uri="{909E8E84-426E-40DD-AFC4-6F175D3DCCD1}">
              <a14:hiddenFill xmlns:a14="http://schemas.microsoft.com/office/drawing/2010/main">
                <a:gradFill rotWithShape="1">
                  <a:gsLst>
                    <a:gs pos="0">
                      <a:srgbClr val="FF66FF"/>
                    </a:gs>
                    <a:gs pos="50000">
                      <a:schemeClr val="bg1"/>
                    </a:gs>
                    <a:gs pos="100000">
                      <a:srgbClr val="FF66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en-US" sz="2800" b="1">
                <a:solidFill>
                  <a:srgbClr val="0000FF"/>
                </a:solidFill>
                <a:latin typeface="Times New Roman" pitchFamily="18" charset="0"/>
              </a:rPr>
              <a:t>    a,</a:t>
            </a:r>
          </a:p>
          <a:p>
            <a:pPr marL="342900" indent="-342900"/>
            <a:r>
              <a:rPr lang="en-US" sz="2400" b="1" u="sng">
                <a:solidFill>
                  <a:srgbClr val="0000FF"/>
                </a:solidFill>
                <a:latin typeface="Times New Roman" pitchFamily="18" charset="0"/>
              </a:rPr>
              <a:t>Câu 1:</a:t>
            </a:r>
            <a:r>
              <a:rPr lang="en-US" sz="2400" b="1">
                <a:solidFill>
                  <a:srgbClr val="0000FF"/>
                </a:solidFill>
                <a:latin typeface="Times New Roman" pitchFamily="18" charset="0"/>
              </a:rPr>
              <a:t> Súng kíp của ta mới bắn một phát   thì súng </a:t>
            </a:r>
          </a:p>
          <a:p>
            <a:pPr marL="342900" indent="-342900"/>
            <a:endParaRPr lang="en-US" sz="2400" b="1">
              <a:solidFill>
                <a:srgbClr val="0000FF"/>
              </a:solidFill>
              <a:latin typeface="Times New Roman" pitchFamily="18" charset="0"/>
            </a:endParaRPr>
          </a:p>
          <a:p>
            <a:pPr marL="342900" indent="-342900"/>
            <a:r>
              <a:rPr lang="en-US" sz="2400" b="1">
                <a:solidFill>
                  <a:srgbClr val="0000FF"/>
                </a:solidFill>
                <a:latin typeface="Times New Roman" pitchFamily="18" charset="0"/>
              </a:rPr>
              <a:t>    kíp của họ đã bắn được năm, sáu mươi phát. </a:t>
            </a:r>
          </a:p>
          <a:p>
            <a:pPr marL="342900" indent="-342900"/>
            <a:r>
              <a:rPr lang="en-US" sz="2400" b="1">
                <a:solidFill>
                  <a:srgbClr val="0000FF"/>
                </a:solidFill>
                <a:latin typeface="Times New Roman" pitchFamily="18" charset="0"/>
              </a:rPr>
              <a:t>   </a:t>
            </a:r>
          </a:p>
          <a:p>
            <a:pPr marL="342900" indent="-342900"/>
            <a:r>
              <a:rPr lang="en-US" sz="2400" b="1" u="sng">
                <a:solidFill>
                  <a:srgbClr val="0000FF"/>
                </a:solidFill>
                <a:latin typeface="Times New Roman" pitchFamily="18" charset="0"/>
              </a:rPr>
              <a:t>Câu 2:</a:t>
            </a:r>
            <a:r>
              <a:rPr lang="en-US" sz="2400">
                <a:solidFill>
                  <a:srgbClr val="0000FF"/>
                </a:solidFill>
              </a:rPr>
              <a:t> </a:t>
            </a:r>
            <a:r>
              <a:rPr lang="en-US" sz="2400" b="1">
                <a:solidFill>
                  <a:srgbClr val="0000FF"/>
                </a:solidFill>
                <a:latin typeface="Times New Roman" pitchFamily="18" charset="0"/>
              </a:rPr>
              <a:t>Quan ta lạy súng thần công bốn lạy rồi mới </a:t>
            </a:r>
          </a:p>
          <a:p>
            <a:pPr marL="342900" indent="-342900"/>
            <a:endParaRPr lang="en-US" sz="2400" b="1">
              <a:solidFill>
                <a:srgbClr val="0000FF"/>
              </a:solidFill>
              <a:latin typeface="Times New Roman" pitchFamily="18" charset="0"/>
            </a:endParaRPr>
          </a:p>
          <a:p>
            <a:pPr marL="342900" indent="-342900"/>
            <a:r>
              <a:rPr lang="en-US" sz="2400" b="1">
                <a:solidFill>
                  <a:srgbClr val="0000FF"/>
                </a:solidFill>
                <a:latin typeface="Times New Roman" pitchFamily="18" charset="0"/>
              </a:rPr>
              <a:t>    bắn,  trong khi ấy đại bác của họ đã bắn được hai </a:t>
            </a:r>
          </a:p>
          <a:p>
            <a:pPr marL="342900" indent="-342900"/>
            <a:endParaRPr lang="en-US" sz="2400" b="1">
              <a:solidFill>
                <a:srgbClr val="0000FF"/>
              </a:solidFill>
              <a:latin typeface="Times New Roman" pitchFamily="18" charset="0"/>
            </a:endParaRPr>
          </a:p>
          <a:p>
            <a:pPr marL="342900" indent="-342900"/>
            <a:r>
              <a:rPr lang="en-US" sz="2400" b="1">
                <a:solidFill>
                  <a:srgbClr val="0000FF"/>
                </a:solidFill>
                <a:latin typeface="Times New Roman" pitchFamily="18" charset="0"/>
              </a:rPr>
              <a:t>    mươi viên.</a:t>
            </a:r>
          </a:p>
          <a:p>
            <a:pPr marL="342900" indent="-342900"/>
            <a:endParaRPr lang="en-US" sz="2400" b="1">
              <a:solidFill>
                <a:srgbClr val="0000FF"/>
              </a:solidFill>
              <a:latin typeface="Times New Roman" pitchFamily="18" charset="0"/>
            </a:endParaRPr>
          </a:p>
        </p:txBody>
      </p:sp>
      <p:sp>
        <p:nvSpPr>
          <p:cNvPr id="158727" name="Line 7"/>
          <p:cNvSpPr>
            <a:spLocks noChangeShapeType="1"/>
          </p:cNvSpPr>
          <p:nvPr/>
        </p:nvSpPr>
        <p:spPr bwMode="auto">
          <a:xfrm flipH="1">
            <a:off x="5486400" y="1447800"/>
            <a:ext cx="1524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8" name="Text Box 8"/>
          <p:cNvSpPr txBox="1">
            <a:spLocks noChangeArrowheads="1"/>
          </p:cNvSpPr>
          <p:nvPr/>
        </p:nvSpPr>
        <p:spPr bwMode="auto">
          <a:xfrm>
            <a:off x="2438400" y="18288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latin typeface="Times New Roman" pitchFamily="18" charset="0"/>
              </a:rPr>
              <a:t>Vế 1</a:t>
            </a:r>
          </a:p>
        </p:txBody>
      </p:sp>
      <p:sp>
        <p:nvSpPr>
          <p:cNvPr id="158729" name="Text Box 9"/>
          <p:cNvSpPr txBox="1">
            <a:spLocks noChangeArrowheads="1"/>
          </p:cNvSpPr>
          <p:nvPr/>
        </p:nvSpPr>
        <p:spPr bwMode="auto">
          <a:xfrm>
            <a:off x="2438400" y="25908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latin typeface="Times New Roman" pitchFamily="18" charset="0"/>
              </a:rPr>
              <a:t>Vế 2</a:t>
            </a:r>
          </a:p>
        </p:txBody>
      </p:sp>
      <p:sp>
        <p:nvSpPr>
          <p:cNvPr id="158730" name="Line 10"/>
          <p:cNvSpPr>
            <a:spLocks noChangeShapeType="1"/>
          </p:cNvSpPr>
          <p:nvPr/>
        </p:nvSpPr>
        <p:spPr bwMode="auto">
          <a:xfrm flipH="1">
            <a:off x="990600" y="3636963"/>
            <a:ext cx="1524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31" name="Text Box 11"/>
          <p:cNvSpPr txBox="1">
            <a:spLocks noChangeArrowheads="1"/>
          </p:cNvSpPr>
          <p:nvPr/>
        </p:nvSpPr>
        <p:spPr bwMode="auto">
          <a:xfrm>
            <a:off x="3429000" y="32766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latin typeface="Times New Roman" pitchFamily="18" charset="0"/>
              </a:rPr>
              <a:t>Vế 1</a:t>
            </a:r>
          </a:p>
        </p:txBody>
      </p:sp>
      <p:sp>
        <p:nvSpPr>
          <p:cNvPr id="158732" name="Text Box 12"/>
          <p:cNvSpPr txBox="1">
            <a:spLocks noChangeArrowheads="1"/>
          </p:cNvSpPr>
          <p:nvPr/>
        </p:nvSpPr>
        <p:spPr bwMode="auto">
          <a:xfrm>
            <a:off x="3505200" y="40386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latin typeface="Times New Roman" pitchFamily="18" charset="0"/>
              </a:rPr>
              <a:t>Vế 2</a:t>
            </a:r>
          </a:p>
        </p:txBody>
      </p:sp>
      <p:sp>
        <p:nvSpPr>
          <p:cNvPr id="158733" name="Rectangle 13"/>
          <p:cNvSpPr>
            <a:spLocks noChangeArrowheads="1"/>
          </p:cNvSpPr>
          <p:nvPr/>
        </p:nvSpPr>
        <p:spPr bwMode="auto">
          <a:xfrm>
            <a:off x="6781800" y="1766888"/>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i="1">
                <a:latin typeface="Times New Roman" pitchFamily="18" charset="0"/>
              </a:rPr>
              <a:t>- </a:t>
            </a:r>
            <a:r>
              <a:rPr lang="en-US" sz="2800" b="1">
                <a:latin typeface="Times New Roman" pitchFamily="18" charset="0"/>
              </a:rPr>
              <a:t>Từ</a:t>
            </a:r>
            <a:r>
              <a:rPr lang="en-US" sz="2800" b="1">
                <a:solidFill>
                  <a:srgbClr val="009900"/>
                </a:solidFill>
                <a:latin typeface="Times New Roman" pitchFamily="18" charset="0"/>
              </a:rPr>
              <a:t> </a:t>
            </a:r>
            <a:r>
              <a:rPr lang="en-US" sz="2800" b="1" smtClean="0">
                <a:solidFill>
                  <a:srgbClr val="FF0000"/>
                </a:solidFill>
                <a:latin typeface="Times New Roman" pitchFamily="18" charset="0"/>
              </a:rPr>
              <a:t>thì </a:t>
            </a:r>
            <a:endParaRPr lang="en-US" sz="2800" b="1">
              <a:solidFill>
                <a:srgbClr val="FF0000"/>
              </a:solidFill>
              <a:latin typeface="Times New Roman" pitchFamily="18" charset="0"/>
            </a:endParaRPr>
          </a:p>
        </p:txBody>
      </p:sp>
      <p:sp>
        <p:nvSpPr>
          <p:cNvPr id="158734" name="Rectangle 14"/>
          <p:cNvSpPr>
            <a:spLocks noChangeArrowheads="1"/>
          </p:cNvSpPr>
          <p:nvPr/>
        </p:nvSpPr>
        <p:spPr bwMode="auto">
          <a:xfrm>
            <a:off x="7010400" y="36576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FF0000"/>
                </a:solidFill>
                <a:latin typeface="Times New Roman" pitchFamily="18" charset="0"/>
              </a:rPr>
              <a:t>- </a:t>
            </a:r>
            <a:r>
              <a:rPr lang="en-US" sz="2800" b="1">
                <a:solidFill>
                  <a:srgbClr val="FF0000"/>
                </a:solidFill>
                <a:latin typeface="Times New Roman" pitchFamily="18" charset="0"/>
              </a:rPr>
              <a:t>Dấu phẩy</a:t>
            </a:r>
            <a:r>
              <a:rPr lang="en-US" sz="2800">
                <a:solidFill>
                  <a:srgbClr val="FF0000"/>
                </a:solidFill>
                <a:latin typeface="Times New Roman" pitchFamily="18" charset="0"/>
              </a:rPr>
              <a:t> </a:t>
            </a:r>
          </a:p>
        </p:txBody>
      </p:sp>
      <p:sp>
        <p:nvSpPr>
          <p:cNvPr id="158737" name="Text Box 17"/>
          <p:cNvSpPr txBox="1">
            <a:spLocks noChangeArrowheads="1"/>
          </p:cNvSpPr>
          <p:nvPr/>
        </p:nvSpPr>
        <p:spPr bwMode="auto">
          <a:xfrm>
            <a:off x="6896100" y="152400"/>
            <a:ext cx="2057400" cy="1382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Ranh giới giữa các vế câu ghép</a:t>
            </a:r>
          </a:p>
        </p:txBody>
      </p:sp>
      <p:sp>
        <p:nvSpPr>
          <p:cNvPr id="158738" name="Line 18"/>
          <p:cNvSpPr>
            <a:spLocks noChangeShapeType="1"/>
          </p:cNvSpPr>
          <p:nvPr/>
        </p:nvSpPr>
        <p:spPr bwMode="auto">
          <a:xfrm>
            <a:off x="6883400" y="1104900"/>
            <a:ext cx="50800" cy="5753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1" name="Line 21"/>
          <p:cNvSpPr>
            <a:spLocks noChangeShapeType="1"/>
          </p:cNvSpPr>
          <p:nvPr/>
        </p:nvSpPr>
        <p:spPr bwMode="auto">
          <a:xfrm>
            <a:off x="1066800" y="1905000"/>
            <a:ext cx="426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2" name="Line 22"/>
          <p:cNvSpPr>
            <a:spLocks noChangeShapeType="1"/>
          </p:cNvSpPr>
          <p:nvPr/>
        </p:nvSpPr>
        <p:spPr bwMode="auto">
          <a:xfrm>
            <a:off x="6172200" y="18288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4" name="Line 24"/>
          <p:cNvSpPr>
            <a:spLocks noChangeShapeType="1"/>
          </p:cNvSpPr>
          <p:nvPr/>
        </p:nvSpPr>
        <p:spPr bwMode="auto">
          <a:xfrm>
            <a:off x="482600" y="2590800"/>
            <a:ext cx="5562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5" name="Line 25"/>
          <p:cNvSpPr>
            <a:spLocks noChangeShapeType="1"/>
          </p:cNvSpPr>
          <p:nvPr/>
        </p:nvSpPr>
        <p:spPr bwMode="auto">
          <a:xfrm>
            <a:off x="1054100" y="3302000"/>
            <a:ext cx="5715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6" name="Line 26"/>
          <p:cNvSpPr>
            <a:spLocks noChangeShapeType="1"/>
          </p:cNvSpPr>
          <p:nvPr/>
        </p:nvSpPr>
        <p:spPr bwMode="auto">
          <a:xfrm>
            <a:off x="342900" y="40386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7" name="Line 27"/>
          <p:cNvSpPr>
            <a:spLocks noChangeShapeType="1"/>
          </p:cNvSpPr>
          <p:nvPr/>
        </p:nvSpPr>
        <p:spPr bwMode="auto">
          <a:xfrm>
            <a:off x="1143000" y="4051300"/>
            <a:ext cx="5638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8" name="Line 28"/>
          <p:cNvSpPr>
            <a:spLocks noChangeShapeType="1"/>
          </p:cNvSpPr>
          <p:nvPr/>
        </p:nvSpPr>
        <p:spPr bwMode="auto">
          <a:xfrm>
            <a:off x="381000" y="4762500"/>
            <a:ext cx="1295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9" name="Rectangle 29"/>
          <p:cNvSpPr>
            <a:spLocks noChangeArrowheads="1"/>
          </p:cNvSpPr>
          <p:nvPr/>
        </p:nvSpPr>
        <p:spPr bwMode="auto">
          <a:xfrm>
            <a:off x="228600" y="334963"/>
            <a:ext cx="2362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Times New Roman" pitchFamily="18" charset="0"/>
              </a:rPr>
              <a:t>I/ Nhận xét: </a:t>
            </a:r>
            <a:endParaRPr lang="en-US" sz="3200">
              <a:solidFill>
                <a:srgbClr val="FF0000"/>
              </a:solidFill>
              <a:latin typeface="Times New Roman" pitchFamily="18" charset="0"/>
            </a:endParaRPr>
          </a:p>
        </p:txBody>
      </p:sp>
      <p:sp>
        <p:nvSpPr>
          <p:cNvPr id="3" name="Oval 2"/>
          <p:cNvSpPr/>
          <p:nvPr/>
        </p:nvSpPr>
        <p:spPr>
          <a:xfrm>
            <a:off x="5638800" y="14478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23900" y="3795713"/>
            <a:ext cx="419100" cy="319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38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8727"/>
                                        </p:tgtEl>
                                        <p:attrNameLst>
                                          <p:attrName>style.visibility</p:attrName>
                                        </p:attrNameLst>
                                      </p:cBhvr>
                                      <p:to>
                                        <p:strVal val="visible"/>
                                      </p:to>
                                    </p:set>
                                    <p:animEffect transition="in" filter="wipe(down)">
                                      <p:cBhvr>
                                        <p:cTn id="7" dur="500"/>
                                        <p:tgtEl>
                                          <p:spTgt spid="1587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8741"/>
                                        </p:tgtEl>
                                        <p:attrNameLst>
                                          <p:attrName>style.visibility</p:attrName>
                                        </p:attrNameLst>
                                      </p:cBhvr>
                                      <p:to>
                                        <p:strVal val="visible"/>
                                      </p:to>
                                    </p:set>
                                    <p:animEffect transition="in" filter="wipe(down)">
                                      <p:cBhvr>
                                        <p:cTn id="12" dur="500"/>
                                        <p:tgtEl>
                                          <p:spTgt spid="1587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8742"/>
                                        </p:tgtEl>
                                        <p:attrNameLst>
                                          <p:attrName>style.visibility</p:attrName>
                                        </p:attrNameLst>
                                      </p:cBhvr>
                                      <p:to>
                                        <p:strVal val="visible"/>
                                      </p:to>
                                    </p:set>
                                    <p:animEffect transition="in" filter="barn(inVertical)">
                                      <p:cBhvr>
                                        <p:cTn id="17" dur="500"/>
                                        <p:tgtEl>
                                          <p:spTgt spid="15874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8728"/>
                                        </p:tgtEl>
                                        <p:attrNameLst>
                                          <p:attrName>style.visibility</p:attrName>
                                        </p:attrNameLst>
                                      </p:cBhvr>
                                      <p:to>
                                        <p:strVal val="visible"/>
                                      </p:to>
                                    </p:set>
                                    <p:animEffect transition="in" filter="wipe(down)">
                                      <p:cBhvr>
                                        <p:cTn id="20" dur="500"/>
                                        <p:tgtEl>
                                          <p:spTgt spid="1587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8744"/>
                                        </p:tgtEl>
                                        <p:attrNameLst>
                                          <p:attrName>style.visibility</p:attrName>
                                        </p:attrNameLst>
                                      </p:cBhvr>
                                      <p:to>
                                        <p:strVal val="visible"/>
                                      </p:to>
                                    </p:set>
                                    <p:animEffect transition="in" filter="barn(inVertical)">
                                      <p:cBhvr>
                                        <p:cTn id="25" dur="500"/>
                                        <p:tgtEl>
                                          <p:spTgt spid="15874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8729"/>
                                        </p:tgtEl>
                                        <p:attrNameLst>
                                          <p:attrName>style.visibility</p:attrName>
                                        </p:attrNameLst>
                                      </p:cBhvr>
                                      <p:to>
                                        <p:strVal val="visible"/>
                                      </p:to>
                                    </p:set>
                                    <p:animEffect transition="in" filter="barn(inVertical)">
                                      <p:cBhvr>
                                        <p:cTn id="28" dur="500"/>
                                        <p:tgtEl>
                                          <p:spTgt spid="1587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8730"/>
                                        </p:tgtEl>
                                        <p:attrNameLst>
                                          <p:attrName>style.visibility</p:attrName>
                                        </p:attrNameLst>
                                      </p:cBhvr>
                                      <p:to>
                                        <p:strVal val="visible"/>
                                      </p:to>
                                    </p:set>
                                    <p:animEffect transition="in" filter="wipe(down)">
                                      <p:cBhvr>
                                        <p:cTn id="33" dur="500"/>
                                        <p:tgtEl>
                                          <p:spTgt spid="15873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8745"/>
                                        </p:tgtEl>
                                        <p:attrNameLst>
                                          <p:attrName>style.visibility</p:attrName>
                                        </p:attrNameLst>
                                      </p:cBhvr>
                                      <p:to>
                                        <p:strVal val="visible"/>
                                      </p:to>
                                    </p:set>
                                    <p:animEffect transition="in" filter="barn(inVertical)">
                                      <p:cBhvr>
                                        <p:cTn id="38" dur="500"/>
                                        <p:tgtEl>
                                          <p:spTgt spid="15874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8731"/>
                                        </p:tgtEl>
                                        <p:attrNameLst>
                                          <p:attrName>style.visibility</p:attrName>
                                        </p:attrNameLst>
                                      </p:cBhvr>
                                      <p:to>
                                        <p:strVal val="visible"/>
                                      </p:to>
                                    </p:set>
                                    <p:animEffect transition="in" filter="barn(inVertical)">
                                      <p:cBhvr>
                                        <p:cTn id="41" dur="500"/>
                                        <p:tgtEl>
                                          <p:spTgt spid="15873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58746"/>
                                        </p:tgtEl>
                                        <p:attrNameLst>
                                          <p:attrName>style.visibility</p:attrName>
                                        </p:attrNameLst>
                                      </p:cBhvr>
                                      <p:to>
                                        <p:strVal val="visible"/>
                                      </p:to>
                                    </p:set>
                                    <p:animEffect transition="in" filter="barn(inVertical)">
                                      <p:cBhvr>
                                        <p:cTn id="44" dur="500"/>
                                        <p:tgtEl>
                                          <p:spTgt spid="15874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8747"/>
                                        </p:tgtEl>
                                        <p:attrNameLst>
                                          <p:attrName>style.visibility</p:attrName>
                                        </p:attrNameLst>
                                      </p:cBhvr>
                                      <p:to>
                                        <p:strVal val="visible"/>
                                      </p:to>
                                    </p:set>
                                    <p:animEffect transition="in" filter="barn(inVertical)">
                                      <p:cBhvr>
                                        <p:cTn id="49" dur="500"/>
                                        <p:tgtEl>
                                          <p:spTgt spid="15874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58732"/>
                                        </p:tgtEl>
                                        <p:attrNameLst>
                                          <p:attrName>style.visibility</p:attrName>
                                        </p:attrNameLst>
                                      </p:cBhvr>
                                      <p:to>
                                        <p:strVal val="visible"/>
                                      </p:to>
                                    </p:set>
                                    <p:animEffect transition="in" filter="barn(inVertical)">
                                      <p:cBhvr>
                                        <p:cTn id="52" dur="500"/>
                                        <p:tgtEl>
                                          <p:spTgt spid="15873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58748"/>
                                        </p:tgtEl>
                                        <p:attrNameLst>
                                          <p:attrName>style.visibility</p:attrName>
                                        </p:attrNameLst>
                                      </p:cBhvr>
                                      <p:to>
                                        <p:strVal val="visible"/>
                                      </p:to>
                                    </p:set>
                                    <p:animEffect transition="in" filter="barn(inVertical)">
                                      <p:cBhvr>
                                        <p:cTn id="55" dur="500"/>
                                        <p:tgtEl>
                                          <p:spTgt spid="158748"/>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58737"/>
                                        </p:tgtEl>
                                        <p:attrNameLst>
                                          <p:attrName>style.visibility</p:attrName>
                                        </p:attrNameLst>
                                      </p:cBhvr>
                                      <p:to>
                                        <p:strVal val="visible"/>
                                      </p:to>
                                    </p:set>
                                    <p:animEffect transition="in" filter="circle(in)">
                                      <p:cBhvr>
                                        <p:cTn id="60" dur="2000"/>
                                        <p:tgtEl>
                                          <p:spTgt spid="158737"/>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heel(1)">
                                      <p:cBhvr>
                                        <p:cTn id="63" dur="2000"/>
                                        <p:tgtEl>
                                          <p:spTgt spid="3"/>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58733"/>
                                        </p:tgtEl>
                                        <p:attrNameLst>
                                          <p:attrName>style.visibility</p:attrName>
                                        </p:attrNameLst>
                                      </p:cBhvr>
                                      <p:to>
                                        <p:strVal val="visible"/>
                                      </p:to>
                                    </p:set>
                                    <p:animEffect transition="in" filter="barn(inVertical)">
                                      <p:cBhvr>
                                        <p:cTn id="66" dur="500"/>
                                        <p:tgtEl>
                                          <p:spTgt spid="158733"/>
                                        </p:tgtEl>
                                      </p:cBhvr>
                                    </p:animEffect>
                                  </p:childTnLst>
                                </p:cTn>
                              </p:par>
                              <p:par>
                                <p:cTn id="67" presetID="21" presetClass="emph" presetSubtype="0" fill="hold" grpId="1" nodeType="withEffect">
                                  <p:stCondLst>
                                    <p:cond delay="0"/>
                                  </p:stCondLst>
                                  <p:childTnLst>
                                    <p:animClr clrSpc="hsl" dir="cw">
                                      <p:cBhvr override="childStyle">
                                        <p:cTn id="68" dur="500" fill="hold"/>
                                        <p:tgtEl>
                                          <p:spTgt spid="3"/>
                                        </p:tgtEl>
                                        <p:attrNameLst>
                                          <p:attrName>style.color</p:attrName>
                                        </p:attrNameLst>
                                      </p:cBhvr>
                                      <p:by>
                                        <p:hsl h="7200000" s="0" l="0"/>
                                      </p:by>
                                    </p:animClr>
                                    <p:animClr clrSpc="hsl" dir="cw">
                                      <p:cBhvr>
                                        <p:cTn id="69" dur="500" fill="hold"/>
                                        <p:tgtEl>
                                          <p:spTgt spid="3"/>
                                        </p:tgtEl>
                                        <p:attrNameLst>
                                          <p:attrName>fillcolor</p:attrName>
                                        </p:attrNameLst>
                                      </p:cBhvr>
                                      <p:by>
                                        <p:hsl h="7200000" s="0" l="0"/>
                                      </p:by>
                                    </p:animClr>
                                    <p:animClr clrSpc="hsl" dir="cw">
                                      <p:cBhvr>
                                        <p:cTn id="70" dur="500" fill="hold"/>
                                        <p:tgtEl>
                                          <p:spTgt spid="3"/>
                                        </p:tgtEl>
                                        <p:attrNameLst>
                                          <p:attrName>stroke.color</p:attrName>
                                        </p:attrNameLst>
                                      </p:cBhvr>
                                      <p:by>
                                        <p:hsl h="7200000" s="0" l="0"/>
                                      </p:by>
                                    </p:animClr>
                                    <p:set>
                                      <p:cBhvr>
                                        <p:cTn id="71" dur="500" fill="hold"/>
                                        <p:tgtEl>
                                          <p:spTgt spid="3"/>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58734"/>
                                        </p:tgtEl>
                                        <p:attrNameLst>
                                          <p:attrName>style.visibility</p:attrName>
                                        </p:attrNameLst>
                                      </p:cBhvr>
                                      <p:to>
                                        <p:strVal val="visible"/>
                                      </p:to>
                                    </p:set>
                                    <p:animEffect transition="in" filter="wipe(down)">
                                      <p:cBhvr>
                                        <p:cTn id="76" dur="500"/>
                                        <p:tgtEl>
                                          <p:spTgt spid="158734"/>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heel(1)">
                                      <p:cBhvr>
                                        <p:cTn id="79" dur="2000"/>
                                        <p:tgtEl>
                                          <p:spTgt spid="28"/>
                                        </p:tgtEl>
                                      </p:cBhvr>
                                    </p:animEffect>
                                  </p:childTnLst>
                                </p:cTn>
                              </p:par>
                              <p:par>
                                <p:cTn id="80" presetID="21" presetClass="emph" presetSubtype="0" fill="hold" grpId="1" nodeType="withEffect">
                                  <p:stCondLst>
                                    <p:cond delay="0"/>
                                  </p:stCondLst>
                                  <p:childTnLst>
                                    <p:animClr clrSpc="hsl" dir="cw">
                                      <p:cBhvr override="childStyle">
                                        <p:cTn id="81" dur="500" fill="hold"/>
                                        <p:tgtEl>
                                          <p:spTgt spid="28"/>
                                        </p:tgtEl>
                                        <p:attrNameLst>
                                          <p:attrName>style.color</p:attrName>
                                        </p:attrNameLst>
                                      </p:cBhvr>
                                      <p:by>
                                        <p:hsl h="7200000" s="0" l="0"/>
                                      </p:by>
                                    </p:animClr>
                                    <p:animClr clrSpc="hsl" dir="cw">
                                      <p:cBhvr>
                                        <p:cTn id="82" dur="500" fill="hold"/>
                                        <p:tgtEl>
                                          <p:spTgt spid="28"/>
                                        </p:tgtEl>
                                        <p:attrNameLst>
                                          <p:attrName>fillcolor</p:attrName>
                                        </p:attrNameLst>
                                      </p:cBhvr>
                                      <p:by>
                                        <p:hsl h="7200000" s="0" l="0"/>
                                      </p:by>
                                    </p:animClr>
                                    <p:animClr clrSpc="hsl" dir="cw">
                                      <p:cBhvr>
                                        <p:cTn id="83" dur="500" fill="hold"/>
                                        <p:tgtEl>
                                          <p:spTgt spid="28"/>
                                        </p:tgtEl>
                                        <p:attrNameLst>
                                          <p:attrName>stroke.color</p:attrName>
                                        </p:attrNameLst>
                                      </p:cBhvr>
                                      <p:by>
                                        <p:hsl h="7200000" s="0" l="0"/>
                                      </p:by>
                                    </p:animClr>
                                    <p:set>
                                      <p:cBhvr>
                                        <p:cTn id="84"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7" grpId="0" animBg="1"/>
      <p:bldP spid="158728" grpId="0"/>
      <p:bldP spid="158729" grpId="0"/>
      <p:bldP spid="158730" grpId="0" animBg="1"/>
      <p:bldP spid="158731" grpId="0"/>
      <p:bldP spid="158732" grpId="0"/>
      <p:bldP spid="158733" grpId="0"/>
      <p:bldP spid="158734" grpId="0"/>
      <p:bldP spid="158737" grpId="0" animBg="1"/>
      <p:bldP spid="158741" grpId="0" animBg="1"/>
      <p:bldP spid="158742" grpId="0" animBg="1"/>
      <p:bldP spid="158744" grpId="0" animBg="1"/>
      <p:bldP spid="158745" grpId="0" animBg="1"/>
      <p:bldP spid="158746" grpId="0" animBg="1"/>
      <p:bldP spid="158747" grpId="0" animBg="1"/>
      <p:bldP spid="158748" grpId="0" animBg="1"/>
      <p:bldP spid="3" grpId="0" animBg="1"/>
      <p:bldP spid="3" grpId="1" animBg="1"/>
      <p:bldP spid="28" grpId="0" animBg="1"/>
      <p:bldP spid="2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ChangeArrowheads="1"/>
          </p:cNvSpPr>
          <p:nvPr/>
        </p:nvSpPr>
        <p:spPr bwMode="auto">
          <a:xfrm>
            <a:off x="0" y="3429000"/>
            <a:ext cx="6629400" cy="2227263"/>
          </a:xfrm>
          <a:prstGeom prst="rect">
            <a:avLst/>
          </a:prstGeom>
          <a:noFill/>
          <a:ln>
            <a:noFill/>
          </a:ln>
          <a:effectLst/>
          <a:extLst>
            <a:ext uri="{909E8E84-426E-40DD-AFC4-6F175D3DCCD1}">
              <a14:hiddenFill xmlns:a14="http://schemas.microsoft.com/office/drawing/2010/main">
                <a:gradFill rotWithShape="1">
                  <a:gsLst>
                    <a:gs pos="0">
                      <a:srgbClr val="66FF66"/>
                    </a:gs>
                    <a:gs pos="50000">
                      <a:schemeClr val="bg1"/>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solidFill>
                  <a:srgbClr val="0000FF"/>
                </a:solidFill>
                <a:latin typeface="Times New Roman" pitchFamily="18" charset="0"/>
              </a:rPr>
              <a:t>c,  Kia là những mái nhà đứng sau lũy tre;  </a:t>
            </a:r>
          </a:p>
          <a:p>
            <a:endParaRPr lang="en-US" sz="2800" b="1">
              <a:solidFill>
                <a:srgbClr val="0000FF"/>
              </a:solidFill>
              <a:latin typeface="Times New Roman" pitchFamily="18" charset="0"/>
            </a:endParaRPr>
          </a:p>
          <a:p>
            <a:r>
              <a:rPr lang="en-US" sz="2800" b="1">
                <a:solidFill>
                  <a:srgbClr val="0000FF"/>
                </a:solidFill>
                <a:latin typeface="Times New Roman" pitchFamily="18" charset="0"/>
              </a:rPr>
              <a:t>đây là mái đình cong cong;  kia nữa là sân phơi.</a:t>
            </a:r>
          </a:p>
          <a:p>
            <a:endParaRPr lang="en-US" sz="2800" b="1">
              <a:solidFill>
                <a:srgbClr val="0000FF"/>
              </a:solidFill>
              <a:latin typeface="Times New Roman" pitchFamily="18" charset="0"/>
            </a:endParaRPr>
          </a:p>
        </p:txBody>
      </p:sp>
      <p:sp>
        <p:nvSpPr>
          <p:cNvPr id="159749" name="Rectangle 5"/>
          <p:cNvSpPr>
            <a:spLocks noChangeArrowheads="1"/>
          </p:cNvSpPr>
          <p:nvPr/>
        </p:nvSpPr>
        <p:spPr bwMode="auto">
          <a:xfrm>
            <a:off x="0" y="1524000"/>
            <a:ext cx="6629400" cy="1800225"/>
          </a:xfrm>
          <a:prstGeom prst="rect">
            <a:avLst/>
          </a:prstGeom>
          <a:noFill/>
          <a:ln>
            <a:noFill/>
          </a:ln>
          <a:effectLst/>
          <a:extLst>
            <a:ext uri="{909E8E84-426E-40DD-AFC4-6F175D3DCCD1}">
              <a14:hiddenFill xmlns:a14="http://schemas.microsoft.com/office/drawing/2010/main">
                <a:gradFill rotWithShape="1">
                  <a:gsLst>
                    <a:gs pos="0">
                      <a:srgbClr val="9966FF"/>
                    </a:gs>
                    <a:gs pos="50000">
                      <a:schemeClr val="bg1"/>
                    </a:gs>
                    <a:gs pos="100000">
                      <a:srgbClr val="9966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solidFill>
                  <a:srgbClr val="0000FF"/>
                </a:solidFill>
                <a:latin typeface="Times New Roman" pitchFamily="18" charset="0"/>
              </a:rPr>
              <a:t>b, Cảnh vật xung quanh tôi đang có sự </a:t>
            </a:r>
          </a:p>
          <a:p>
            <a:endParaRPr lang="en-US" sz="2800" b="1">
              <a:solidFill>
                <a:srgbClr val="0000FF"/>
              </a:solidFill>
              <a:latin typeface="Times New Roman" pitchFamily="18" charset="0"/>
            </a:endParaRPr>
          </a:p>
          <a:p>
            <a:r>
              <a:rPr lang="en-US" sz="2800" b="1">
                <a:solidFill>
                  <a:srgbClr val="0000FF"/>
                </a:solidFill>
                <a:latin typeface="Times New Roman" pitchFamily="18" charset="0"/>
              </a:rPr>
              <a:t>thay đổi lớn :  hôm nay tôi đi học .</a:t>
            </a:r>
          </a:p>
          <a:p>
            <a:endParaRPr lang="en-US" sz="2800" b="1">
              <a:solidFill>
                <a:srgbClr val="0000FF"/>
              </a:solidFill>
              <a:latin typeface="Times New Roman" pitchFamily="18" charset="0"/>
            </a:endParaRPr>
          </a:p>
        </p:txBody>
      </p:sp>
      <p:sp>
        <p:nvSpPr>
          <p:cNvPr id="159750" name="Line 6"/>
          <p:cNvSpPr>
            <a:spLocks noChangeShapeType="1"/>
          </p:cNvSpPr>
          <p:nvPr/>
        </p:nvSpPr>
        <p:spPr bwMode="auto">
          <a:xfrm flipH="1">
            <a:off x="2108200" y="2451100"/>
            <a:ext cx="1524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51" name="Text Box 7"/>
          <p:cNvSpPr txBox="1">
            <a:spLocks noChangeArrowheads="1"/>
          </p:cNvSpPr>
          <p:nvPr/>
        </p:nvSpPr>
        <p:spPr bwMode="auto">
          <a:xfrm>
            <a:off x="2971800" y="19812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latin typeface="Times New Roman" pitchFamily="18" charset="0"/>
              </a:rPr>
              <a:t>Vế 1</a:t>
            </a:r>
          </a:p>
        </p:txBody>
      </p:sp>
      <p:sp>
        <p:nvSpPr>
          <p:cNvPr id="159752" name="Text Box 8"/>
          <p:cNvSpPr txBox="1">
            <a:spLocks noChangeArrowheads="1"/>
          </p:cNvSpPr>
          <p:nvPr/>
        </p:nvSpPr>
        <p:spPr bwMode="auto">
          <a:xfrm>
            <a:off x="3048000" y="28956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latin typeface="Times New Roman" pitchFamily="18" charset="0"/>
              </a:rPr>
              <a:t>Vế 2</a:t>
            </a:r>
          </a:p>
        </p:txBody>
      </p:sp>
      <p:sp>
        <p:nvSpPr>
          <p:cNvPr id="159753" name="Line 9"/>
          <p:cNvSpPr>
            <a:spLocks noChangeShapeType="1"/>
          </p:cNvSpPr>
          <p:nvPr/>
        </p:nvSpPr>
        <p:spPr bwMode="auto">
          <a:xfrm flipH="1">
            <a:off x="6477000" y="3556000"/>
            <a:ext cx="1524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54" name="Line 10"/>
          <p:cNvSpPr>
            <a:spLocks noChangeShapeType="1"/>
          </p:cNvSpPr>
          <p:nvPr/>
        </p:nvSpPr>
        <p:spPr bwMode="auto">
          <a:xfrm flipH="1">
            <a:off x="4191000" y="4343400"/>
            <a:ext cx="1524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55" name="Text Box 11"/>
          <p:cNvSpPr txBox="1">
            <a:spLocks noChangeArrowheads="1"/>
          </p:cNvSpPr>
          <p:nvPr/>
        </p:nvSpPr>
        <p:spPr bwMode="auto">
          <a:xfrm>
            <a:off x="2514600" y="38862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latin typeface="Times New Roman" pitchFamily="18" charset="0"/>
              </a:rPr>
              <a:t>Vế 1</a:t>
            </a:r>
          </a:p>
        </p:txBody>
      </p:sp>
      <p:sp>
        <p:nvSpPr>
          <p:cNvPr id="159756" name="Text Box 12"/>
          <p:cNvSpPr txBox="1">
            <a:spLocks noChangeArrowheads="1"/>
          </p:cNvSpPr>
          <p:nvPr/>
        </p:nvSpPr>
        <p:spPr bwMode="auto">
          <a:xfrm>
            <a:off x="1600200" y="47244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latin typeface="Times New Roman" pitchFamily="18" charset="0"/>
              </a:rPr>
              <a:t>Vế 2</a:t>
            </a:r>
          </a:p>
        </p:txBody>
      </p:sp>
      <p:sp>
        <p:nvSpPr>
          <p:cNvPr id="159757" name="Text Box 13"/>
          <p:cNvSpPr txBox="1">
            <a:spLocks noChangeArrowheads="1"/>
          </p:cNvSpPr>
          <p:nvPr/>
        </p:nvSpPr>
        <p:spPr bwMode="auto">
          <a:xfrm>
            <a:off x="4876800" y="47244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latin typeface="Times New Roman" pitchFamily="18" charset="0"/>
              </a:rPr>
              <a:t>Vế 3</a:t>
            </a:r>
          </a:p>
        </p:txBody>
      </p:sp>
      <p:sp>
        <p:nvSpPr>
          <p:cNvPr id="159758" name="Rectangle 14"/>
          <p:cNvSpPr>
            <a:spLocks noChangeArrowheads="1"/>
          </p:cNvSpPr>
          <p:nvPr/>
        </p:nvSpPr>
        <p:spPr bwMode="auto">
          <a:xfrm>
            <a:off x="6553200" y="2362200"/>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solidFill>
                  <a:srgbClr val="FF0000"/>
                </a:solidFill>
                <a:latin typeface="Times New Roman" pitchFamily="18" charset="0"/>
              </a:rPr>
              <a:t>- Dấu hai chấm </a:t>
            </a:r>
          </a:p>
        </p:txBody>
      </p:sp>
      <p:sp>
        <p:nvSpPr>
          <p:cNvPr id="159759" name="Rectangle 15"/>
          <p:cNvSpPr>
            <a:spLocks noChangeArrowheads="1"/>
          </p:cNvSpPr>
          <p:nvPr/>
        </p:nvSpPr>
        <p:spPr bwMode="auto">
          <a:xfrm>
            <a:off x="6705600" y="3505200"/>
            <a:ext cx="2286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FF0000"/>
                </a:solidFill>
                <a:latin typeface="Times New Roman" pitchFamily="18" charset="0"/>
              </a:rPr>
              <a:t>- </a:t>
            </a:r>
            <a:r>
              <a:rPr lang="en-US" sz="2800" b="1">
                <a:solidFill>
                  <a:srgbClr val="FF0000"/>
                </a:solidFill>
                <a:latin typeface="Times New Roman" pitchFamily="18" charset="0"/>
              </a:rPr>
              <a:t>Dấu chấm phẩy</a:t>
            </a:r>
            <a:r>
              <a:rPr lang="en-US" sz="2800">
                <a:solidFill>
                  <a:srgbClr val="FF0000"/>
                </a:solidFill>
                <a:latin typeface="Times New Roman" pitchFamily="18" charset="0"/>
              </a:rPr>
              <a:t> </a:t>
            </a:r>
          </a:p>
        </p:txBody>
      </p:sp>
      <p:sp>
        <p:nvSpPr>
          <p:cNvPr id="159760" name="Text Box 16"/>
          <p:cNvSpPr txBox="1">
            <a:spLocks noChangeArrowheads="1"/>
          </p:cNvSpPr>
          <p:nvPr/>
        </p:nvSpPr>
        <p:spPr bwMode="auto">
          <a:xfrm>
            <a:off x="1905000" y="2387600"/>
            <a:ext cx="30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latin typeface="Times New Roman" pitchFamily="18" charset="0"/>
              </a:rPr>
              <a:t>:</a:t>
            </a:r>
          </a:p>
        </p:txBody>
      </p:sp>
      <p:sp>
        <p:nvSpPr>
          <p:cNvPr id="159761" name="Text Box 17"/>
          <p:cNvSpPr txBox="1">
            <a:spLocks noChangeArrowheads="1"/>
          </p:cNvSpPr>
          <p:nvPr/>
        </p:nvSpPr>
        <p:spPr bwMode="auto">
          <a:xfrm>
            <a:off x="6299200" y="3429000"/>
            <a:ext cx="30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latin typeface="Times New Roman" pitchFamily="18" charset="0"/>
              </a:rPr>
              <a:t>;</a:t>
            </a:r>
          </a:p>
        </p:txBody>
      </p:sp>
      <p:sp>
        <p:nvSpPr>
          <p:cNvPr id="159762" name="Text Box 18"/>
          <p:cNvSpPr txBox="1">
            <a:spLocks noChangeArrowheads="1"/>
          </p:cNvSpPr>
          <p:nvPr/>
        </p:nvSpPr>
        <p:spPr bwMode="auto">
          <a:xfrm>
            <a:off x="3962400" y="4292600"/>
            <a:ext cx="30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latin typeface="Times New Roman" pitchFamily="18" charset="0"/>
              </a:rPr>
              <a:t>;</a:t>
            </a:r>
          </a:p>
        </p:txBody>
      </p:sp>
      <p:sp>
        <p:nvSpPr>
          <p:cNvPr id="159763" name="Text Box 19"/>
          <p:cNvSpPr txBox="1">
            <a:spLocks noChangeArrowheads="1"/>
          </p:cNvSpPr>
          <p:nvPr/>
        </p:nvSpPr>
        <p:spPr bwMode="auto">
          <a:xfrm>
            <a:off x="6629400" y="368300"/>
            <a:ext cx="2514600" cy="1382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Ranh giới giữa các vế câu ghép</a:t>
            </a:r>
          </a:p>
        </p:txBody>
      </p:sp>
      <p:sp>
        <p:nvSpPr>
          <p:cNvPr id="159764" name="Line 20"/>
          <p:cNvSpPr>
            <a:spLocks noChangeShapeType="1"/>
          </p:cNvSpPr>
          <p:nvPr/>
        </p:nvSpPr>
        <p:spPr bwMode="auto">
          <a:xfrm>
            <a:off x="6629400" y="368300"/>
            <a:ext cx="0" cy="6489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65" name="Line 21"/>
          <p:cNvSpPr>
            <a:spLocks noChangeShapeType="1"/>
          </p:cNvSpPr>
          <p:nvPr/>
        </p:nvSpPr>
        <p:spPr bwMode="auto">
          <a:xfrm>
            <a:off x="520700" y="1981200"/>
            <a:ext cx="5715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66" name="Line 22"/>
          <p:cNvSpPr>
            <a:spLocks noChangeShapeType="1"/>
          </p:cNvSpPr>
          <p:nvPr/>
        </p:nvSpPr>
        <p:spPr bwMode="auto">
          <a:xfrm>
            <a:off x="0" y="2857500"/>
            <a:ext cx="1905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67" name="Line 23"/>
          <p:cNvSpPr>
            <a:spLocks noChangeShapeType="1"/>
          </p:cNvSpPr>
          <p:nvPr/>
        </p:nvSpPr>
        <p:spPr bwMode="auto">
          <a:xfrm>
            <a:off x="2286000" y="2857500"/>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68" name="Line 24"/>
          <p:cNvSpPr>
            <a:spLocks noChangeShapeType="1"/>
          </p:cNvSpPr>
          <p:nvPr/>
        </p:nvSpPr>
        <p:spPr bwMode="auto">
          <a:xfrm>
            <a:off x="533400" y="3937000"/>
            <a:ext cx="5791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70" name="Line 26"/>
          <p:cNvSpPr>
            <a:spLocks noChangeShapeType="1"/>
          </p:cNvSpPr>
          <p:nvPr/>
        </p:nvSpPr>
        <p:spPr bwMode="auto">
          <a:xfrm>
            <a:off x="50800" y="4775200"/>
            <a:ext cx="396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72" name="Line 28"/>
          <p:cNvSpPr>
            <a:spLocks noChangeShapeType="1"/>
          </p:cNvSpPr>
          <p:nvPr/>
        </p:nvSpPr>
        <p:spPr bwMode="auto">
          <a:xfrm>
            <a:off x="0" y="5257800"/>
            <a:ext cx="914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73" name="Line 29"/>
          <p:cNvSpPr>
            <a:spLocks noChangeShapeType="1"/>
          </p:cNvSpPr>
          <p:nvPr/>
        </p:nvSpPr>
        <p:spPr bwMode="auto">
          <a:xfrm>
            <a:off x="4419600" y="4749800"/>
            <a:ext cx="2209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74" name="Rectangle 30"/>
          <p:cNvSpPr>
            <a:spLocks noChangeArrowheads="1"/>
          </p:cNvSpPr>
          <p:nvPr/>
        </p:nvSpPr>
        <p:spPr bwMode="auto">
          <a:xfrm>
            <a:off x="76200" y="4572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Times New Roman" pitchFamily="18" charset="0"/>
              </a:rPr>
              <a:t>I/ Nhận xét: </a:t>
            </a:r>
            <a:endParaRPr lang="en-US" sz="3200">
              <a:solidFill>
                <a:srgbClr val="FF0000"/>
              </a:solidFill>
              <a:latin typeface="Times New Roman" pitchFamily="18" charset="0"/>
            </a:endParaRPr>
          </a:p>
        </p:txBody>
      </p:sp>
    </p:spTree>
    <p:extLst>
      <p:ext uri="{BB962C8B-B14F-4D97-AF65-F5344CB8AC3E}">
        <p14:creationId xmlns:p14="http://schemas.microsoft.com/office/powerpoint/2010/main" val="2002437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9758"/>
                                        </p:tgtEl>
                                        <p:attrNameLst>
                                          <p:attrName>style.visibility</p:attrName>
                                        </p:attrNameLst>
                                      </p:cBhvr>
                                      <p:to>
                                        <p:strVal val="visible"/>
                                      </p:to>
                                    </p:set>
                                    <p:anim calcmode="lin" valueType="num">
                                      <p:cBhvr additive="base">
                                        <p:cTn id="7" dur="500" fill="hold"/>
                                        <p:tgtEl>
                                          <p:spTgt spid="159758"/>
                                        </p:tgtEl>
                                        <p:attrNameLst>
                                          <p:attrName>ppt_x</p:attrName>
                                        </p:attrNameLst>
                                      </p:cBhvr>
                                      <p:tavLst>
                                        <p:tav tm="0">
                                          <p:val>
                                            <p:strVal val="1+#ppt_w/2"/>
                                          </p:val>
                                        </p:tav>
                                        <p:tav tm="100000">
                                          <p:val>
                                            <p:strVal val="#ppt_x"/>
                                          </p:val>
                                        </p:tav>
                                      </p:tavLst>
                                    </p:anim>
                                    <p:anim calcmode="lin" valueType="num">
                                      <p:cBhvr additive="base">
                                        <p:cTn id="8" dur="500" fill="hold"/>
                                        <p:tgtEl>
                                          <p:spTgt spid="159758"/>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59760"/>
                                        </p:tgtEl>
                                        <p:attrNameLst>
                                          <p:attrName>style.visibility</p:attrName>
                                        </p:attrNameLst>
                                      </p:cBhvr>
                                      <p:to>
                                        <p:strVal val="visible"/>
                                      </p:to>
                                    </p:set>
                                    <p:animEffect transition="in" filter="box(in)">
                                      <p:cBhvr>
                                        <p:cTn id="11" dur="500"/>
                                        <p:tgtEl>
                                          <p:spTgt spid="1597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59759"/>
                                        </p:tgtEl>
                                        <p:attrNameLst>
                                          <p:attrName>style.visibility</p:attrName>
                                        </p:attrNameLst>
                                      </p:cBhvr>
                                      <p:to>
                                        <p:strVal val="visible"/>
                                      </p:to>
                                    </p:set>
                                    <p:anim calcmode="lin" valueType="num">
                                      <p:cBhvr additive="base">
                                        <p:cTn id="16" dur="500" fill="hold"/>
                                        <p:tgtEl>
                                          <p:spTgt spid="159759"/>
                                        </p:tgtEl>
                                        <p:attrNameLst>
                                          <p:attrName>ppt_x</p:attrName>
                                        </p:attrNameLst>
                                      </p:cBhvr>
                                      <p:tavLst>
                                        <p:tav tm="0">
                                          <p:val>
                                            <p:strVal val="1+#ppt_w/2"/>
                                          </p:val>
                                        </p:tav>
                                        <p:tav tm="100000">
                                          <p:val>
                                            <p:strVal val="#ppt_x"/>
                                          </p:val>
                                        </p:tav>
                                      </p:tavLst>
                                    </p:anim>
                                    <p:anim calcmode="lin" valueType="num">
                                      <p:cBhvr additive="base">
                                        <p:cTn id="17" dur="500" fill="hold"/>
                                        <p:tgtEl>
                                          <p:spTgt spid="159759"/>
                                        </p:tgtEl>
                                        <p:attrNameLst>
                                          <p:attrName>ppt_y</p:attrName>
                                        </p:attrNameLst>
                                      </p:cBhvr>
                                      <p:tavLst>
                                        <p:tav tm="0">
                                          <p:val>
                                            <p:strVal val="#ppt_y"/>
                                          </p:val>
                                        </p:tav>
                                        <p:tav tm="100000">
                                          <p:val>
                                            <p:strVal val="#ppt_y"/>
                                          </p:val>
                                        </p:tav>
                                      </p:tavLst>
                                    </p:anim>
                                  </p:childTnLst>
                                </p:cTn>
                              </p:par>
                              <p:par>
                                <p:cTn id="18" presetID="4" presetClass="entr" presetSubtype="16" fill="hold" grpId="0" nodeType="withEffect">
                                  <p:stCondLst>
                                    <p:cond delay="0"/>
                                  </p:stCondLst>
                                  <p:childTnLst>
                                    <p:set>
                                      <p:cBhvr>
                                        <p:cTn id="19" dur="1" fill="hold">
                                          <p:stCondLst>
                                            <p:cond delay="0"/>
                                          </p:stCondLst>
                                        </p:cTn>
                                        <p:tgtEl>
                                          <p:spTgt spid="159761"/>
                                        </p:tgtEl>
                                        <p:attrNameLst>
                                          <p:attrName>style.visibility</p:attrName>
                                        </p:attrNameLst>
                                      </p:cBhvr>
                                      <p:to>
                                        <p:strVal val="visible"/>
                                      </p:to>
                                    </p:set>
                                    <p:animEffect transition="in" filter="box(in)">
                                      <p:cBhvr>
                                        <p:cTn id="20" dur="500"/>
                                        <p:tgtEl>
                                          <p:spTgt spid="15976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59762"/>
                                        </p:tgtEl>
                                        <p:attrNameLst>
                                          <p:attrName>style.visibility</p:attrName>
                                        </p:attrNameLst>
                                      </p:cBhvr>
                                      <p:to>
                                        <p:strVal val="visible"/>
                                      </p:to>
                                    </p:set>
                                    <p:animEffect transition="in" filter="box(in)">
                                      <p:cBhvr>
                                        <p:cTn id="23" dur="500"/>
                                        <p:tgtEl>
                                          <p:spTgt spid="15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8" grpId="0"/>
      <p:bldP spid="159759" grpId="0"/>
      <p:bldP spid="159760" grpId="0"/>
      <p:bldP spid="159761" grpId="0"/>
      <p:bldP spid="1597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6" name="Text Box 8"/>
          <p:cNvSpPr txBox="1">
            <a:spLocks noChangeArrowheads="1"/>
          </p:cNvSpPr>
          <p:nvPr/>
        </p:nvSpPr>
        <p:spPr bwMode="auto">
          <a:xfrm>
            <a:off x="0" y="1752600"/>
            <a:ext cx="6324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3300"/>
                </a:solidFill>
                <a:latin typeface="Times New Roman" pitchFamily="18" charset="0"/>
              </a:rPr>
              <a:t>a. </a:t>
            </a:r>
            <a:r>
              <a:rPr lang="en-US" sz="2800" b="1" u="sng">
                <a:solidFill>
                  <a:srgbClr val="003300"/>
                </a:solidFill>
                <a:latin typeface="Times New Roman" pitchFamily="18" charset="0"/>
              </a:rPr>
              <a:t>Câu 1</a:t>
            </a:r>
            <a:r>
              <a:rPr lang="en-US" sz="2800" b="1">
                <a:solidFill>
                  <a:srgbClr val="003300"/>
                </a:solidFill>
                <a:latin typeface="Times New Roman" pitchFamily="18" charset="0"/>
              </a:rPr>
              <a:t>: </a:t>
            </a:r>
            <a:r>
              <a:rPr lang="en-US" sz="2800" b="1">
                <a:latin typeface="Times New Roman" pitchFamily="18" charset="0"/>
              </a:rPr>
              <a:t>Súng kíp của ta mới bắn một phát</a:t>
            </a:r>
            <a:r>
              <a:rPr lang="en-US" sz="2800" b="1">
                <a:solidFill>
                  <a:srgbClr val="003300"/>
                </a:solidFill>
                <a:latin typeface="Times New Roman" pitchFamily="18" charset="0"/>
              </a:rPr>
              <a:t>  thì  </a:t>
            </a:r>
            <a:r>
              <a:rPr lang="en-US" sz="2800" b="1">
                <a:solidFill>
                  <a:srgbClr val="0000FF"/>
                </a:solidFill>
                <a:latin typeface="Times New Roman" pitchFamily="18" charset="0"/>
              </a:rPr>
              <a:t>súng của họ đã bắn được năm, sáu mươi phát.</a:t>
            </a:r>
            <a:r>
              <a:rPr lang="en-US" sz="2800" b="1">
                <a:solidFill>
                  <a:srgbClr val="003300"/>
                </a:solidFill>
                <a:latin typeface="Times New Roman" pitchFamily="18" charset="0"/>
              </a:rPr>
              <a:t> </a:t>
            </a:r>
          </a:p>
        </p:txBody>
      </p:sp>
      <p:sp>
        <p:nvSpPr>
          <p:cNvPr id="109577" name="Text Box 9"/>
          <p:cNvSpPr txBox="1">
            <a:spLocks noChangeArrowheads="1"/>
          </p:cNvSpPr>
          <p:nvPr/>
        </p:nvSpPr>
        <p:spPr bwMode="auto">
          <a:xfrm>
            <a:off x="6324600" y="1111250"/>
            <a:ext cx="281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a:solidFill>
                  <a:srgbClr val="0000FF"/>
                </a:solidFill>
                <a:latin typeface="Times New Roman" pitchFamily="18" charset="0"/>
              </a:rPr>
              <a:t>Ranh giới giữa các vế câu </a:t>
            </a:r>
          </a:p>
        </p:txBody>
      </p:sp>
      <p:sp>
        <p:nvSpPr>
          <p:cNvPr id="109578" name="Text Box 10"/>
          <p:cNvSpPr txBox="1">
            <a:spLocks noChangeArrowheads="1"/>
          </p:cNvSpPr>
          <p:nvPr/>
        </p:nvSpPr>
        <p:spPr bwMode="auto">
          <a:xfrm>
            <a:off x="6248400" y="20574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latin typeface="Times New Roman" pitchFamily="18" charset="0"/>
              </a:rPr>
              <a:t> 	Từ  </a:t>
            </a:r>
            <a:r>
              <a:rPr lang="en-US" sz="2800" b="1" i="1" u="sng">
                <a:solidFill>
                  <a:srgbClr val="FF0000"/>
                </a:solidFill>
                <a:latin typeface="Times New Roman" pitchFamily="18" charset="0"/>
              </a:rPr>
              <a:t>thì</a:t>
            </a:r>
          </a:p>
        </p:txBody>
      </p:sp>
      <p:sp>
        <p:nvSpPr>
          <p:cNvPr id="109579" name="Text Box 11"/>
          <p:cNvSpPr txBox="1">
            <a:spLocks noChangeArrowheads="1"/>
          </p:cNvSpPr>
          <p:nvPr/>
        </p:nvSpPr>
        <p:spPr bwMode="auto">
          <a:xfrm>
            <a:off x="0" y="3048000"/>
            <a:ext cx="6324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u="sng">
                <a:solidFill>
                  <a:srgbClr val="003300"/>
                </a:solidFill>
                <a:latin typeface="Times New Roman" pitchFamily="18" charset="0"/>
              </a:rPr>
              <a:t>Câu 2</a:t>
            </a:r>
            <a:r>
              <a:rPr lang="en-US" sz="2800" b="1">
                <a:solidFill>
                  <a:srgbClr val="003300"/>
                </a:solidFill>
                <a:latin typeface="Times New Roman" pitchFamily="18" charset="0"/>
              </a:rPr>
              <a:t>: </a:t>
            </a:r>
            <a:r>
              <a:rPr lang="en-US" sz="2800" b="1">
                <a:latin typeface="Times New Roman" pitchFamily="18" charset="0"/>
              </a:rPr>
              <a:t>Quan ta lạy súng thần công bốn lạy rồi mới bắn</a:t>
            </a:r>
            <a:r>
              <a:rPr lang="en-US" sz="2800" b="1">
                <a:solidFill>
                  <a:srgbClr val="003300"/>
                </a:solidFill>
                <a:latin typeface="Times New Roman" pitchFamily="18" charset="0"/>
              </a:rPr>
              <a:t> </a:t>
            </a:r>
            <a:r>
              <a:rPr lang="en-US" b="1">
                <a:solidFill>
                  <a:srgbClr val="003300"/>
                </a:solidFill>
              </a:rPr>
              <a:t>,</a:t>
            </a:r>
            <a:r>
              <a:rPr lang="en-US" sz="2800" b="1">
                <a:solidFill>
                  <a:srgbClr val="003300"/>
                </a:solidFill>
                <a:latin typeface="Times New Roman" pitchFamily="18" charset="0"/>
              </a:rPr>
              <a:t> </a:t>
            </a:r>
            <a:r>
              <a:rPr lang="en-US" sz="2800" b="1">
                <a:solidFill>
                  <a:srgbClr val="0000FF"/>
                </a:solidFill>
                <a:latin typeface="Times New Roman" pitchFamily="18" charset="0"/>
              </a:rPr>
              <a:t>trong khi ấy đại bác của họ đã bắn được hai mươi viên.</a:t>
            </a:r>
          </a:p>
        </p:txBody>
      </p:sp>
      <p:sp>
        <p:nvSpPr>
          <p:cNvPr id="109580" name="Line 12"/>
          <p:cNvSpPr>
            <a:spLocks noChangeShapeType="1"/>
          </p:cNvSpPr>
          <p:nvPr/>
        </p:nvSpPr>
        <p:spPr bwMode="auto">
          <a:xfrm flipH="1">
            <a:off x="2590800" y="3505200"/>
            <a:ext cx="152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81" name="Text Box 13"/>
          <p:cNvSpPr txBox="1">
            <a:spLocks noChangeArrowheads="1"/>
          </p:cNvSpPr>
          <p:nvPr/>
        </p:nvSpPr>
        <p:spPr bwMode="auto">
          <a:xfrm>
            <a:off x="6553200" y="32766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a:solidFill>
                  <a:srgbClr val="FF0000"/>
                </a:solidFill>
                <a:latin typeface="Times New Roman" pitchFamily="18" charset="0"/>
              </a:rPr>
              <a:t>Dấu phẩy</a:t>
            </a:r>
          </a:p>
        </p:txBody>
      </p:sp>
      <p:sp>
        <p:nvSpPr>
          <p:cNvPr id="109582" name="Text Box 14"/>
          <p:cNvSpPr txBox="1">
            <a:spLocks noChangeArrowheads="1"/>
          </p:cNvSpPr>
          <p:nvPr/>
        </p:nvSpPr>
        <p:spPr bwMode="auto">
          <a:xfrm>
            <a:off x="0" y="4419600"/>
            <a:ext cx="6324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3300"/>
                </a:solidFill>
                <a:latin typeface="Times New Roman" pitchFamily="18" charset="0"/>
              </a:rPr>
              <a:t>b. </a:t>
            </a:r>
            <a:r>
              <a:rPr lang="en-US" sz="2800" b="1">
                <a:latin typeface="Times New Roman" pitchFamily="18" charset="0"/>
              </a:rPr>
              <a:t>Cảnh vật xung quanh tôi đang có sự thay đổi lớn</a:t>
            </a:r>
            <a:r>
              <a:rPr lang="en-US" sz="2800" b="1">
                <a:solidFill>
                  <a:srgbClr val="003300"/>
                </a:solidFill>
                <a:latin typeface="Times New Roman" pitchFamily="18" charset="0"/>
              </a:rPr>
              <a:t>   :  </a:t>
            </a:r>
            <a:r>
              <a:rPr lang="en-US" sz="2800" b="1">
                <a:solidFill>
                  <a:srgbClr val="0000FF"/>
                </a:solidFill>
                <a:latin typeface="Times New Roman" pitchFamily="18" charset="0"/>
              </a:rPr>
              <a:t>hôm nay tôi đi học.</a:t>
            </a:r>
          </a:p>
        </p:txBody>
      </p:sp>
      <p:sp>
        <p:nvSpPr>
          <p:cNvPr id="109584" name="Text Box 16"/>
          <p:cNvSpPr txBox="1">
            <a:spLocks noChangeArrowheads="1"/>
          </p:cNvSpPr>
          <p:nvPr/>
        </p:nvSpPr>
        <p:spPr bwMode="auto">
          <a:xfrm>
            <a:off x="6553200" y="44958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a:solidFill>
                  <a:srgbClr val="FF0000"/>
                </a:solidFill>
                <a:latin typeface="Times New Roman" pitchFamily="18" charset="0"/>
              </a:rPr>
              <a:t>Dấu hai chấm</a:t>
            </a:r>
          </a:p>
        </p:txBody>
      </p:sp>
      <p:sp>
        <p:nvSpPr>
          <p:cNvPr id="109585" name="Text Box 17"/>
          <p:cNvSpPr txBox="1">
            <a:spLocks noChangeArrowheads="1"/>
          </p:cNvSpPr>
          <p:nvPr/>
        </p:nvSpPr>
        <p:spPr bwMode="auto">
          <a:xfrm>
            <a:off x="0" y="5334000"/>
            <a:ext cx="6324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3300"/>
                </a:solidFill>
                <a:latin typeface="Times New Roman" pitchFamily="18" charset="0"/>
              </a:rPr>
              <a:t>c. </a:t>
            </a:r>
            <a:r>
              <a:rPr lang="en-US" sz="2800" b="1">
                <a:latin typeface="Times New Roman" pitchFamily="18" charset="0"/>
              </a:rPr>
              <a:t>Kia là những mái nhà đứng sau luỹ tre</a:t>
            </a:r>
            <a:r>
              <a:rPr lang="en-US" sz="2800" b="1">
                <a:solidFill>
                  <a:srgbClr val="003300"/>
                </a:solidFill>
                <a:latin typeface="Times New Roman" pitchFamily="18" charset="0"/>
              </a:rPr>
              <a:t>  ;  </a:t>
            </a:r>
            <a:r>
              <a:rPr lang="en-US" sz="2800" b="1">
                <a:solidFill>
                  <a:srgbClr val="0000FF"/>
                </a:solidFill>
                <a:latin typeface="Times New Roman" pitchFamily="18" charset="0"/>
              </a:rPr>
              <a:t>đây là mái đình cong cong</a:t>
            </a:r>
            <a:r>
              <a:rPr lang="en-US" sz="2800" b="1">
                <a:solidFill>
                  <a:srgbClr val="003300"/>
                </a:solidFill>
                <a:latin typeface="Times New Roman" pitchFamily="18" charset="0"/>
              </a:rPr>
              <a:t>  ;  </a:t>
            </a:r>
            <a:r>
              <a:rPr lang="en-US" sz="2800" b="1">
                <a:solidFill>
                  <a:srgbClr val="009900"/>
                </a:solidFill>
                <a:latin typeface="Times New Roman" pitchFamily="18" charset="0"/>
              </a:rPr>
              <a:t>kia nữa là sân phơi.</a:t>
            </a:r>
          </a:p>
        </p:txBody>
      </p:sp>
      <p:sp>
        <p:nvSpPr>
          <p:cNvPr id="109588" name="Text Box 20"/>
          <p:cNvSpPr txBox="1">
            <a:spLocks noChangeArrowheads="1"/>
          </p:cNvSpPr>
          <p:nvPr/>
        </p:nvSpPr>
        <p:spPr bwMode="auto">
          <a:xfrm>
            <a:off x="6400800" y="5715000"/>
            <a:ext cx="2743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a:solidFill>
                  <a:srgbClr val="FF0000"/>
                </a:solidFill>
                <a:latin typeface="Times New Roman" pitchFamily="18" charset="0"/>
              </a:rPr>
              <a:t>Các dấu chấm phẩy</a:t>
            </a:r>
          </a:p>
        </p:txBody>
      </p:sp>
      <p:sp>
        <p:nvSpPr>
          <p:cNvPr id="109589" name="Line 21"/>
          <p:cNvSpPr>
            <a:spLocks noChangeShapeType="1"/>
          </p:cNvSpPr>
          <p:nvPr/>
        </p:nvSpPr>
        <p:spPr bwMode="auto">
          <a:xfrm>
            <a:off x="6324600" y="1143000"/>
            <a:ext cx="0" cy="54864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90" name="Text Box 22"/>
          <p:cNvSpPr txBox="1">
            <a:spLocks noChangeArrowheads="1"/>
          </p:cNvSpPr>
          <p:nvPr/>
        </p:nvSpPr>
        <p:spPr bwMode="auto">
          <a:xfrm>
            <a:off x="1828800" y="11430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a:solidFill>
                  <a:srgbClr val="FF0000"/>
                </a:solidFill>
                <a:latin typeface="Times New Roman" pitchFamily="18" charset="0"/>
              </a:rPr>
              <a:t>Các vế câu</a:t>
            </a:r>
            <a:endParaRPr lang="en-US" sz="3200" b="1">
              <a:solidFill>
                <a:srgbClr val="FF0000"/>
              </a:solidFill>
              <a:latin typeface="Times New Roman" pitchFamily="18" charset="0"/>
            </a:endParaRPr>
          </a:p>
        </p:txBody>
      </p:sp>
      <p:sp>
        <p:nvSpPr>
          <p:cNvPr id="109592" name="Oval 24"/>
          <p:cNvSpPr>
            <a:spLocks noChangeArrowheads="1"/>
          </p:cNvSpPr>
          <p:nvPr/>
        </p:nvSpPr>
        <p:spPr bwMode="auto">
          <a:xfrm>
            <a:off x="2667000" y="3810000"/>
            <a:ext cx="304800" cy="304800"/>
          </a:xfrm>
          <a:prstGeom prst="ellipse">
            <a:avLst/>
          </a:prstGeom>
          <a:solidFill>
            <a:srgbClr val="CCFF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09591" name="AutoShape 23"/>
          <p:cNvSpPr>
            <a:spLocks noChangeArrowheads="1"/>
          </p:cNvSpPr>
          <p:nvPr/>
        </p:nvSpPr>
        <p:spPr bwMode="auto">
          <a:xfrm>
            <a:off x="914400" y="2209800"/>
            <a:ext cx="549275" cy="533400"/>
          </a:xfrm>
          <a:prstGeom prst="octagon">
            <a:avLst>
              <a:gd name="adj" fmla="val 29287"/>
            </a:avLst>
          </a:prstGeom>
          <a:solidFill>
            <a:srgbClr val="CCFFFF">
              <a:alpha val="8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09593" name="Rectangle 25"/>
          <p:cNvSpPr>
            <a:spLocks noChangeArrowheads="1"/>
          </p:cNvSpPr>
          <p:nvPr/>
        </p:nvSpPr>
        <p:spPr bwMode="auto">
          <a:xfrm>
            <a:off x="876300" y="2171700"/>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solidFill>
                  <a:srgbClr val="FF3300"/>
                </a:solidFill>
                <a:latin typeface="Times New Roman" pitchFamily="18" charset="0"/>
              </a:rPr>
              <a:t>thì</a:t>
            </a:r>
          </a:p>
        </p:txBody>
      </p:sp>
      <p:sp>
        <p:nvSpPr>
          <p:cNvPr id="109595" name="Rectangle 27"/>
          <p:cNvSpPr>
            <a:spLocks noChangeArrowheads="1"/>
          </p:cNvSpPr>
          <p:nvPr/>
        </p:nvSpPr>
        <p:spPr bwMode="auto">
          <a:xfrm>
            <a:off x="2667000" y="3657600"/>
            <a:ext cx="22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solidFill>
                  <a:srgbClr val="FF0000"/>
                </a:solidFill>
              </a:rPr>
              <a:t>,</a:t>
            </a:r>
          </a:p>
        </p:txBody>
      </p:sp>
      <p:sp>
        <p:nvSpPr>
          <p:cNvPr id="109596" name="Line 28"/>
          <p:cNvSpPr>
            <a:spLocks noChangeShapeType="1"/>
          </p:cNvSpPr>
          <p:nvPr/>
        </p:nvSpPr>
        <p:spPr bwMode="auto">
          <a:xfrm flipH="1">
            <a:off x="1981200" y="4800600"/>
            <a:ext cx="152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97" name="Oval 29"/>
          <p:cNvSpPr>
            <a:spLocks noChangeArrowheads="1"/>
          </p:cNvSpPr>
          <p:nvPr/>
        </p:nvSpPr>
        <p:spPr bwMode="auto">
          <a:xfrm>
            <a:off x="2057400" y="5029200"/>
            <a:ext cx="304800" cy="304800"/>
          </a:xfrm>
          <a:prstGeom prst="ellipse">
            <a:avLst/>
          </a:prstGeom>
          <a:solidFill>
            <a:srgbClr val="CCFF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09598" name="Rectangle 30"/>
          <p:cNvSpPr>
            <a:spLocks noChangeArrowheads="1"/>
          </p:cNvSpPr>
          <p:nvPr/>
        </p:nvSpPr>
        <p:spPr bwMode="auto">
          <a:xfrm>
            <a:off x="2057400" y="4876800"/>
            <a:ext cx="303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0000"/>
                </a:solidFill>
                <a:latin typeface="Times New Roman" pitchFamily="18" charset="0"/>
              </a:rPr>
              <a:t>:</a:t>
            </a:r>
          </a:p>
        </p:txBody>
      </p:sp>
      <p:sp>
        <p:nvSpPr>
          <p:cNvPr id="109599" name="Oval 31"/>
          <p:cNvSpPr>
            <a:spLocks noChangeArrowheads="1"/>
          </p:cNvSpPr>
          <p:nvPr/>
        </p:nvSpPr>
        <p:spPr bwMode="auto">
          <a:xfrm>
            <a:off x="685800" y="5943600"/>
            <a:ext cx="304800" cy="304800"/>
          </a:xfrm>
          <a:prstGeom prst="ellipse">
            <a:avLst/>
          </a:prstGeom>
          <a:solidFill>
            <a:srgbClr val="CCFF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09600" name="Line 32"/>
          <p:cNvSpPr>
            <a:spLocks noChangeShapeType="1"/>
          </p:cNvSpPr>
          <p:nvPr/>
        </p:nvSpPr>
        <p:spPr bwMode="auto">
          <a:xfrm flipH="1">
            <a:off x="5181600" y="5791200"/>
            <a:ext cx="152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601" name="Line 33"/>
          <p:cNvSpPr>
            <a:spLocks noChangeShapeType="1"/>
          </p:cNvSpPr>
          <p:nvPr/>
        </p:nvSpPr>
        <p:spPr bwMode="auto">
          <a:xfrm flipH="1">
            <a:off x="533400" y="57912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602" name="Oval 34"/>
          <p:cNvSpPr>
            <a:spLocks noChangeArrowheads="1"/>
          </p:cNvSpPr>
          <p:nvPr/>
        </p:nvSpPr>
        <p:spPr bwMode="auto">
          <a:xfrm>
            <a:off x="5334000" y="5943600"/>
            <a:ext cx="304800" cy="304800"/>
          </a:xfrm>
          <a:prstGeom prst="ellipse">
            <a:avLst/>
          </a:prstGeom>
          <a:solidFill>
            <a:srgbClr val="CCFF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09603" name="Rectangle 35"/>
          <p:cNvSpPr>
            <a:spLocks noChangeArrowheads="1"/>
          </p:cNvSpPr>
          <p:nvPr/>
        </p:nvSpPr>
        <p:spPr bwMode="auto">
          <a:xfrm>
            <a:off x="685800" y="5791200"/>
            <a:ext cx="303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0000"/>
                </a:solidFill>
                <a:latin typeface="Times New Roman" pitchFamily="18" charset="0"/>
              </a:rPr>
              <a:t>;</a:t>
            </a:r>
          </a:p>
        </p:txBody>
      </p:sp>
      <p:sp>
        <p:nvSpPr>
          <p:cNvPr id="109604" name="Rectangle 36"/>
          <p:cNvSpPr>
            <a:spLocks noChangeArrowheads="1"/>
          </p:cNvSpPr>
          <p:nvPr/>
        </p:nvSpPr>
        <p:spPr bwMode="auto">
          <a:xfrm>
            <a:off x="5334000" y="5791200"/>
            <a:ext cx="303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0000"/>
                </a:solidFill>
                <a:latin typeface="Times New Roman" pitchFamily="18" charset="0"/>
              </a:rPr>
              <a:t>;</a:t>
            </a:r>
          </a:p>
        </p:txBody>
      </p:sp>
    </p:spTree>
    <p:extLst>
      <p:ext uri="{BB962C8B-B14F-4D97-AF65-F5344CB8AC3E}">
        <p14:creationId xmlns:p14="http://schemas.microsoft.com/office/powerpoint/2010/main" val="109983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9576">
                                            <p:txEl>
                                              <p:pRg st="0" end="0"/>
                                            </p:txEl>
                                          </p:spTgt>
                                        </p:tgtEl>
                                        <p:attrNameLst>
                                          <p:attrName>style.visibility</p:attrName>
                                        </p:attrNameLst>
                                      </p:cBhvr>
                                      <p:to>
                                        <p:strVal val="visible"/>
                                      </p:to>
                                    </p:set>
                                    <p:animEffect transition="in" filter="fade">
                                      <p:cBhvr>
                                        <p:cTn id="7" dur="1000"/>
                                        <p:tgtEl>
                                          <p:spTgt spid="109576">
                                            <p:txEl>
                                              <p:pRg st="0" end="0"/>
                                            </p:txEl>
                                          </p:spTgt>
                                        </p:tgtEl>
                                      </p:cBhvr>
                                    </p:animEffect>
                                    <p:anim calcmode="lin" valueType="num">
                                      <p:cBhvr>
                                        <p:cTn id="8" dur="1000" fill="hold"/>
                                        <p:tgtEl>
                                          <p:spTgt spid="10957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957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9576">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9591"/>
                                        </p:tgtEl>
                                        <p:attrNameLst>
                                          <p:attrName>style.visibility</p:attrName>
                                        </p:attrNameLst>
                                      </p:cBhvr>
                                      <p:to>
                                        <p:strVal val="visible"/>
                                      </p:to>
                                    </p:set>
                                    <p:anim calcmode="lin" valueType="num">
                                      <p:cBhvr>
                                        <p:cTn id="14" dur="500" fill="hold"/>
                                        <p:tgtEl>
                                          <p:spTgt spid="109591"/>
                                        </p:tgtEl>
                                        <p:attrNameLst>
                                          <p:attrName>ppt_w</p:attrName>
                                        </p:attrNameLst>
                                      </p:cBhvr>
                                      <p:tavLst>
                                        <p:tav tm="0">
                                          <p:val>
                                            <p:fltVal val="0"/>
                                          </p:val>
                                        </p:tav>
                                        <p:tav tm="100000">
                                          <p:val>
                                            <p:strVal val="#ppt_w"/>
                                          </p:val>
                                        </p:tav>
                                      </p:tavLst>
                                    </p:anim>
                                    <p:anim calcmode="lin" valueType="num">
                                      <p:cBhvr>
                                        <p:cTn id="15" dur="500" fill="hold"/>
                                        <p:tgtEl>
                                          <p:spTgt spid="109591"/>
                                        </p:tgtEl>
                                        <p:attrNameLst>
                                          <p:attrName>ppt_h</p:attrName>
                                        </p:attrNameLst>
                                      </p:cBhvr>
                                      <p:tavLst>
                                        <p:tav tm="0">
                                          <p:val>
                                            <p:fltVal val="0"/>
                                          </p:val>
                                        </p:tav>
                                        <p:tav tm="100000">
                                          <p:val>
                                            <p:strVal val="#ppt_h"/>
                                          </p:val>
                                        </p:tav>
                                      </p:tavLst>
                                    </p:anim>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09593"/>
                                        </p:tgtEl>
                                        <p:attrNameLst>
                                          <p:attrName>style.visibility</p:attrName>
                                        </p:attrNameLst>
                                      </p:cBhvr>
                                      <p:to>
                                        <p:strVal val="visible"/>
                                      </p:to>
                                    </p:set>
                                    <p:anim calcmode="lin" valueType="num">
                                      <p:cBhvr>
                                        <p:cTn id="19" dur="500" fill="hold"/>
                                        <p:tgtEl>
                                          <p:spTgt spid="109593"/>
                                        </p:tgtEl>
                                        <p:attrNameLst>
                                          <p:attrName>ppt_w</p:attrName>
                                        </p:attrNameLst>
                                      </p:cBhvr>
                                      <p:tavLst>
                                        <p:tav tm="0">
                                          <p:val>
                                            <p:fltVal val="0"/>
                                          </p:val>
                                        </p:tav>
                                        <p:tav tm="100000">
                                          <p:val>
                                            <p:strVal val="#ppt_w"/>
                                          </p:val>
                                        </p:tav>
                                      </p:tavLst>
                                    </p:anim>
                                    <p:anim calcmode="lin" valueType="num">
                                      <p:cBhvr>
                                        <p:cTn id="20" dur="500" fill="hold"/>
                                        <p:tgtEl>
                                          <p:spTgt spid="109593"/>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000"/>
                            </p:stCondLst>
                            <p:childTnLst>
                              <p:par>
                                <p:cTn id="22" presetID="58" presetClass="entr" presetSubtype="0" accel="100000" fill="hold" grpId="0" nodeType="afterEffect">
                                  <p:stCondLst>
                                    <p:cond delay="0"/>
                                  </p:stCondLst>
                                  <p:childTnLst>
                                    <p:set>
                                      <p:cBhvr>
                                        <p:cTn id="23" dur="1" fill="hold">
                                          <p:stCondLst>
                                            <p:cond delay="0"/>
                                          </p:stCondLst>
                                        </p:cTn>
                                        <p:tgtEl>
                                          <p:spTgt spid="109578"/>
                                        </p:tgtEl>
                                        <p:attrNameLst>
                                          <p:attrName>style.visibility</p:attrName>
                                        </p:attrNameLst>
                                      </p:cBhvr>
                                      <p:to>
                                        <p:strVal val="visible"/>
                                      </p:to>
                                    </p:set>
                                    <p:anim calcmode="lin" valueType="num">
                                      <p:cBhvr>
                                        <p:cTn id="24" dur="500" fill="hold"/>
                                        <p:tgtEl>
                                          <p:spTgt spid="109578"/>
                                        </p:tgtEl>
                                        <p:attrNameLst>
                                          <p:attrName>ppt_w</p:attrName>
                                        </p:attrNameLst>
                                      </p:cBhvr>
                                      <p:tavLst>
                                        <p:tav tm="0">
                                          <p:val>
                                            <p:strVal val="#ppt_w*2.5"/>
                                          </p:val>
                                        </p:tav>
                                        <p:tav tm="100000">
                                          <p:val>
                                            <p:strVal val="#ppt_w"/>
                                          </p:val>
                                        </p:tav>
                                      </p:tavLst>
                                    </p:anim>
                                    <p:anim calcmode="lin" valueType="num">
                                      <p:cBhvr>
                                        <p:cTn id="25" dur="500" fill="hold"/>
                                        <p:tgtEl>
                                          <p:spTgt spid="109578"/>
                                        </p:tgtEl>
                                        <p:attrNameLst>
                                          <p:attrName>ppt_h</p:attrName>
                                        </p:attrNameLst>
                                      </p:cBhvr>
                                      <p:tavLst>
                                        <p:tav tm="0">
                                          <p:val>
                                            <p:strVal val="#ppt_h*0.01"/>
                                          </p:val>
                                        </p:tav>
                                        <p:tav tm="100000">
                                          <p:val>
                                            <p:strVal val="#ppt_h"/>
                                          </p:val>
                                        </p:tav>
                                      </p:tavLst>
                                    </p:anim>
                                    <p:anim calcmode="lin" valueType="num">
                                      <p:cBhvr>
                                        <p:cTn id="26" dur="500" fill="hold"/>
                                        <p:tgtEl>
                                          <p:spTgt spid="109578"/>
                                        </p:tgtEl>
                                        <p:attrNameLst>
                                          <p:attrName>ppt_x</p:attrName>
                                        </p:attrNameLst>
                                      </p:cBhvr>
                                      <p:tavLst>
                                        <p:tav tm="0">
                                          <p:val>
                                            <p:strVal val="#ppt_x"/>
                                          </p:val>
                                        </p:tav>
                                        <p:tav tm="100000">
                                          <p:val>
                                            <p:strVal val="#ppt_x"/>
                                          </p:val>
                                        </p:tav>
                                      </p:tavLst>
                                    </p:anim>
                                    <p:anim calcmode="lin" valueType="num">
                                      <p:cBhvr>
                                        <p:cTn id="27" dur="500" fill="hold"/>
                                        <p:tgtEl>
                                          <p:spTgt spid="109578"/>
                                        </p:tgtEl>
                                        <p:attrNameLst>
                                          <p:attrName>ppt_y</p:attrName>
                                        </p:attrNameLst>
                                      </p:cBhvr>
                                      <p:tavLst>
                                        <p:tav tm="0">
                                          <p:val>
                                            <p:strVal val="#ppt_h+1"/>
                                          </p:val>
                                        </p:tav>
                                        <p:tav tm="100000">
                                          <p:val>
                                            <p:strVal val="#ppt_y"/>
                                          </p:val>
                                        </p:tav>
                                      </p:tavLst>
                                    </p:anim>
                                    <p:animEffect transition="in" filter="fade">
                                      <p:cBhvr>
                                        <p:cTn id="28" dur="500"/>
                                        <p:tgtEl>
                                          <p:spTgt spid="1095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09579"/>
                                        </p:tgtEl>
                                        <p:attrNameLst>
                                          <p:attrName>style.visibility</p:attrName>
                                        </p:attrNameLst>
                                      </p:cBhvr>
                                      <p:to>
                                        <p:strVal val="visible"/>
                                      </p:to>
                                    </p:set>
                                    <p:animEffect transition="in" filter="fade">
                                      <p:cBhvr>
                                        <p:cTn id="33" dur="1000"/>
                                        <p:tgtEl>
                                          <p:spTgt spid="109579"/>
                                        </p:tgtEl>
                                      </p:cBhvr>
                                    </p:animEffect>
                                    <p:anim calcmode="lin" valueType="num">
                                      <p:cBhvr>
                                        <p:cTn id="34" dur="1000" fill="hold"/>
                                        <p:tgtEl>
                                          <p:spTgt spid="109579"/>
                                        </p:tgtEl>
                                        <p:attrNameLst>
                                          <p:attrName>ppt_x</p:attrName>
                                        </p:attrNameLst>
                                      </p:cBhvr>
                                      <p:tavLst>
                                        <p:tav tm="0">
                                          <p:val>
                                            <p:strVal val="#ppt_x"/>
                                          </p:val>
                                        </p:tav>
                                        <p:tav tm="100000">
                                          <p:val>
                                            <p:strVal val="#ppt_x"/>
                                          </p:val>
                                        </p:tav>
                                      </p:tavLst>
                                    </p:anim>
                                    <p:anim calcmode="lin" valueType="num">
                                      <p:cBhvr>
                                        <p:cTn id="35" dur="900" decel="100000" fill="hold"/>
                                        <p:tgtEl>
                                          <p:spTgt spid="10957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9579"/>
                                        </p:tgtEl>
                                        <p:attrNameLst>
                                          <p:attrName>ppt_y</p:attrName>
                                        </p:attrNameLst>
                                      </p:cBhvr>
                                      <p:tavLst>
                                        <p:tav tm="0">
                                          <p:val>
                                            <p:strVal val="#ppt_y-.03"/>
                                          </p:val>
                                        </p:tav>
                                        <p:tav tm="100000">
                                          <p:val>
                                            <p:strVal val="#ppt_y"/>
                                          </p:val>
                                        </p:tav>
                                      </p:tavLst>
                                    </p:anim>
                                  </p:childTnLst>
                                </p:cTn>
                              </p:par>
                            </p:childTnLst>
                          </p:cTn>
                        </p:par>
                        <p:par>
                          <p:cTn id="37" fill="hold" nodeType="afterGroup">
                            <p:stCondLst>
                              <p:cond delay="1500"/>
                            </p:stCondLst>
                            <p:childTnLst>
                              <p:par>
                                <p:cTn id="38" presetID="58" presetClass="entr" presetSubtype="0" accel="100000" fill="hold" grpId="0" nodeType="afterEffect">
                                  <p:stCondLst>
                                    <p:cond delay="0"/>
                                  </p:stCondLst>
                                  <p:childTnLst>
                                    <p:set>
                                      <p:cBhvr>
                                        <p:cTn id="39" dur="1" fill="hold">
                                          <p:stCondLst>
                                            <p:cond delay="0"/>
                                          </p:stCondLst>
                                        </p:cTn>
                                        <p:tgtEl>
                                          <p:spTgt spid="109580"/>
                                        </p:tgtEl>
                                        <p:attrNameLst>
                                          <p:attrName>style.visibility</p:attrName>
                                        </p:attrNameLst>
                                      </p:cBhvr>
                                      <p:to>
                                        <p:strVal val="visible"/>
                                      </p:to>
                                    </p:set>
                                    <p:anim calcmode="lin" valueType="num">
                                      <p:cBhvr>
                                        <p:cTn id="40" dur="500" fill="hold"/>
                                        <p:tgtEl>
                                          <p:spTgt spid="109580"/>
                                        </p:tgtEl>
                                        <p:attrNameLst>
                                          <p:attrName>ppt_w</p:attrName>
                                        </p:attrNameLst>
                                      </p:cBhvr>
                                      <p:tavLst>
                                        <p:tav tm="0">
                                          <p:val>
                                            <p:strVal val="#ppt_w*2.5"/>
                                          </p:val>
                                        </p:tav>
                                        <p:tav tm="100000">
                                          <p:val>
                                            <p:strVal val="#ppt_w"/>
                                          </p:val>
                                        </p:tav>
                                      </p:tavLst>
                                    </p:anim>
                                    <p:anim calcmode="lin" valueType="num">
                                      <p:cBhvr>
                                        <p:cTn id="41" dur="500" fill="hold"/>
                                        <p:tgtEl>
                                          <p:spTgt spid="109580"/>
                                        </p:tgtEl>
                                        <p:attrNameLst>
                                          <p:attrName>ppt_h</p:attrName>
                                        </p:attrNameLst>
                                      </p:cBhvr>
                                      <p:tavLst>
                                        <p:tav tm="0">
                                          <p:val>
                                            <p:strVal val="#ppt_h*0.01"/>
                                          </p:val>
                                        </p:tav>
                                        <p:tav tm="100000">
                                          <p:val>
                                            <p:strVal val="#ppt_h"/>
                                          </p:val>
                                        </p:tav>
                                      </p:tavLst>
                                    </p:anim>
                                    <p:anim calcmode="lin" valueType="num">
                                      <p:cBhvr>
                                        <p:cTn id="42" dur="500" fill="hold"/>
                                        <p:tgtEl>
                                          <p:spTgt spid="109580"/>
                                        </p:tgtEl>
                                        <p:attrNameLst>
                                          <p:attrName>ppt_x</p:attrName>
                                        </p:attrNameLst>
                                      </p:cBhvr>
                                      <p:tavLst>
                                        <p:tav tm="0">
                                          <p:val>
                                            <p:strVal val="#ppt_x"/>
                                          </p:val>
                                        </p:tav>
                                        <p:tav tm="100000">
                                          <p:val>
                                            <p:strVal val="#ppt_x"/>
                                          </p:val>
                                        </p:tav>
                                      </p:tavLst>
                                    </p:anim>
                                    <p:anim calcmode="lin" valueType="num">
                                      <p:cBhvr>
                                        <p:cTn id="43" dur="500" fill="hold"/>
                                        <p:tgtEl>
                                          <p:spTgt spid="109580"/>
                                        </p:tgtEl>
                                        <p:attrNameLst>
                                          <p:attrName>ppt_y</p:attrName>
                                        </p:attrNameLst>
                                      </p:cBhvr>
                                      <p:tavLst>
                                        <p:tav tm="0">
                                          <p:val>
                                            <p:strVal val="#ppt_h+1"/>
                                          </p:val>
                                        </p:tav>
                                        <p:tav tm="100000">
                                          <p:val>
                                            <p:strVal val="#ppt_y"/>
                                          </p:val>
                                        </p:tav>
                                      </p:tavLst>
                                    </p:anim>
                                    <p:animEffect transition="in" filter="fade">
                                      <p:cBhvr>
                                        <p:cTn id="44" dur="500"/>
                                        <p:tgtEl>
                                          <p:spTgt spid="109580"/>
                                        </p:tgtEl>
                                      </p:cBhvr>
                                    </p:animEffect>
                                  </p:childTnLst>
                                </p:cTn>
                              </p:par>
                            </p:childTnLst>
                          </p:cTn>
                        </p:par>
                        <p:par>
                          <p:cTn id="45" fill="hold" nodeType="afterGroup">
                            <p:stCondLst>
                              <p:cond delay="2000"/>
                            </p:stCondLst>
                            <p:childTnLst>
                              <p:par>
                                <p:cTn id="46" presetID="23" presetClass="entr" presetSubtype="16" fill="hold" grpId="0" nodeType="afterEffect">
                                  <p:stCondLst>
                                    <p:cond delay="0"/>
                                  </p:stCondLst>
                                  <p:childTnLst>
                                    <p:set>
                                      <p:cBhvr>
                                        <p:cTn id="47" dur="1" fill="hold">
                                          <p:stCondLst>
                                            <p:cond delay="0"/>
                                          </p:stCondLst>
                                        </p:cTn>
                                        <p:tgtEl>
                                          <p:spTgt spid="109592"/>
                                        </p:tgtEl>
                                        <p:attrNameLst>
                                          <p:attrName>style.visibility</p:attrName>
                                        </p:attrNameLst>
                                      </p:cBhvr>
                                      <p:to>
                                        <p:strVal val="visible"/>
                                      </p:to>
                                    </p:set>
                                    <p:anim calcmode="lin" valueType="num">
                                      <p:cBhvr>
                                        <p:cTn id="48" dur="500" fill="hold"/>
                                        <p:tgtEl>
                                          <p:spTgt spid="109592"/>
                                        </p:tgtEl>
                                        <p:attrNameLst>
                                          <p:attrName>ppt_w</p:attrName>
                                        </p:attrNameLst>
                                      </p:cBhvr>
                                      <p:tavLst>
                                        <p:tav tm="0">
                                          <p:val>
                                            <p:fltVal val="0"/>
                                          </p:val>
                                        </p:tav>
                                        <p:tav tm="100000">
                                          <p:val>
                                            <p:strVal val="#ppt_w"/>
                                          </p:val>
                                        </p:tav>
                                      </p:tavLst>
                                    </p:anim>
                                    <p:anim calcmode="lin" valueType="num">
                                      <p:cBhvr>
                                        <p:cTn id="49" dur="500" fill="hold"/>
                                        <p:tgtEl>
                                          <p:spTgt spid="109592"/>
                                        </p:tgtEl>
                                        <p:attrNameLst>
                                          <p:attrName>ppt_h</p:attrName>
                                        </p:attrNameLst>
                                      </p:cBhvr>
                                      <p:tavLst>
                                        <p:tav tm="0">
                                          <p:val>
                                            <p:fltVal val="0"/>
                                          </p:val>
                                        </p:tav>
                                        <p:tav tm="100000">
                                          <p:val>
                                            <p:strVal val="#ppt_h"/>
                                          </p:val>
                                        </p:tav>
                                      </p:tavLst>
                                    </p:anim>
                                  </p:childTnLst>
                                </p:cTn>
                              </p:par>
                            </p:childTnLst>
                          </p:cTn>
                        </p:par>
                        <p:par>
                          <p:cTn id="50" fill="hold" nodeType="afterGroup">
                            <p:stCondLst>
                              <p:cond delay="2500"/>
                            </p:stCondLst>
                            <p:childTnLst>
                              <p:par>
                                <p:cTn id="51" presetID="23" presetClass="entr" presetSubtype="16" fill="hold" grpId="0" nodeType="afterEffect">
                                  <p:stCondLst>
                                    <p:cond delay="0"/>
                                  </p:stCondLst>
                                  <p:childTnLst>
                                    <p:set>
                                      <p:cBhvr>
                                        <p:cTn id="52" dur="1" fill="hold">
                                          <p:stCondLst>
                                            <p:cond delay="0"/>
                                          </p:stCondLst>
                                        </p:cTn>
                                        <p:tgtEl>
                                          <p:spTgt spid="109595"/>
                                        </p:tgtEl>
                                        <p:attrNameLst>
                                          <p:attrName>style.visibility</p:attrName>
                                        </p:attrNameLst>
                                      </p:cBhvr>
                                      <p:to>
                                        <p:strVal val="visible"/>
                                      </p:to>
                                    </p:set>
                                    <p:anim calcmode="lin" valueType="num">
                                      <p:cBhvr>
                                        <p:cTn id="53" dur="500" fill="hold"/>
                                        <p:tgtEl>
                                          <p:spTgt spid="109595"/>
                                        </p:tgtEl>
                                        <p:attrNameLst>
                                          <p:attrName>ppt_w</p:attrName>
                                        </p:attrNameLst>
                                      </p:cBhvr>
                                      <p:tavLst>
                                        <p:tav tm="0">
                                          <p:val>
                                            <p:fltVal val="0"/>
                                          </p:val>
                                        </p:tav>
                                        <p:tav tm="100000">
                                          <p:val>
                                            <p:strVal val="#ppt_w"/>
                                          </p:val>
                                        </p:tav>
                                      </p:tavLst>
                                    </p:anim>
                                    <p:anim calcmode="lin" valueType="num">
                                      <p:cBhvr>
                                        <p:cTn id="54" dur="500" fill="hold"/>
                                        <p:tgtEl>
                                          <p:spTgt spid="109595"/>
                                        </p:tgtEl>
                                        <p:attrNameLst>
                                          <p:attrName>ppt_h</p:attrName>
                                        </p:attrNameLst>
                                      </p:cBhvr>
                                      <p:tavLst>
                                        <p:tav tm="0">
                                          <p:val>
                                            <p:fltVal val="0"/>
                                          </p:val>
                                        </p:tav>
                                        <p:tav tm="100000">
                                          <p:val>
                                            <p:strVal val="#ppt_h"/>
                                          </p:val>
                                        </p:tav>
                                      </p:tavLst>
                                    </p:anim>
                                  </p:childTnLst>
                                </p:cTn>
                              </p:par>
                            </p:childTnLst>
                          </p:cTn>
                        </p:par>
                        <p:par>
                          <p:cTn id="55" fill="hold" nodeType="afterGroup">
                            <p:stCondLst>
                              <p:cond delay="3000"/>
                            </p:stCondLst>
                            <p:childTnLst>
                              <p:par>
                                <p:cTn id="56" presetID="37" presetClass="entr" presetSubtype="0" fill="hold" grpId="0" nodeType="afterEffect">
                                  <p:stCondLst>
                                    <p:cond delay="0"/>
                                  </p:stCondLst>
                                  <p:childTnLst>
                                    <p:set>
                                      <p:cBhvr>
                                        <p:cTn id="57" dur="1" fill="hold">
                                          <p:stCondLst>
                                            <p:cond delay="0"/>
                                          </p:stCondLst>
                                        </p:cTn>
                                        <p:tgtEl>
                                          <p:spTgt spid="109581"/>
                                        </p:tgtEl>
                                        <p:attrNameLst>
                                          <p:attrName>style.visibility</p:attrName>
                                        </p:attrNameLst>
                                      </p:cBhvr>
                                      <p:to>
                                        <p:strVal val="visible"/>
                                      </p:to>
                                    </p:set>
                                    <p:animEffect transition="in" filter="fade">
                                      <p:cBhvr>
                                        <p:cTn id="58" dur="1000"/>
                                        <p:tgtEl>
                                          <p:spTgt spid="109581"/>
                                        </p:tgtEl>
                                      </p:cBhvr>
                                    </p:animEffect>
                                    <p:anim calcmode="lin" valueType="num">
                                      <p:cBhvr>
                                        <p:cTn id="59" dur="1000" fill="hold"/>
                                        <p:tgtEl>
                                          <p:spTgt spid="109581"/>
                                        </p:tgtEl>
                                        <p:attrNameLst>
                                          <p:attrName>ppt_x</p:attrName>
                                        </p:attrNameLst>
                                      </p:cBhvr>
                                      <p:tavLst>
                                        <p:tav tm="0">
                                          <p:val>
                                            <p:strVal val="#ppt_x"/>
                                          </p:val>
                                        </p:tav>
                                        <p:tav tm="100000">
                                          <p:val>
                                            <p:strVal val="#ppt_x"/>
                                          </p:val>
                                        </p:tav>
                                      </p:tavLst>
                                    </p:anim>
                                    <p:anim calcmode="lin" valueType="num">
                                      <p:cBhvr>
                                        <p:cTn id="60" dur="900" decel="100000" fill="hold"/>
                                        <p:tgtEl>
                                          <p:spTgt spid="10958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9581"/>
                                        </p:tgtEl>
                                        <p:attrNameLst>
                                          <p:attrName>ppt_y</p:attrName>
                                        </p:attrNameLst>
                                      </p:cBhvr>
                                      <p:tavLst>
                                        <p:tav tm="0">
                                          <p:val>
                                            <p:strVal val="#ppt_y-.03"/>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37" presetClass="entr" presetSubtype="0" fill="hold" grpId="0" nodeType="clickEffect">
                                  <p:stCondLst>
                                    <p:cond delay="0"/>
                                  </p:stCondLst>
                                  <p:childTnLst>
                                    <p:set>
                                      <p:cBhvr>
                                        <p:cTn id="65" dur="1" fill="hold">
                                          <p:stCondLst>
                                            <p:cond delay="0"/>
                                          </p:stCondLst>
                                        </p:cTn>
                                        <p:tgtEl>
                                          <p:spTgt spid="109582"/>
                                        </p:tgtEl>
                                        <p:attrNameLst>
                                          <p:attrName>style.visibility</p:attrName>
                                        </p:attrNameLst>
                                      </p:cBhvr>
                                      <p:to>
                                        <p:strVal val="visible"/>
                                      </p:to>
                                    </p:set>
                                    <p:animEffect transition="in" filter="fade">
                                      <p:cBhvr>
                                        <p:cTn id="66" dur="1000"/>
                                        <p:tgtEl>
                                          <p:spTgt spid="109582"/>
                                        </p:tgtEl>
                                      </p:cBhvr>
                                    </p:animEffect>
                                    <p:anim calcmode="lin" valueType="num">
                                      <p:cBhvr>
                                        <p:cTn id="67" dur="1000" fill="hold"/>
                                        <p:tgtEl>
                                          <p:spTgt spid="109582"/>
                                        </p:tgtEl>
                                        <p:attrNameLst>
                                          <p:attrName>ppt_x</p:attrName>
                                        </p:attrNameLst>
                                      </p:cBhvr>
                                      <p:tavLst>
                                        <p:tav tm="0">
                                          <p:val>
                                            <p:strVal val="#ppt_x"/>
                                          </p:val>
                                        </p:tav>
                                        <p:tav tm="100000">
                                          <p:val>
                                            <p:strVal val="#ppt_x"/>
                                          </p:val>
                                        </p:tav>
                                      </p:tavLst>
                                    </p:anim>
                                    <p:anim calcmode="lin" valueType="num">
                                      <p:cBhvr>
                                        <p:cTn id="68" dur="900" decel="100000" fill="hold"/>
                                        <p:tgtEl>
                                          <p:spTgt spid="10958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09582"/>
                                        </p:tgtEl>
                                        <p:attrNameLst>
                                          <p:attrName>ppt_y</p:attrName>
                                        </p:attrNameLst>
                                      </p:cBhvr>
                                      <p:tavLst>
                                        <p:tav tm="0">
                                          <p:val>
                                            <p:strVal val="#ppt_y-.03"/>
                                          </p:val>
                                        </p:tav>
                                        <p:tav tm="100000">
                                          <p:val>
                                            <p:strVal val="#ppt_y"/>
                                          </p:val>
                                        </p:tav>
                                      </p:tavLst>
                                    </p:anim>
                                  </p:childTnLst>
                                </p:cTn>
                              </p:par>
                            </p:childTnLst>
                          </p:cTn>
                        </p:par>
                        <p:par>
                          <p:cTn id="70" fill="hold" nodeType="afterGroup">
                            <p:stCondLst>
                              <p:cond delay="1000"/>
                            </p:stCondLst>
                            <p:childTnLst>
                              <p:par>
                                <p:cTn id="71" presetID="58" presetClass="entr" presetSubtype="0" accel="100000" fill="hold" grpId="0" nodeType="afterEffect">
                                  <p:stCondLst>
                                    <p:cond delay="0"/>
                                  </p:stCondLst>
                                  <p:childTnLst>
                                    <p:set>
                                      <p:cBhvr>
                                        <p:cTn id="72" dur="1" fill="hold">
                                          <p:stCondLst>
                                            <p:cond delay="0"/>
                                          </p:stCondLst>
                                        </p:cTn>
                                        <p:tgtEl>
                                          <p:spTgt spid="109596"/>
                                        </p:tgtEl>
                                        <p:attrNameLst>
                                          <p:attrName>style.visibility</p:attrName>
                                        </p:attrNameLst>
                                      </p:cBhvr>
                                      <p:to>
                                        <p:strVal val="visible"/>
                                      </p:to>
                                    </p:set>
                                    <p:anim calcmode="lin" valueType="num">
                                      <p:cBhvr>
                                        <p:cTn id="73" dur="500" fill="hold"/>
                                        <p:tgtEl>
                                          <p:spTgt spid="109596"/>
                                        </p:tgtEl>
                                        <p:attrNameLst>
                                          <p:attrName>ppt_w</p:attrName>
                                        </p:attrNameLst>
                                      </p:cBhvr>
                                      <p:tavLst>
                                        <p:tav tm="0">
                                          <p:val>
                                            <p:strVal val="#ppt_w*2.5"/>
                                          </p:val>
                                        </p:tav>
                                        <p:tav tm="100000">
                                          <p:val>
                                            <p:strVal val="#ppt_w"/>
                                          </p:val>
                                        </p:tav>
                                      </p:tavLst>
                                    </p:anim>
                                    <p:anim calcmode="lin" valueType="num">
                                      <p:cBhvr>
                                        <p:cTn id="74" dur="500" fill="hold"/>
                                        <p:tgtEl>
                                          <p:spTgt spid="109596"/>
                                        </p:tgtEl>
                                        <p:attrNameLst>
                                          <p:attrName>ppt_h</p:attrName>
                                        </p:attrNameLst>
                                      </p:cBhvr>
                                      <p:tavLst>
                                        <p:tav tm="0">
                                          <p:val>
                                            <p:strVal val="#ppt_h*0.01"/>
                                          </p:val>
                                        </p:tav>
                                        <p:tav tm="100000">
                                          <p:val>
                                            <p:strVal val="#ppt_h"/>
                                          </p:val>
                                        </p:tav>
                                      </p:tavLst>
                                    </p:anim>
                                    <p:anim calcmode="lin" valueType="num">
                                      <p:cBhvr>
                                        <p:cTn id="75" dur="500" fill="hold"/>
                                        <p:tgtEl>
                                          <p:spTgt spid="109596"/>
                                        </p:tgtEl>
                                        <p:attrNameLst>
                                          <p:attrName>ppt_x</p:attrName>
                                        </p:attrNameLst>
                                      </p:cBhvr>
                                      <p:tavLst>
                                        <p:tav tm="0">
                                          <p:val>
                                            <p:strVal val="#ppt_x"/>
                                          </p:val>
                                        </p:tav>
                                        <p:tav tm="100000">
                                          <p:val>
                                            <p:strVal val="#ppt_x"/>
                                          </p:val>
                                        </p:tav>
                                      </p:tavLst>
                                    </p:anim>
                                    <p:anim calcmode="lin" valueType="num">
                                      <p:cBhvr>
                                        <p:cTn id="76" dur="500" fill="hold"/>
                                        <p:tgtEl>
                                          <p:spTgt spid="109596"/>
                                        </p:tgtEl>
                                        <p:attrNameLst>
                                          <p:attrName>ppt_y</p:attrName>
                                        </p:attrNameLst>
                                      </p:cBhvr>
                                      <p:tavLst>
                                        <p:tav tm="0">
                                          <p:val>
                                            <p:strVal val="#ppt_h+1"/>
                                          </p:val>
                                        </p:tav>
                                        <p:tav tm="100000">
                                          <p:val>
                                            <p:strVal val="#ppt_y"/>
                                          </p:val>
                                        </p:tav>
                                      </p:tavLst>
                                    </p:anim>
                                    <p:animEffect transition="in" filter="fade">
                                      <p:cBhvr>
                                        <p:cTn id="77" dur="500"/>
                                        <p:tgtEl>
                                          <p:spTgt spid="109596"/>
                                        </p:tgtEl>
                                      </p:cBhvr>
                                    </p:animEffect>
                                  </p:childTnLst>
                                </p:cTn>
                              </p:par>
                            </p:childTnLst>
                          </p:cTn>
                        </p:par>
                        <p:par>
                          <p:cTn id="78" fill="hold" nodeType="afterGroup">
                            <p:stCondLst>
                              <p:cond delay="1500"/>
                            </p:stCondLst>
                            <p:childTnLst>
                              <p:par>
                                <p:cTn id="79" presetID="23" presetClass="entr" presetSubtype="16" fill="hold" grpId="0" nodeType="afterEffect">
                                  <p:stCondLst>
                                    <p:cond delay="0"/>
                                  </p:stCondLst>
                                  <p:childTnLst>
                                    <p:set>
                                      <p:cBhvr>
                                        <p:cTn id="80" dur="1" fill="hold">
                                          <p:stCondLst>
                                            <p:cond delay="0"/>
                                          </p:stCondLst>
                                        </p:cTn>
                                        <p:tgtEl>
                                          <p:spTgt spid="109598"/>
                                        </p:tgtEl>
                                        <p:attrNameLst>
                                          <p:attrName>style.visibility</p:attrName>
                                        </p:attrNameLst>
                                      </p:cBhvr>
                                      <p:to>
                                        <p:strVal val="visible"/>
                                      </p:to>
                                    </p:set>
                                    <p:anim calcmode="lin" valueType="num">
                                      <p:cBhvr>
                                        <p:cTn id="81" dur="500" fill="hold"/>
                                        <p:tgtEl>
                                          <p:spTgt spid="109598"/>
                                        </p:tgtEl>
                                        <p:attrNameLst>
                                          <p:attrName>ppt_w</p:attrName>
                                        </p:attrNameLst>
                                      </p:cBhvr>
                                      <p:tavLst>
                                        <p:tav tm="0">
                                          <p:val>
                                            <p:fltVal val="0"/>
                                          </p:val>
                                        </p:tav>
                                        <p:tav tm="100000">
                                          <p:val>
                                            <p:strVal val="#ppt_w"/>
                                          </p:val>
                                        </p:tav>
                                      </p:tavLst>
                                    </p:anim>
                                    <p:anim calcmode="lin" valueType="num">
                                      <p:cBhvr>
                                        <p:cTn id="82" dur="500" fill="hold"/>
                                        <p:tgtEl>
                                          <p:spTgt spid="109598"/>
                                        </p:tgtEl>
                                        <p:attrNameLst>
                                          <p:attrName>ppt_h</p:attrName>
                                        </p:attrNameLst>
                                      </p:cBhvr>
                                      <p:tavLst>
                                        <p:tav tm="0">
                                          <p:val>
                                            <p:fltVal val="0"/>
                                          </p:val>
                                        </p:tav>
                                        <p:tav tm="100000">
                                          <p:val>
                                            <p:strVal val="#ppt_h"/>
                                          </p:val>
                                        </p:tav>
                                      </p:tavLst>
                                    </p:anim>
                                  </p:childTnLst>
                                </p:cTn>
                              </p:par>
                            </p:childTnLst>
                          </p:cTn>
                        </p:par>
                        <p:par>
                          <p:cTn id="83" fill="hold" nodeType="afterGroup">
                            <p:stCondLst>
                              <p:cond delay="2000"/>
                            </p:stCondLst>
                            <p:childTnLst>
                              <p:par>
                                <p:cTn id="84" presetID="23" presetClass="entr" presetSubtype="16" fill="hold" grpId="0" nodeType="afterEffect">
                                  <p:stCondLst>
                                    <p:cond delay="0"/>
                                  </p:stCondLst>
                                  <p:childTnLst>
                                    <p:set>
                                      <p:cBhvr>
                                        <p:cTn id="85" dur="1" fill="hold">
                                          <p:stCondLst>
                                            <p:cond delay="0"/>
                                          </p:stCondLst>
                                        </p:cTn>
                                        <p:tgtEl>
                                          <p:spTgt spid="109597"/>
                                        </p:tgtEl>
                                        <p:attrNameLst>
                                          <p:attrName>style.visibility</p:attrName>
                                        </p:attrNameLst>
                                      </p:cBhvr>
                                      <p:to>
                                        <p:strVal val="visible"/>
                                      </p:to>
                                    </p:set>
                                    <p:anim calcmode="lin" valueType="num">
                                      <p:cBhvr>
                                        <p:cTn id="86" dur="500" fill="hold"/>
                                        <p:tgtEl>
                                          <p:spTgt spid="109597"/>
                                        </p:tgtEl>
                                        <p:attrNameLst>
                                          <p:attrName>ppt_w</p:attrName>
                                        </p:attrNameLst>
                                      </p:cBhvr>
                                      <p:tavLst>
                                        <p:tav tm="0">
                                          <p:val>
                                            <p:fltVal val="0"/>
                                          </p:val>
                                        </p:tav>
                                        <p:tav tm="100000">
                                          <p:val>
                                            <p:strVal val="#ppt_w"/>
                                          </p:val>
                                        </p:tav>
                                      </p:tavLst>
                                    </p:anim>
                                    <p:anim calcmode="lin" valueType="num">
                                      <p:cBhvr>
                                        <p:cTn id="87" dur="500" fill="hold"/>
                                        <p:tgtEl>
                                          <p:spTgt spid="109597"/>
                                        </p:tgtEl>
                                        <p:attrNameLst>
                                          <p:attrName>ppt_h</p:attrName>
                                        </p:attrNameLst>
                                      </p:cBhvr>
                                      <p:tavLst>
                                        <p:tav tm="0">
                                          <p:val>
                                            <p:fltVal val="0"/>
                                          </p:val>
                                        </p:tav>
                                        <p:tav tm="100000">
                                          <p:val>
                                            <p:strVal val="#ppt_h"/>
                                          </p:val>
                                        </p:tav>
                                      </p:tavLst>
                                    </p:anim>
                                  </p:childTnLst>
                                </p:cTn>
                              </p:par>
                            </p:childTnLst>
                          </p:cTn>
                        </p:par>
                        <p:par>
                          <p:cTn id="88" fill="hold" nodeType="afterGroup">
                            <p:stCondLst>
                              <p:cond delay="2500"/>
                            </p:stCondLst>
                            <p:childTnLst>
                              <p:par>
                                <p:cTn id="89" presetID="37" presetClass="entr" presetSubtype="0" fill="hold" grpId="0" nodeType="afterEffect">
                                  <p:stCondLst>
                                    <p:cond delay="0"/>
                                  </p:stCondLst>
                                  <p:childTnLst>
                                    <p:set>
                                      <p:cBhvr>
                                        <p:cTn id="90" dur="1" fill="hold">
                                          <p:stCondLst>
                                            <p:cond delay="0"/>
                                          </p:stCondLst>
                                        </p:cTn>
                                        <p:tgtEl>
                                          <p:spTgt spid="109584"/>
                                        </p:tgtEl>
                                        <p:attrNameLst>
                                          <p:attrName>style.visibility</p:attrName>
                                        </p:attrNameLst>
                                      </p:cBhvr>
                                      <p:to>
                                        <p:strVal val="visible"/>
                                      </p:to>
                                    </p:set>
                                    <p:animEffect transition="in" filter="fade">
                                      <p:cBhvr>
                                        <p:cTn id="91" dur="1000"/>
                                        <p:tgtEl>
                                          <p:spTgt spid="109584"/>
                                        </p:tgtEl>
                                      </p:cBhvr>
                                    </p:animEffect>
                                    <p:anim calcmode="lin" valueType="num">
                                      <p:cBhvr>
                                        <p:cTn id="92" dur="1000" fill="hold"/>
                                        <p:tgtEl>
                                          <p:spTgt spid="109584"/>
                                        </p:tgtEl>
                                        <p:attrNameLst>
                                          <p:attrName>ppt_x</p:attrName>
                                        </p:attrNameLst>
                                      </p:cBhvr>
                                      <p:tavLst>
                                        <p:tav tm="0">
                                          <p:val>
                                            <p:strVal val="#ppt_x"/>
                                          </p:val>
                                        </p:tav>
                                        <p:tav tm="100000">
                                          <p:val>
                                            <p:strVal val="#ppt_x"/>
                                          </p:val>
                                        </p:tav>
                                      </p:tavLst>
                                    </p:anim>
                                    <p:anim calcmode="lin" valueType="num">
                                      <p:cBhvr>
                                        <p:cTn id="93" dur="900" decel="100000" fill="hold"/>
                                        <p:tgtEl>
                                          <p:spTgt spid="109584"/>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09584"/>
                                        </p:tgtEl>
                                        <p:attrNameLst>
                                          <p:attrName>ppt_y</p:attrName>
                                        </p:attrNameLst>
                                      </p:cBhvr>
                                      <p:tavLst>
                                        <p:tav tm="0">
                                          <p:val>
                                            <p:strVal val="#ppt_y-.03"/>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37" presetClass="entr" presetSubtype="0" fill="hold" grpId="0" nodeType="clickEffect">
                                  <p:stCondLst>
                                    <p:cond delay="0"/>
                                  </p:stCondLst>
                                  <p:childTnLst>
                                    <p:set>
                                      <p:cBhvr>
                                        <p:cTn id="98" dur="1" fill="hold">
                                          <p:stCondLst>
                                            <p:cond delay="0"/>
                                          </p:stCondLst>
                                        </p:cTn>
                                        <p:tgtEl>
                                          <p:spTgt spid="109585"/>
                                        </p:tgtEl>
                                        <p:attrNameLst>
                                          <p:attrName>style.visibility</p:attrName>
                                        </p:attrNameLst>
                                      </p:cBhvr>
                                      <p:to>
                                        <p:strVal val="visible"/>
                                      </p:to>
                                    </p:set>
                                    <p:animEffect transition="in" filter="fade">
                                      <p:cBhvr>
                                        <p:cTn id="99" dur="1000"/>
                                        <p:tgtEl>
                                          <p:spTgt spid="109585"/>
                                        </p:tgtEl>
                                      </p:cBhvr>
                                    </p:animEffect>
                                    <p:anim calcmode="lin" valueType="num">
                                      <p:cBhvr>
                                        <p:cTn id="100" dur="1000" fill="hold"/>
                                        <p:tgtEl>
                                          <p:spTgt spid="109585"/>
                                        </p:tgtEl>
                                        <p:attrNameLst>
                                          <p:attrName>ppt_x</p:attrName>
                                        </p:attrNameLst>
                                      </p:cBhvr>
                                      <p:tavLst>
                                        <p:tav tm="0">
                                          <p:val>
                                            <p:strVal val="#ppt_x"/>
                                          </p:val>
                                        </p:tav>
                                        <p:tav tm="100000">
                                          <p:val>
                                            <p:strVal val="#ppt_x"/>
                                          </p:val>
                                        </p:tav>
                                      </p:tavLst>
                                    </p:anim>
                                    <p:anim calcmode="lin" valueType="num">
                                      <p:cBhvr>
                                        <p:cTn id="101" dur="900" decel="100000" fill="hold"/>
                                        <p:tgtEl>
                                          <p:spTgt spid="109585"/>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09585"/>
                                        </p:tgtEl>
                                        <p:attrNameLst>
                                          <p:attrName>ppt_y</p:attrName>
                                        </p:attrNameLst>
                                      </p:cBhvr>
                                      <p:tavLst>
                                        <p:tav tm="0">
                                          <p:val>
                                            <p:strVal val="#ppt_y-.03"/>
                                          </p:val>
                                        </p:tav>
                                        <p:tav tm="100000">
                                          <p:val>
                                            <p:strVal val="#ppt_y"/>
                                          </p:val>
                                        </p:tav>
                                      </p:tavLst>
                                    </p:anim>
                                  </p:childTnLst>
                                </p:cTn>
                              </p:par>
                            </p:childTnLst>
                          </p:cTn>
                        </p:par>
                        <p:par>
                          <p:cTn id="103" fill="hold" nodeType="afterGroup">
                            <p:stCondLst>
                              <p:cond delay="1000"/>
                            </p:stCondLst>
                            <p:childTnLst>
                              <p:par>
                                <p:cTn id="104" presetID="23" presetClass="entr" presetSubtype="16" fill="hold" grpId="0" nodeType="afterEffect">
                                  <p:stCondLst>
                                    <p:cond delay="0"/>
                                  </p:stCondLst>
                                  <p:childTnLst>
                                    <p:set>
                                      <p:cBhvr>
                                        <p:cTn id="105" dur="1" fill="hold">
                                          <p:stCondLst>
                                            <p:cond delay="0"/>
                                          </p:stCondLst>
                                        </p:cTn>
                                        <p:tgtEl>
                                          <p:spTgt spid="109601"/>
                                        </p:tgtEl>
                                        <p:attrNameLst>
                                          <p:attrName>style.visibility</p:attrName>
                                        </p:attrNameLst>
                                      </p:cBhvr>
                                      <p:to>
                                        <p:strVal val="visible"/>
                                      </p:to>
                                    </p:set>
                                    <p:anim calcmode="lin" valueType="num">
                                      <p:cBhvr>
                                        <p:cTn id="106" dur="500" fill="hold"/>
                                        <p:tgtEl>
                                          <p:spTgt spid="109601"/>
                                        </p:tgtEl>
                                        <p:attrNameLst>
                                          <p:attrName>ppt_w</p:attrName>
                                        </p:attrNameLst>
                                      </p:cBhvr>
                                      <p:tavLst>
                                        <p:tav tm="0">
                                          <p:val>
                                            <p:fltVal val="0"/>
                                          </p:val>
                                        </p:tav>
                                        <p:tav tm="100000">
                                          <p:val>
                                            <p:strVal val="#ppt_w"/>
                                          </p:val>
                                        </p:tav>
                                      </p:tavLst>
                                    </p:anim>
                                    <p:anim calcmode="lin" valueType="num">
                                      <p:cBhvr>
                                        <p:cTn id="107" dur="500" fill="hold"/>
                                        <p:tgtEl>
                                          <p:spTgt spid="109601"/>
                                        </p:tgtEl>
                                        <p:attrNameLst>
                                          <p:attrName>ppt_h</p:attrName>
                                        </p:attrNameLst>
                                      </p:cBhvr>
                                      <p:tavLst>
                                        <p:tav tm="0">
                                          <p:val>
                                            <p:fltVal val="0"/>
                                          </p:val>
                                        </p:tav>
                                        <p:tav tm="100000">
                                          <p:val>
                                            <p:strVal val="#ppt_h"/>
                                          </p:val>
                                        </p:tav>
                                      </p:tavLst>
                                    </p:anim>
                                  </p:childTnLst>
                                </p:cTn>
                              </p:par>
                            </p:childTnLst>
                          </p:cTn>
                        </p:par>
                        <p:par>
                          <p:cTn id="108" fill="hold" nodeType="afterGroup">
                            <p:stCondLst>
                              <p:cond delay="1500"/>
                            </p:stCondLst>
                            <p:childTnLst>
                              <p:par>
                                <p:cTn id="109" presetID="23" presetClass="entr" presetSubtype="16" fill="hold" grpId="0" nodeType="afterEffect">
                                  <p:stCondLst>
                                    <p:cond delay="0"/>
                                  </p:stCondLst>
                                  <p:childTnLst>
                                    <p:set>
                                      <p:cBhvr>
                                        <p:cTn id="110" dur="1" fill="hold">
                                          <p:stCondLst>
                                            <p:cond delay="0"/>
                                          </p:stCondLst>
                                        </p:cTn>
                                        <p:tgtEl>
                                          <p:spTgt spid="109600"/>
                                        </p:tgtEl>
                                        <p:attrNameLst>
                                          <p:attrName>style.visibility</p:attrName>
                                        </p:attrNameLst>
                                      </p:cBhvr>
                                      <p:to>
                                        <p:strVal val="visible"/>
                                      </p:to>
                                    </p:set>
                                    <p:anim calcmode="lin" valueType="num">
                                      <p:cBhvr>
                                        <p:cTn id="111" dur="500" fill="hold"/>
                                        <p:tgtEl>
                                          <p:spTgt spid="109600"/>
                                        </p:tgtEl>
                                        <p:attrNameLst>
                                          <p:attrName>ppt_w</p:attrName>
                                        </p:attrNameLst>
                                      </p:cBhvr>
                                      <p:tavLst>
                                        <p:tav tm="0">
                                          <p:val>
                                            <p:fltVal val="0"/>
                                          </p:val>
                                        </p:tav>
                                        <p:tav tm="100000">
                                          <p:val>
                                            <p:strVal val="#ppt_w"/>
                                          </p:val>
                                        </p:tav>
                                      </p:tavLst>
                                    </p:anim>
                                    <p:anim calcmode="lin" valueType="num">
                                      <p:cBhvr>
                                        <p:cTn id="112" dur="500" fill="hold"/>
                                        <p:tgtEl>
                                          <p:spTgt spid="109600"/>
                                        </p:tgtEl>
                                        <p:attrNameLst>
                                          <p:attrName>ppt_h</p:attrName>
                                        </p:attrNameLst>
                                      </p:cBhvr>
                                      <p:tavLst>
                                        <p:tav tm="0">
                                          <p:val>
                                            <p:fltVal val="0"/>
                                          </p:val>
                                        </p:tav>
                                        <p:tav tm="100000">
                                          <p:val>
                                            <p:strVal val="#ppt_h"/>
                                          </p:val>
                                        </p:tav>
                                      </p:tavLst>
                                    </p:anim>
                                  </p:childTnLst>
                                </p:cTn>
                              </p:par>
                            </p:childTnLst>
                          </p:cTn>
                        </p:par>
                        <p:par>
                          <p:cTn id="113" fill="hold" nodeType="afterGroup">
                            <p:stCondLst>
                              <p:cond delay="2000"/>
                            </p:stCondLst>
                            <p:childTnLst>
                              <p:par>
                                <p:cTn id="114" presetID="23" presetClass="entr" presetSubtype="16" fill="hold" grpId="0" nodeType="afterEffect">
                                  <p:stCondLst>
                                    <p:cond delay="0"/>
                                  </p:stCondLst>
                                  <p:childTnLst>
                                    <p:set>
                                      <p:cBhvr>
                                        <p:cTn id="115" dur="1" fill="hold">
                                          <p:stCondLst>
                                            <p:cond delay="0"/>
                                          </p:stCondLst>
                                        </p:cTn>
                                        <p:tgtEl>
                                          <p:spTgt spid="109604"/>
                                        </p:tgtEl>
                                        <p:attrNameLst>
                                          <p:attrName>style.visibility</p:attrName>
                                        </p:attrNameLst>
                                      </p:cBhvr>
                                      <p:to>
                                        <p:strVal val="visible"/>
                                      </p:to>
                                    </p:set>
                                    <p:anim calcmode="lin" valueType="num">
                                      <p:cBhvr>
                                        <p:cTn id="116" dur="500" fill="hold"/>
                                        <p:tgtEl>
                                          <p:spTgt spid="109604"/>
                                        </p:tgtEl>
                                        <p:attrNameLst>
                                          <p:attrName>ppt_w</p:attrName>
                                        </p:attrNameLst>
                                      </p:cBhvr>
                                      <p:tavLst>
                                        <p:tav tm="0">
                                          <p:val>
                                            <p:fltVal val="0"/>
                                          </p:val>
                                        </p:tav>
                                        <p:tav tm="100000">
                                          <p:val>
                                            <p:strVal val="#ppt_w"/>
                                          </p:val>
                                        </p:tav>
                                      </p:tavLst>
                                    </p:anim>
                                    <p:anim calcmode="lin" valueType="num">
                                      <p:cBhvr>
                                        <p:cTn id="117" dur="500" fill="hold"/>
                                        <p:tgtEl>
                                          <p:spTgt spid="109604"/>
                                        </p:tgtEl>
                                        <p:attrNameLst>
                                          <p:attrName>ppt_h</p:attrName>
                                        </p:attrNameLst>
                                      </p:cBhvr>
                                      <p:tavLst>
                                        <p:tav tm="0">
                                          <p:val>
                                            <p:fltVal val="0"/>
                                          </p:val>
                                        </p:tav>
                                        <p:tav tm="100000">
                                          <p:val>
                                            <p:strVal val="#ppt_h"/>
                                          </p:val>
                                        </p:tav>
                                      </p:tavLst>
                                    </p:anim>
                                  </p:childTnLst>
                                </p:cTn>
                              </p:par>
                            </p:childTnLst>
                          </p:cTn>
                        </p:par>
                        <p:par>
                          <p:cTn id="118" fill="hold" nodeType="afterGroup">
                            <p:stCondLst>
                              <p:cond delay="2500"/>
                            </p:stCondLst>
                            <p:childTnLst>
                              <p:par>
                                <p:cTn id="119" presetID="23" presetClass="entr" presetSubtype="16" fill="hold" grpId="0" nodeType="afterEffect">
                                  <p:stCondLst>
                                    <p:cond delay="0"/>
                                  </p:stCondLst>
                                  <p:childTnLst>
                                    <p:set>
                                      <p:cBhvr>
                                        <p:cTn id="120" dur="1" fill="hold">
                                          <p:stCondLst>
                                            <p:cond delay="0"/>
                                          </p:stCondLst>
                                        </p:cTn>
                                        <p:tgtEl>
                                          <p:spTgt spid="109602"/>
                                        </p:tgtEl>
                                        <p:attrNameLst>
                                          <p:attrName>style.visibility</p:attrName>
                                        </p:attrNameLst>
                                      </p:cBhvr>
                                      <p:to>
                                        <p:strVal val="visible"/>
                                      </p:to>
                                    </p:set>
                                    <p:anim calcmode="lin" valueType="num">
                                      <p:cBhvr>
                                        <p:cTn id="121" dur="500" fill="hold"/>
                                        <p:tgtEl>
                                          <p:spTgt spid="109602"/>
                                        </p:tgtEl>
                                        <p:attrNameLst>
                                          <p:attrName>ppt_w</p:attrName>
                                        </p:attrNameLst>
                                      </p:cBhvr>
                                      <p:tavLst>
                                        <p:tav tm="0">
                                          <p:val>
                                            <p:fltVal val="0"/>
                                          </p:val>
                                        </p:tav>
                                        <p:tav tm="100000">
                                          <p:val>
                                            <p:strVal val="#ppt_w"/>
                                          </p:val>
                                        </p:tav>
                                      </p:tavLst>
                                    </p:anim>
                                    <p:anim calcmode="lin" valueType="num">
                                      <p:cBhvr>
                                        <p:cTn id="122" dur="500" fill="hold"/>
                                        <p:tgtEl>
                                          <p:spTgt spid="109602"/>
                                        </p:tgtEl>
                                        <p:attrNameLst>
                                          <p:attrName>ppt_h</p:attrName>
                                        </p:attrNameLst>
                                      </p:cBhvr>
                                      <p:tavLst>
                                        <p:tav tm="0">
                                          <p:val>
                                            <p:fltVal val="0"/>
                                          </p:val>
                                        </p:tav>
                                        <p:tav tm="100000">
                                          <p:val>
                                            <p:strVal val="#ppt_h"/>
                                          </p:val>
                                        </p:tav>
                                      </p:tavLst>
                                    </p:anim>
                                  </p:childTnLst>
                                </p:cTn>
                              </p:par>
                            </p:childTnLst>
                          </p:cTn>
                        </p:par>
                        <p:par>
                          <p:cTn id="123" fill="hold" nodeType="afterGroup">
                            <p:stCondLst>
                              <p:cond delay="3000"/>
                            </p:stCondLst>
                            <p:childTnLst>
                              <p:par>
                                <p:cTn id="124" presetID="23" presetClass="entr" presetSubtype="16" fill="hold" grpId="0" nodeType="afterEffect">
                                  <p:stCondLst>
                                    <p:cond delay="0"/>
                                  </p:stCondLst>
                                  <p:childTnLst>
                                    <p:set>
                                      <p:cBhvr>
                                        <p:cTn id="125" dur="1" fill="hold">
                                          <p:stCondLst>
                                            <p:cond delay="0"/>
                                          </p:stCondLst>
                                        </p:cTn>
                                        <p:tgtEl>
                                          <p:spTgt spid="109603"/>
                                        </p:tgtEl>
                                        <p:attrNameLst>
                                          <p:attrName>style.visibility</p:attrName>
                                        </p:attrNameLst>
                                      </p:cBhvr>
                                      <p:to>
                                        <p:strVal val="visible"/>
                                      </p:to>
                                    </p:set>
                                    <p:anim calcmode="lin" valueType="num">
                                      <p:cBhvr>
                                        <p:cTn id="126" dur="500" fill="hold"/>
                                        <p:tgtEl>
                                          <p:spTgt spid="109603"/>
                                        </p:tgtEl>
                                        <p:attrNameLst>
                                          <p:attrName>ppt_w</p:attrName>
                                        </p:attrNameLst>
                                      </p:cBhvr>
                                      <p:tavLst>
                                        <p:tav tm="0">
                                          <p:val>
                                            <p:fltVal val="0"/>
                                          </p:val>
                                        </p:tav>
                                        <p:tav tm="100000">
                                          <p:val>
                                            <p:strVal val="#ppt_w"/>
                                          </p:val>
                                        </p:tav>
                                      </p:tavLst>
                                    </p:anim>
                                    <p:anim calcmode="lin" valueType="num">
                                      <p:cBhvr>
                                        <p:cTn id="127" dur="500" fill="hold"/>
                                        <p:tgtEl>
                                          <p:spTgt spid="109603"/>
                                        </p:tgtEl>
                                        <p:attrNameLst>
                                          <p:attrName>ppt_h</p:attrName>
                                        </p:attrNameLst>
                                      </p:cBhvr>
                                      <p:tavLst>
                                        <p:tav tm="0">
                                          <p:val>
                                            <p:fltVal val="0"/>
                                          </p:val>
                                        </p:tav>
                                        <p:tav tm="100000">
                                          <p:val>
                                            <p:strVal val="#ppt_h"/>
                                          </p:val>
                                        </p:tav>
                                      </p:tavLst>
                                    </p:anim>
                                  </p:childTnLst>
                                </p:cTn>
                              </p:par>
                            </p:childTnLst>
                          </p:cTn>
                        </p:par>
                        <p:par>
                          <p:cTn id="128" fill="hold" nodeType="afterGroup">
                            <p:stCondLst>
                              <p:cond delay="3500"/>
                            </p:stCondLst>
                            <p:childTnLst>
                              <p:par>
                                <p:cTn id="129" presetID="23" presetClass="entr" presetSubtype="16" fill="hold" grpId="0" nodeType="afterEffect">
                                  <p:stCondLst>
                                    <p:cond delay="0"/>
                                  </p:stCondLst>
                                  <p:childTnLst>
                                    <p:set>
                                      <p:cBhvr>
                                        <p:cTn id="130" dur="1" fill="hold">
                                          <p:stCondLst>
                                            <p:cond delay="0"/>
                                          </p:stCondLst>
                                        </p:cTn>
                                        <p:tgtEl>
                                          <p:spTgt spid="109599"/>
                                        </p:tgtEl>
                                        <p:attrNameLst>
                                          <p:attrName>style.visibility</p:attrName>
                                        </p:attrNameLst>
                                      </p:cBhvr>
                                      <p:to>
                                        <p:strVal val="visible"/>
                                      </p:to>
                                    </p:set>
                                    <p:anim calcmode="lin" valueType="num">
                                      <p:cBhvr>
                                        <p:cTn id="131" dur="500" fill="hold"/>
                                        <p:tgtEl>
                                          <p:spTgt spid="109599"/>
                                        </p:tgtEl>
                                        <p:attrNameLst>
                                          <p:attrName>ppt_w</p:attrName>
                                        </p:attrNameLst>
                                      </p:cBhvr>
                                      <p:tavLst>
                                        <p:tav tm="0">
                                          <p:val>
                                            <p:fltVal val="0"/>
                                          </p:val>
                                        </p:tav>
                                        <p:tav tm="100000">
                                          <p:val>
                                            <p:strVal val="#ppt_w"/>
                                          </p:val>
                                        </p:tav>
                                      </p:tavLst>
                                    </p:anim>
                                    <p:anim calcmode="lin" valueType="num">
                                      <p:cBhvr>
                                        <p:cTn id="132" dur="500" fill="hold"/>
                                        <p:tgtEl>
                                          <p:spTgt spid="109599"/>
                                        </p:tgtEl>
                                        <p:attrNameLst>
                                          <p:attrName>ppt_h</p:attrName>
                                        </p:attrNameLst>
                                      </p:cBhvr>
                                      <p:tavLst>
                                        <p:tav tm="0">
                                          <p:val>
                                            <p:fltVal val="0"/>
                                          </p:val>
                                        </p:tav>
                                        <p:tav tm="100000">
                                          <p:val>
                                            <p:strVal val="#ppt_h"/>
                                          </p:val>
                                        </p:tav>
                                      </p:tavLst>
                                    </p:anim>
                                  </p:childTnLst>
                                </p:cTn>
                              </p:par>
                            </p:childTnLst>
                          </p:cTn>
                        </p:par>
                        <p:par>
                          <p:cTn id="133" fill="hold" nodeType="afterGroup">
                            <p:stCondLst>
                              <p:cond delay="4000"/>
                            </p:stCondLst>
                            <p:childTnLst>
                              <p:par>
                                <p:cTn id="134" presetID="37" presetClass="entr" presetSubtype="0" fill="hold" grpId="0" nodeType="afterEffect">
                                  <p:stCondLst>
                                    <p:cond delay="0"/>
                                  </p:stCondLst>
                                  <p:childTnLst>
                                    <p:set>
                                      <p:cBhvr>
                                        <p:cTn id="135" dur="1" fill="hold">
                                          <p:stCondLst>
                                            <p:cond delay="0"/>
                                          </p:stCondLst>
                                        </p:cTn>
                                        <p:tgtEl>
                                          <p:spTgt spid="109588"/>
                                        </p:tgtEl>
                                        <p:attrNameLst>
                                          <p:attrName>style.visibility</p:attrName>
                                        </p:attrNameLst>
                                      </p:cBhvr>
                                      <p:to>
                                        <p:strVal val="visible"/>
                                      </p:to>
                                    </p:set>
                                    <p:animEffect transition="in" filter="fade">
                                      <p:cBhvr>
                                        <p:cTn id="136" dur="1000"/>
                                        <p:tgtEl>
                                          <p:spTgt spid="109588"/>
                                        </p:tgtEl>
                                      </p:cBhvr>
                                    </p:animEffect>
                                    <p:anim calcmode="lin" valueType="num">
                                      <p:cBhvr>
                                        <p:cTn id="137" dur="1000" fill="hold"/>
                                        <p:tgtEl>
                                          <p:spTgt spid="109588"/>
                                        </p:tgtEl>
                                        <p:attrNameLst>
                                          <p:attrName>ppt_x</p:attrName>
                                        </p:attrNameLst>
                                      </p:cBhvr>
                                      <p:tavLst>
                                        <p:tav tm="0">
                                          <p:val>
                                            <p:strVal val="#ppt_x"/>
                                          </p:val>
                                        </p:tav>
                                        <p:tav tm="100000">
                                          <p:val>
                                            <p:strVal val="#ppt_x"/>
                                          </p:val>
                                        </p:tav>
                                      </p:tavLst>
                                    </p:anim>
                                    <p:anim calcmode="lin" valueType="num">
                                      <p:cBhvr>
                                        <p:cTn id="138" dur="900" decel="100000" fill="hold"/>
                                        <p:tgtEl>
                                          <p:spTgt spid="109588"/>
                                        </p:tgtEl>
                                        <p:attrNameLst>
                                          <p:attrName>ppt_y</p:attrName>
                                        </p:attrNameLst>
                                      </p:cBhvr>
                                      <p:tavLst>
                                        <p:tav tm="0">
                                          <p:val>
                                            <p:strVal val="#ppt_y+1"/>
                                          </p:val>
                                        </p:tav>
                                        <p:tav tm="100000">
                                          <p:val>
                                            <p:strVal val="#ppt_y-.03"/>
                                          </p:val>
                                        </p:tav>
                                      </p:tavLst>
                                    </p:anim>
                                    <p:anim calcmode="lin" valueType="num">
                                      <p:cBhvr>
                                        <p:cTn id="139" dur="100" accel="100000" fill="hold">
                                          <p:stCondLst>
                                            <p:cond delay="900"/>
                                          </p:stCondLst>
                                        </p:cTn>
                                        <p:tgtEl>
                                          <p:spTgt spid="10958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build="allAtOnce"/>
      <p:bldP spid="109578" grpId="0"/>
      <p:bldP spid="109579" grpId="0"/>
      <p:bldP spid="109580" grpId="0" animBg="1"/>
      <p:bldP spid="109581" grpId="0"/>
      <p:bldP spid="109582" grpId="0"/>
      <p:bldP spid="109584" grpId="0"/>
      <p:bldP spid="109585" grpId="0"/>
      <p:bldP spid="109588" grpId="0"/>
      <p:bldP spid="109592" grpId="0" animBg="1"/>
      <p:bldP spid="109591" grpId="0" animBg="1"/>
      <p:bldP spid="109593" grpId="0"/>
      <p:bldP spid="109595" grpId="0"/>
      <p:bldP spid="109596" grpId="0" animBg="1"/>
      <p:bldP spid="109597" grpId="0" animBg="1"/>
      <p:bldP spid="109598" grpId="0"/>
      <p:bldP spid="109599" grpId="0" animBg="1"/>
      <p:bldP spid="109600" grpId="0" animBg="1"/>
      <p:bldP spid="109601" grpId="0" animBg="1"/>
      <p:bldP spid="109602" grpId="0" animBg="1"/>
      <p:bldP spid="109603" grpId="0"/>
      <p:bldP spid="1096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AutoShape 4"/>
          <p:cNvSpPr>
            <a:spLocks noChangeArrowheads="1"/>
          </p:cNvSpPr>
          <p:nvPr/>
        </p:nvSpPr>
        <p:spPr bwMode="auto">
          <a:xfrm>
            <a:off x="0" y="1600200"/>
            <a:ext cx="9144000" cy="4572000"/>
          </a:xfrm>
          <a:prstGeom prst="wedgeEllipseCallout">
            <a:avLst>
              <a:gd name="adj1" fmla="val -40556"/>
              <a:gd name="adj2" fmla="val 7051"/>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50000"/>
              </a:spcBef>
            </a:pPr>
            <a:endParaRPr lang="en-US" sz="3200" b="1">
              <a:solidFill>
                <a:srgbClr val="FF66FF"/>
              </a:solidFill>
              <a:latin typeface="Times New Roman" pitchFamily="18" charset="0"/>
            </a:endParaRPr>
          </a:p>
        </p:txBody>
      </p:sp>
      <p:sp>
        <p:nvSpPr>
          <p:cNvPr id="160773" name="Text Box 5"/>
          <p:cNvSpPr txBox="1">
            <a:spLocks noChangeArrowheads="1"/>
          </p:cNvSpPr>
          <p:nvPr/>
        </p:nvSpPr>
        <p:spPr bwMode="auto">
          <a:xfrm>
            <a:off x="2895600" y="1127125"/>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a:solidFill>
                  <a:srgbClr val="FF0000"/>
                </a:solidFill>
                <a:latin typeface="Times New Roman" pitchFamily="18" charset="0"/>
              </a:rPr>
              <a:t>Ghi nhớ</a:t>
            </a:r>
          </a:p>
        </p:txBody>
      </p:sp>
      <p:sp>
        <p:nvSpPr>
          <p:cNvPr id="160777" name="Rectangle 9"/>
          <p:cNvSpPr>
            <a:spLocks noChangeArrowheads="1"/>
          </p:cNvSpPr>
          <p:nvPr/>
        </p:nvSpPr>
        <p:spPr bwMode="auto">
          <a:xfrm>
            <a:off x="304800" y="1814513"/>
            <a:ext cx="838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a:r>
              <a:rPr lang="en-US" sz="3200" b="1">
                <a:solidFill>
                  <a:srgbClr val="0000FF"/>
                </a:solidFill>
                <a:latin typeface="Times New Roman" pitchFamily="18" charset="0"/>
              </a:rPr>
              <a:t>Có hai cách nối các vế câu ghép:</a:t>
            </a:r>
          </a:p>
          <a:p>
            <a:pPr marL="342900" indent="-342900" algn="just"/>
            <a:r>
              <a:rPr lang="en-US" sz="3200" b="1">
                <a:solidFill>
                  <a:srgbClr val="0000FF"/>
                </a:solidFill>
                <a:latin typeface="Times New Roman" pitchFamily="18" charset="0"/>
              </a:rPr>
              <a:t>1. Nối bằng các từ có tác dụng nối.</a:t>
            </a:r>
          </a:p>
          <a:p>
            <a:pPr marL="342900" indent="-342900" algn="just"/>
            <a:r>
              <a:rPr lang="en-US" sz="3200" b="1">
                <a:solidFill>
                  <a:srgbClr val="0000FF"/>
                </a:solidFill>
                <a:latin typeface="Times New Roman" pitchFamily="18" charset="0"/>
              </a:rPr>
              <a:t>2. Nối trực tiếp (không dùng từ nối). Trong trường hợp này, giữa các vế câu cần có dấu phẩy, dấu chấm phẩy hoặc dấu hai chấm.</a:t>
            </a:r>
          </a:p>
        </p:txBody>
      </p:sp>
    </p:spTree>
    <p:extLst>
      <p:ext uri="{BB962C8B-B14F-4D97-AF65-F5344CB8AC3E}">
        <p14:creationId xmlns:p14="http://schemas.microsoft.com/office/powerpoint/2010/main" val="2016588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nodePh="1">
                                  <p:stCondLst>
                                    <p:cond delay="0"/>
                                  </p:stCondLst>
                                  <p:endCondLst>
                                    <p:cond evt="begin" delay="0">
                                      <p:tn val="5"/>
                                    </p:cond>
                                  </p:endCondLst>
                                  <p:childTnLst>
                                    <p:set>
                                      <p:cBhvr>
                                        <p:cTn id="6" dur="1" fill="hold">
                                          <p:stCondLst>
                                            <p:cond delay="0"/>
                                          </p:stCondLst>
                                        </p:cTn>
                                        <p:tgtEl>
                                          <p:spTgt spid="160772"/>
                                        </p:tgtEl>
                                        <p:attrNameLst>
                                          <p:attrName>style.visibility</p:attrName>
                                        </p:attrNameLst>
                                      </p:cBhvr>
                                      <p:to>
                                        <p:strVal val="visible"/>
                                      </p:to>
                                    </p:set>
                                    <p:animEffect transition="in" filter="wedge">
                                      <p:cBhvr>
                                        <p:cTn id="7" dur="1000"/>
                                        <p:tgtEl>
                                          <p:spTgt spid="16077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0773"/>
                                        </p:tgtEl>
                                        <p:attrNameLst>
                                          <p:attrName>style.visibility</p:attrName>
                                        </p:attrNameLst>
                                      </p:cBhvr>
                                      <p:to>
                                        <p:strVal val="visible"/>
                                      </p:to>
                                    </p:set>
                                    <p:animEffect transition="in" filter="box(in)">
                                      <p:cBhvr>
                                        <p:cTn id="10" dur="500"/>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p:bldP spid="1607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0" y="304800"/>
            <a:ext cx="2024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400" b="1">
                <a:solidFill>
                  <a:srgbClr val="FF0000"/>
                </a:solidFill>
                <a:latin typeface="Times New Roman" pitchFamily="18" charset="0"/>
              </a:rPr>
              <a:t>III. Luyện tập</a:t>
            </a:r>
          </a:p>
        </p:txBody>
      </p:sp>
      <p:sp>
        <p:nvSpPr>
          <p:cNvPr id="181251" name="Text Box 3"/>
          <p:cNvSpPr txBox="1">
            <a:spLocks noChangeArrowheads="1"/>
          </p:cNvSpPr>
          <p:nvPr/>
        </p:nvSpPr>
        <p:spPr bwMode="auto">
          <a:xfrm>
            <a:off x="2667000" y="5392738"/>
            <a:ext cx="6477000" cy="1465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p:txBody>
      </p:sp>
      <p:sp>
        <p:nvSpPr>
          <p:cNvPr id="181252" name="Rectangle 4"/>
          <p:cNvSpPr>
            <a:spLocks noChangeArrowheads="1"/>
          </p:cNvSpPr>
          <p:nvPr/>
        </p:nvSpPr>
        <p:spPr bwMode="auto">
          <a:xfrm>
            <a:off x="0" y="7620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u="sng">
                <a:solidFill>
                  <a:srgbClr val="FF0000"/>
                </a:solidFill>
                <a:latin typeface="Times New Roman" pitchFamily="18" charset="0"/>
              </a:rPr>
              <a:t>Bài 1</a:t>
            </a:r>
            <a:r>
              <a:rPr lang="en-US" sz="2400" b="1" i="1">
                <a:solidFill>
                  <a:srgbClr val="FF0000"/>
                </a:solidFill>
                <a:latin typeface="Times New Roman" pitchFamily="18" charset="0"/>
              </a:rPr>
              <a:t>. Trong những câu dưới đây, câu nào là câu ghép ? Các vế câu ghép được nối với nhau bằng cách nào ?</a:t>
            </a:r>
          </a:p>
        </p:txBody>
      </p:sp>
      <p:sp>
        <p:nvSpPr>
          <p:cNvPr id="181253" name="Rectangle 5"/>
          <p:cNvSpPr>
            <a:spLocks noChangeArrowheads="1"/>
          </p:cNvSpPr>
          <p:nvPr/>
        </p:nvSpPr>
        <p:spPr bwMode="auto">
          <a:xfrm>
            <a:off x="0" y="1600200"/>
            <a:ext cx="91440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1">
                <a:solidFill>
                  <a:srgbClr val="0000FF"/>
                </a:solidFill>
                <a:latin typeface="Times New Roman" pitchFamily="18" charset="0"/>
              </a:rPr>
              <a:t>a.</a:t>
            </a:r>
            <a:r>
              <a:rPr lang="en-US" sz="2200" b="1">
                <a:solidFill>
                  <a:srgbClr val="0000FF"/>
                </a:solidFill>
                <a:latin typeface="Times New Roman" pitchFamily="18" charset="0"/>
              </a:rPr>
              <a:t> Dân ta có một lòng nồng nàn yêu nước. Đó là truyền thống quý báu của ta. Từ xưa đến nay, mỗi khi Tổ quốc bị xâm lăng, thì tinh thần ấy lại sôi nổi, nó kết thành một làn sóng vô cùng mạnh mẽ, to lớn, nó lướt qua mọi sự nguy hiểm, khó khăn, nó nhấn chìm tất cả lũ bán nước và lũ cướp nước. </a:t>
            </a:r>
          </a:p>
        </p:txBody>
      </p:sp>
      <p:sp>
        <p:nvSpPr>
          <p:cNvPr id="181254" name="Rectangle 6"/>
          <p:cNvSpPr>
            <a:spLocks noChangeArrowheads="1"/>
          </p:cNvSpPr>
          <p:nvPr/>
        </p:nvSpPr>
        <p:spPr bwMode="auto">
          <a:xfrm>
            <a:off x="5943600" y="3048000"/>
            <a:ext cx="17684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sz="2200" b="1">
                <a:solidFill>
                  <a:srgbClr val="0000FF"/>
                </a:solidFill>
                <a:latin typeface="Times New Roman" pitchFamily="18" charset="0"/>
              </a:rPr>
              <a:t>Hồ Chí Minh</a:t>
            </a:r>
          </a:p>
        </p:txBody>
      </p:sp>
      <p:sp>
        <p:nvSpPr>
          <p:cNvPr id="181255" name="Rectangle 7"/>
          <p:cNvSpPr>
            <a:spLocks noChangeArrowheads="1"/>
          </p:cNvSpPr>
          <p:nvPr/>
        </p:nvSpPr>
        <p:spPr bwMode="auto">
          <a:xfrm>
            <a:off x="0" y="3429000"/>
            <a:ext cx="91440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a:latin typeface="Times New Roman" pitchFamily="18" charset="0"/>
              </a:rPr>
              <a:t> </a:t>
            </a:r>
            <a:r>
              <a:rPr lang="en-US" sz="2400" b="1">
                <a:latin typeface="Times New Roman" pitchFamily="18" charset="0"/>
              </a:rPr>
              <a:t>b.</a:t>
            </a:r>
            <a:r>
              <a:rPr lang="en-US" sz="2200" b="1">
                <a:latin typeface="Times New Roman" pitchFamily="18" charset="0"/>
              </a:rPr>
              <a:t> Anh bắt lấy thỏi thép hồng như bắt lấy một con cá sống. Dưới những nhát búa hăm hở của anh, con cá ấy vùng vẫy, quằn quại, giãy lên đành đạch. Nó nghiến răng ken két, nó cưỡng lại anh, nó không chịu khuất phục.</a:t>
            </a:r>
          </a:p>
        </p:txBody>
      </p:sp>
      <p:sp>
        <p:nvSpPr>
          <p:cNvPr id="181256" name="Rectangle 8"/>
          <p:cNvSpPr>
            <a:spLocks noChangeArrowheads="1"/>
          </p:cNvSpPr>
          <p:nvPr/>
        </p:nvSpPr>
        <p:spPr bwMode="auto">
          <a:xfrm>
            <a:off x="5867400" y="4602163"/>
            <a:ext cx="2819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200" b="1">
                <a:latin typeface="Times New Roman" pitchFamily="18" charset="0"/>
              </a:rPr>
              <a:t>Theo Nguyên Ngọc</a:t>
            </a:r>
          </a:p>
        </p:txBody>
      </p:sp>
      <p:sp>
        <p:nvSpPr>
          <p:cNvPr id="181257" name="Rectangle 9"/>
          <p:cNvSpPr>
            <a:spLocks noChangeArrowheads="1"/>
          </p:cNvSpPr>
          <p:nvPr/>
        </p:nvSpPr>
        <p:spPr bwMode="auto">
          <a:xfrm>
            <a:off x="0" y="5014913"/>
            <a:ext cx="9144000"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1">
                <a:solidFill>
                  <a:srgbClr val="009900"/>
                </a:solidFill>
                <a:latin typeface="Times New Roman" pitchFamily="18" charset="0"/>
              </a:rPr>
              <a:t>c.</a:t>
            </a:r>
            <a:r>
              <a:rPr lang="en-US" sz="2200" b="1">
                <a:solidFill>
                  <a:srgbClr val="009900"/>
                </a:solidFill>
                <a:latin typeface="Times New Roman" pitchFamily="18" charset="0"/>
              </a:rPr>
              <a:t>  Tôi ngắt một chiếc lá sòi đỏ thắm thả xuống dòng nước. Một chú nhái bén tí    xíu như đã phục sẵn từ bao giờ nhảy phóc lên ngồi chỗm chệ trên đó. Chiếc lá thoáng tròng trành, chú nhái bén loay hoay cố giữ thăng bằng rồi chiếc thuyền đỏ thắm lặng lẽ xuôi dòng.</a:t>
            </a:r>
          </a:p>
        </p:txBody>
      </p:sp>
      <p:sp>
        <p:nvSpPr>
          <p:cNvPr id="181258" name="Rectangle 10"/>
          <p:cNvSpPr>
            <a:spLocks noChangeArrowheads="1"/>
          </p:cNvSpPr>
          <p:nvPr/>
        </p:nvSpPr>
        <p:spPr bwMode="auto">
          <a:xfrm>
            <a:off x="5943600" y="6324600"/>
            <a:ext cx="23225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b="1">
                <a:solidFill>
                  <a:srgbClr val="009900"/>
                </a:solidFill>
                <a:latin typeface="Times New Roman" pitchFamily="18" charset="0"/>
              </a:rPr>
              <a:t>Trần Hoài Dương</a:t>
            </a:r>
          </a:p>
        </p:txBody>
      </p:sp>
    </p:spTree>
    <p:extLst>
      <p:ext uri="{BB962C8B-B14F-4D97-AF65-F5344CB8AC3E}">
        <p14:creationId xmlns:p14="http://schemas.microsoft.com/office/powerpoint/2010/main" val="2905649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wipe(down)">
                                      <p:cBhvr>
                                        <p:cTn id="7" dur="580">
                                          <p:stCondLst>
                                            <p:cond delay="0"/>
                                          </p:stCondLst>
                                        </p:cTn>
                                        <p:tgtEl>
                                          <p:spTgt spid="181250"/>
                                        </p:tgtEl>
                                      </p:cBhvr>
                                    </p:animEffect>
                                    <p:anim calcmode="lin" valueType="num">
                                      <p:cBhvr>
                                        <p:cTn id="8" dur="1822" tmFilter="0,0; 0.14,0.36; 0.43,0.73; 0.71,0.91; 1.0,1.0">
                                          <p:stCondLst>
                                            <p:cond delay="0"/>
                                          </p:stCondLst>
                                        </p:cTn>
                                        <p:tgtEl>
                                          <p:spTgt spid="1812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12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12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12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1250"/>
                                        </p:tgtEl>
                                        <p:attrNameLst>
                                          <p:attrName>ppt_y</p:attrName>
                                        </p:attrNameLst>
                                      </p:cBhvr>
                                      <p:tavLst>
                                        <p:tav tm="0" fmla="#ppt_y-sin(pi*$)/81">
                                          <p:val>
                                            <p:fltVal val="0"/>
                                          </p:val>
                                        </p:tav>
                                        <p:tav tm="100000">
                                          <p:val>
                                            <p:fltVal val="1"/>
                                          </p:val>
                                        </p:tav>
                                      </p:tavLst>
                                    </p:anim>
                                    <p:animScale>
                                      <p:cBhvr>
                                        <p:cTn id="13" dur="26">
                                          <p:stCondLst>
                                            <p:cond delay="650"/>
                                          </p:stCondLst>
                                        </p:cTn>
                                        <p:tgtEl>
                                          <p:spTgt spid="181250"/>
                                        </p:tgtEl>
                                      </p:cBhvr>
                                      <p:to x="100000" y="60000"/>
                                    </p:animScale>
                                    <p:animScale>
                                      <p:cBhvr>
                                        <p:cTn id="14" dur="166" decel="50000">
                                          <p:stCondLst>
                                            <p:cond delay="676"/>
                                          </p:stCondLst>
                                        </p:cTn>
                                        <p:tgtEl>
                                          <p:spTgt spid="181250"/>
                                        </p:tgtEl>
                                      </p:cBhvr>
                                      <p:to x="100000" y="100000"/>
                                    </p:animScale>
                                    <p:animScale>
                                      <p:cBhvr>
                                        <p:cTn id="15" dur="26">
                                          <p:stCondLst>
                                            <p:cond delay="1312"/>
                                          </p:stCondLst>
                                        </p:cTn>
                                        <p:tgtEl>
                                          <p:spTgt spid="181250"/>
                                        </p:tgtEl>
                                      </p:cBhvr>
                                      <p:to x="100000" y="80000"/>
                                    </p:animScale>
                                    <p:animScale>
                                      <p:cBhvr>
                                        <p:cTn id="16" dur="166" decel="50000">
                                          <p:stCondLst>
                                            <p:cond delay="1338"/>
                                          </p:stCondLst>
                                        </p:cTn>
                                        <p:tgtEl>
                                          <p:spTgt spid="181250"/>
                                        </p:tgtEl>
                                      </p:cBhvr>
                                      <p:to x="100000" y="100000"/>
                                    </p:animScale>
                                    <p:animScale>
                                      <p:cBhvr>
                                        <p:cTn id="17" dur="26">
                                          <p:stCondLst>
                                            <p:cond delay="1642"/>
                                          </p:stCondLst>
                                        </p:cTn>
                                        <p:tgtEl>
                                          <p:spTgt spid="181250"/>
                                        </p:tgtEl>
                                      </p:cBhvr>
                                      <p:to x="100000" y="90000"/>
                                    </p:animScale>
                                    <p:animScale>
                                      <p:cBhvr>
                                        <p:cTn id="18" dur="166" decel="50000">
                                          <p:stCondLst>
                                            <p:cond delay="1668"/>
                                          </p:stCondLst>
                                        </p:cTn>
                                        <p:tgtEl>
                                          <p:spTgt spid="181250"/>
                                        </p:tgtEl>
                                      </p:cBhvr>
                                      <p:to x="100000" y="100000"/>
                                    </p:animScale>
                                    <p:animScale>
                                      <p:cBhvr>
                                        <p:cTn id="19" dur="26">
                                          <p:stCondLst>
                                            <p:cond delay="1808"/>
                                          </p:stCondLst>
                                        </p:cTn>
                                        <p:tgtEl>
                                          <p:spTgt spid="181250"/>
                                        </p:tgtEl>
                                      </p:cBhvr>
                                      <p:to x="100000" y="95000"/>
                                    </p:animScale>
                                    <p:animScale>
                                      <p:cBhvr>
                                        <p:cTn id="20" dur="166" decel="50000">
                                          <p:stCondLst>
                                            <p:cond delay="1834"/>
                                          </p:stCondLst>
                                        </p:cTn>
                                        <p:tgtEl>
                                          <p:spTgt spid="18125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1252"/>
                                        </p:tgtEl>
                                        <p:attrNameLst>
                                          <p:attrName>style.visibility</p:attrName>
                                        </p:attrNameLst>
                                      </p:cBhvr>
                                      <p:to>
                                        <p:strVal val="visible"/>
                                      </p:to>
                                    </p:set>
                                    <p:animEffect transition="in" filter="box(in)">
                                      <p:cBhvr>
                                        <p:cTn id="25" dur="500"/>
                                        <p:tgtEl>
                                          <p:spTgt spid="18125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181253"/>
                                        </p:tgtEl>
                                        <p:attrNameLst>
                                          <p:attrName>style.visibility</p:attrName>
                                        </p:attrNameLst>
                                      </p:cBhvr>
                                      <p:to>
                                        <p:strVal val="visible"/>
                                      </p:to>
                                    </p:set>
                                    <p:anim calcmode="discrete" valueType="clr">
                                      <p:cBhvr override="childStyle">
                                        <p:cTn id="30" dur="80"/>
                                        <p:tgtEl>
                                          <p:spTgt spid="181253"/>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81253"/>
                                        </p:tgtEl>
                                        <p:attrNameLst>
                                          <p:attrName>fillcolor</p:attrName>
                                        </p:attrNameLst>
                                      </p:cBhvr>
                                      <p:tavLst>
                                        <p:tav tm="0">
                                          <p:val>
                                            <p:clrVal>
                                              <a:schemeClr val="accent2"/>
                                            </p:clrVal>
                                          </p:val>
                                        </p:tav>
                                        <p:tav tm="50000">
                                          <p:val>
                                            <p:clrVal>
                                              <a:schemeClr val="hlink"/>
                                            </p:clrVal>
                                          </p:val>
                                        </p:tav>
                                      </p:tavLst>
                                    </p:anim>
                                    <p:set>
                                      <p:cBhvr>
                                        <p:cTn id="32" dur="80"/>
                                        <p:tgtEl>
                                          <p:spTgt spid="181253"/>
                                        </p:tgtEl>
                                        <p:attrNameLst>
                                          <p:attrName>fill.type</p:attrName>
                                        </p:attrNameLst>
                                      </p:cBhvr>
                                      <p:to>
                                        <p:strVal val="solid"/>
                                      </p:to>
                                    </p:set>
                                  </p:childTnLst>
                                </p:cTn>
                              </p:par>
                            </p:childTnLst>
                          </p:cTn>
                        </p:par>
                        <p:par>
                          <p:cTn id="33" fill="hold" nodeType="afterGroup">
                            <p:stCondLst>
                              <p:cond delay="892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181254"/>
                                        </p:tgtEl>
                                        <p:attrNameLst>
                                          <p:attrName>style.visibility</p:attrName>
                                        </p:attrNameLst>
                                      </p:cBhvr>
                                      <p:to>
                                        <p:strVal val="visible"/>
                                      </p:to>
                                    </p:set>
                                    <p:anim calcmode="discrete" valueType="clr">
                                      <p:cBhvr override="childStyle">
                                        <p:cTn id="36" dur="80"/>
                                        <p:tgtEl>
                                          <p:spTgt spid="181254"/>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81254"/>
                                        </p:tgtEl>
                                        <p:attrNameLst>
                                          <p:attrName>fillcolor</p:attrName>
                                        </p:attrNameLst>
                                      </p:cBhvr>
                                      <p:tavLst>
                                        <p:tav tm="0">
                                          <p:val>
                                            <p:clrVal>
                                              <a:schemeClr val="accent2"/>
                                            </p:clrVal>
                                          </p:val>
                                        </p:tav>
                                        <p:tav tm="50000">
                                          <p:val>
                                            <p:clrVal>
                                              <a:schemeClr val="hlink"/>
                                            </p:clrVal>
                                          </p:val>
                                        </p:tav>
                                      </p:tavLst>
                                    </p:anim>
                                    <p:set>
                                      <p:cBhvr>
                                        <p:cTn id="38" dur="80"/>
                                        <p:tgtEl>
                                          <p:spTgt spid="181254"/>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81255"/>
                                        </p:tgtEl>
                                        <p:attrNameLst>
                                          <p:attrName>style.visibility</p:attrName>
                                        </p:attrNameLst>
                                      </p:cBhvr>
                                      <p:to>
                                        <p:strVal val="visible"/>
                                      </p:to>
                                    </p:set>
                                    <p:anim calcmode="discrete" valueType="clr">
                                      <p:cBhvr override="childStyle">
                                        <p:cTn id="43" dur="80"/>
                                        <p:tgtEl>
                                          <p:spTgt spid="181255"/>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81255"/>
                                        </p:tgtEl>
                                        <p:attrNameLst>
                                          <p:attrName>fillcolor</p:attrName>
                                        </p:attrNameLst>
                                      </p:cBhvr>
                                      <p:tavLst>
                                        <p:tav tm="0">
                                          <p:val>
                                            <p:clrVal>
                                              <a:schemeClr val="accent2"/>
                                            </p:clrVal>
                                          </p:val>
                                        </p:tav>
                                        <p:tav tm="50000">
                                          <p:val>
                                            <p:clrVal>
                                              <a:schemeClr val="hlink"/>
                                            </p:clrVal>
                                          </p:val>
                                        </p:tav>
                                      </p:tavLst>
                                    </p:anim>
                                    <p:set>
                                      <p:cBhvr>
                                        <p:cTn id="45" dur="80"/>
                                        <p:tgtEl>
                                          <p:spTgt spid="181255"/>
                                        </p:tgtEl>
                                        <p:attrNameLst>
                                          <p:attrName>fill.type</p:attrName>
                                        </p:attrNameLst>
                                      </p:cBhvr>
                                      <p:to>
                                        <p:strVal val="solid"/>
                                      </p:to>
                                    </p:set>
                                  </p:childTnLst>
                                </p:cTn>
                              </p:par>
                            </p:childTnLst>
                          </p:cTn>
                        </p:par>
                        <p:par>
                          <p:cTn id="46" fill="hold" nodeType="afterGroup">
                            <p:stCondLst>
                              <p:cond delay="672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181256"/>
                                        </p:tgtEl>
                                        <p:attrNameLst>
                                          <p:attrName>style.visibility</p:attrName>
                                        </p:attrNameLst>
                                      </p:cBhvr>
                                      <p:to>
                                        <p:strVal val="visible"/>
                                      </p:to>
                                    </p:set>
                                    <p:anim calcmode="discrete" valueType="clr">
                                      <p:cBhvr override="childStyle">
                                        <p:cTn id="49" dur="80"/>
                                        <p:tgtEl>
                                          <p:spTgt spid="18125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1256"/>
                                        </p:tgtEl>
                                        <p:attrNameLst>
                                          <p:attrName>fillcolor</p:attrName>
                                        </p:attrNameLst>
                                      </p:cBhvr>
                                      <p:tavLst>
                                        <p:tav tm="0">
                                          <p:val>
                                            <p:clrVal>
                                              <a:schemeClr val="accent2"/>
                                            </p:clrVal>
                                          </p:val>
                                        </p:tav>
                                        <p:tav tm="50000">
                                          <p:val>
                                            <p:clrVal>
                                              <a:schemeClr val="hlink"/>
                                            </p:clrVal>
                                          </p:val>
                                        </p:tav>
                                      </p:tavLst>
                                    </p:anim>
                                    <p:set>
                                      <p:cBhvr>
                                        <p:cTn id="51" dur="80"/>
                                        <p:tgtEl>
                                          <p:spTgt spid="181256"/>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81257"/>
                                        </p:tgtEl>
                                        <p:attrNameLst>
                                          <p:attrName>style.visibility</p:attrName>
                                        </p:attrNameLst>
                                      </p:cBhvr>
                                      <p:to>
                                        <p:strVal val="visible"/>
                                      </p:to>
                                    </p:set>
                                    <p:anim calcmode="discrete" valueType="clr">
                                      <p:cBhvr override="childStyle">
                                        <p:cTn id="56" dur="80"/>
                                        <p:tgtEl>
                                          <p:spTgt spid="18125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81257"/>
                                        </p:tgtEl>
                                        <p:attrNameLst>
                                          <p:attrName>fillcolor</p:attrName>
                                        </p:attrNameLst>
                                      </p:cBhvr>
                                      <p:tavLst>
                                        <p:tav tm="0">
                                          <p:val>
                                            <p:clrVal>
                                              <a:schemeClr val="accent2"/>
                                            </p:clrVal>
                                          </p:val>
                                        </p:tav>
                                        <p:tav tm="50000">
                                          <p:val>
                                            <p:clrVal>
                                              <a:schemeClr val="hlink"/>
                                            </p:clrVal>
                                          </p:val>
                                        </p:tav>
                                      </p:tavLst>
                                    </p:anim>
                                    <p:set>
                                      <p:cBhvr>
                                        <p:cTn id="58" dur="80"/>
                                        <p:tgtEl>
                                          <p:spTgt spid="181257"/>
                                        </p:tgtEl>
                                        <p:attrNameLst>
                                          <p:attrName>fill.type</p:attrName>
                                        </p:attrNameLst>
                                      </p:cBhvr>
                                      <p:to>
                                        <p:strVal val="solid"/>
                                      </p:to>
                                    </p:set>
                                  </p:childTnLst>
                                </p:cTn>
                              </p:par>
                            </p:childTnLst>
                          </p:cTn>
                        </p:par>
                        <p:par>
                          <p:cTn id="59" fill="hold" nodeType="afterGroup">
                            <p:stCondLst>
                              <p:cond delay="816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181258"/>
                                        </p:tgtEl>
                                        <p:attrNameLst>
                                          <p:attrName>style.visibility</p:attrName>
                                        </p:attrNameLst>
                                      </p:cBhvr>
                                      <p:to>
                                        <p:strVal val="visible"/>
                                      </p:to>
                                    </p:set>
                                    <p:anim calcmode="discrete" valueType="clr">
                                      <p:cBhvr override="childStyle">
                                        <p:cTn id="62" dur="80"/>
                                        <p:tgtEl>
                                          <p:spTgt spid="181258"/>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81258"/>
                                        </p:tgtEl>
                                        <p:attrNameLst>
                                          <p:attrName>fillcolor</p:attrName>
                                        </p:attrNameLst>
                                      </p:cBhvr>
                                      <p:tavLst>
                                        <p:tav tm="0">
                                          <p:val>
                                            <p:clrVal>
                                              <a:schemeClr val="accent2"/>
                                            </p:clrVal>
                                          </p:val>
                                        </p:tav>
                                        <p:tav tm="50000">
                                          <p:val>
                                            <p:clrVal>
                                              <a:schemeClr val="hlink"/>
                                            </p:clrVal>
                                          </p:val>
                                        </p:tav>
                                      </p:tavLst>
                                    </p:anim>
                                    <p:set>
                                      <p:cBhvr>
                                        <p:cTn id="64" dur="80"/>
                                        <p:tgtEl>
                                          <p:spTgt spid="1812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2" grpId="0"/>
      <p:bldP spid="181253" grpId="0"/>
      <p:bldP spid="181254" grpId="0"/>
      <p:bldP spid="181255" grpId="0"/>
      <p:bldP spid="181256" grpId="0"/>
      <p:bldP spid="181257" grpId="0"/>
      <p:bldP spid="1812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228600" y="258763"/>
            <a:ext cx="2635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3200" b="1">
                <a:solidFill>
                  <a:srgbClr val="FF0000"/>
                </a:solidFill>
                <a:latin typeface="Times New Roman" pitchFamily="18" charset="0"/>
              </a:rPr>
              <a:t>III. Luyện tập</a:t>
            </a:r>
          </a:p>
        </p:txBody>
      </p:sp>
      <p:sp>
        <p:nvSpPr>
          <p:cNvPr id="169988" name="Rectangle 4"/>
          <p:cNvSpPr>
            <a:spLocks noChangeArrowheads="1"/>
          </p:cNvSpPr>
          <p:nvPr/>
        </p:nvSpPr>
        <p:spPr bwMode="auto">
          <a:xfrm>
            <a:off x="228600" y="9588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i="1" u="sng">
                <a:solidFill>
                  <a:srgbClr val="FF0000"/>
                </a:solidFill>
                <a:latin typeface="Times New Roman" pitchFamily="18" charset="0"/>
              </a:rPr>
              <a:t>Bài 1</a:t>
            </a:r>
            <a:r>
              <a:rPr lang="en-US" sz="2800" b="1" i="1">
                <a:solidFill>
                  <a:srgbClr val="FF0000"/>
                </a:solidFill>
                <a:latin typeface="Times New Roman" pitchFamily="18" charset="0"/>
              </a:rPr>
              <a:t>. Trong những câu dưới đây, câu nào là câu ghép ? Các vế câu ghép được nối với nhau bằng cách nào ?</a:t>
            </a:r>
          </a:p>
        </p:txBody>
      </p:sp>
      <p:sp>
        <p:nvSpPr>
          <p:cNvPr id="169989" name="Rectangle 5"/>
          <p:cNvSpPr>
            <a:spLocks noChangeArrowheads="1"/>
          </p:cNvSpPr>
          <p:nvPr/>
        </p:nvSpPr>
        <p:spPr bwMode="auto">
          <a:xfrm>
            <a:off x="228600" y="1981200"/>
            <a:ext cx="8686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1">
                <a:solidFill>
                  <a:srgbClr val="0000FF"/>
                </a:solidFill>
                <a:latin typeface="Times New Roman" pitchFamily="18" charset="0"/>
              </a:rPr>
              <a:t>a. Dân ta có một lòng nồng nàn yêu nước. Đó là truyền thống quý báu của ta. Từ xưa đến nay, mỗi khi Tổ quốc bị xâm lăng, thì tinh thần ấy lại sôi nổi, nó kết thành một làn sóng vô cùng mạnh mẽ, to lớn, nó lướt qua mọi sự nguy hiểm, khó khăn, nó nhấn chìm tất cả lũ bán nước và lũ cướp nước. </a:t>
            </a:r>
          </a:p>
        </p:txBody>
      </p:sp>
      <p:sp>
        <p:nvSpPr>
          <p:cNvPr id="169995" name="Line 11"/>
          <p:cNvSpPr>
            <a:spLocks noChangeShapeType="1"/>
          </p:cNvSpPr>
          <p:nvPr/>
        </p:nvSpPr>
        <p:spPr bwMode="auto">
          <a:xfrm>
            <a:off x="5562600" y="1447800"/>
            <a:ext cx="2895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6" name="Line 12"/>
          <p:cNvSpPr>
            <a:spLocks noChangeShapeType="1"/>
          </p:cNvSpPr>
          <p:nvPr/>
        </p:nvSpPr>
        <p:spPr bwMode="auto">
          <a:xfrm>
            <a:off x="419100" y="1866900"/>
            <a:ext cx="73914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247024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Effect transition="in" filter="box(in)">
                                      <p:cBhvr>
                                        <p:cTn id="7" dur="500"/>
                                        <p:tgtEl>
                                          <p:spTgt spid="169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69995"/>
                                        </p:tgtEl>
                                        <p:attrNameLst>
                                          <p:attrName>style.visibility</p:attrName>
                                        </p:attrNameLst>
                                      </p:cBhvr>
                                      <p:to>
                                        <p:strVal val="visible"/>
                                      </p:to>
                                    </p:set>
                                    <p:animEffect transition="in" filter="wedge">
                                      <p:cBhvr>
                                        <p:cTn id="12" dur="1000"/>
                                        <p:tgtEl>
                                          <p:spTgt spid="169995"/>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169996"/>
                                        </p:tgtEl>
                                        <p:attrNameLst>
                                          <p:attrName>style.visibility</p:attrName>
                                        </p:attrNameLst>
                                      </p:cBhvr>
                                      <p:to>
                                        <p:strVal val="visible"/>
                                      </p:to>
                                    </p:set>
                                    <p:animEffect transition="in" filter="wedge">
                                      <p:cBhvr>
                                        <p:cTn id="15" dur="2000"/>
                                        <p:tgtEl>
                                          <p:spTgt spid="1699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69989"/>
                                        </p:tgtEl>
                                        <p:attrNameLst>
                                          <p:attrName>style.visibility</p:attrName>
                                        </p:attrNameLst>
                                      </p:cBhvr>
                                      <p:to>
                                        <p:strVal val="visible"/>
                                      </p:to>
                                    </p:set>
                                    <p:anim calcmode="lin" valueType="num">
                                      <p:cBhvr>
                                        <p:cTn id="20" dur="500" fill="hold"/>
                                        <p:tgtEl>
                                          <p:spTgt spid="169989"/>
                                        </p:tgtEl>
                                        <p:attrNameLst>
                                          <p:attrName>ppt_w</p:attrName>
                                        </p:attrNameLst>
                                      </p:cBhvr>
                                      <p:tavLst>
                                        <p:tav tm="0">
                                          <p:val>
                                            <p:fltVal val="0"/>
                                          </p:val>
                                        </p:tav>
                                        <p:tav tm="100000">
                                          <p:val>
                                            <p:strVal val="#ppt_w"/>
                                          </p:val>
                                        </p:tav>
                                      </p:tavLst>
                                    </p:anim>
                                    <p:anim calcmode="lin" valueType="num">
                                      <p:cBhvr>
                                        <p:cTn id="21" dur="500" fill="hold"/>
                                        <p:tgtEl>
                                          <p:spTgt spid="169989"/>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xit" presetSubtype="32" fill="hold" grpId="1" nodeType="clickEffect">
                                  <p:stCondLst>
                                    <p:cond delay="0"/>
                                  </p:stCondLst>
                                  <p:childTnLst>
                                    <p:anim calcmode="lin" valueType="num">
                                      <p:cBhvr>
                                        <p:cTn id="25" dur="500"/>
                                        <p:tgtEl>
                                          <p:spTgt spid="169989"/>
                                        </p:tgtEl>
                                        <p:attrNameLst>
                                          <p:attrName>ppt_w</p:attrName>
                                        </p:attrNameLst>
                                      </p:cBhvr>
                                      <p:tavLst>
                                        <p:tav tm="0">
                                          <p:val>
                                            <p:strVal val="ppt_w"/>
                                          </p:val>
                                        </p:tav>
                                        <p:tav tm="100000">
                                          <p:val>
                                            <p:fltVal val="0"/>
                                          </p:val>
                                        </p:tav>
                                      </p:tavLst>
                                    </p:anim>
                                    <p:anim calcmode="lin" valueType="num">
                                      <p:cBhvr>
                                        <p:cTn id="26" dur="500"/>
                                        <p:tgtEl>
                                          <p:spTgt spid="169989"/>
                                        </p:tgtEl>
                                        <p:attrNameLst>
                                          <p:attrName>ppt_h</p:attrName>
                                        </p:attrNameLst>
                                      </p:cBhvr>
                                      <p:tavLst>
                                        <p:tav tm="0">
                                          <p:val>
                                            <p:strVal val="ppt_h"/>
                                          </p:val>
                                        </p:tav>
                                        <p:tav tm="100000">
                                          <p:val>
                                            <p:fltVal val="0"/>
                                          </p:val>
                                        </p:tav>
                                      </p:tavLst>
                                    </p:anim>
                                    <p:set>
                                      <p:cBhvr>
                                        <p:cTn id="27" dur="1" fill="hold">
                                          <p:stCondLst>
                                            <p:cond delay="499"/>
                                          </p:stCondLst>
                                        </p:cTn>
                                        <p:tgtEl>
                                          <p:spTgt spid="1699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P spid="169989" grpId="0"/>
      <p:bldP spid="169989" grpId="1"/>
      <p:bldP spid="169995" grpId="0" animBg="1"/>
      <p:bldP spid="1699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Text Box 4"/>
          <p:cNvSpPr txBox="1">
            <a:spLocks noChangeArrowheads="1"/>
          </p:cNvSpPr>
          <p:nvPr/>
        </p:nvSpPr>
        <p:spPr bwMode="auto">
          <a:xfrm>
            <a:off x="5791200" y="14478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latin typeface="Times New Roman" pitchFamily="18" charset="0"/>
              </a:rPr>
              <a:t>Cách nối các vế câu</a:t>
            </a:r>
          </a:p>
        </p:txBody>
      </p:sp>
      <p:sp>
        <p:nvSpPr>
          <p:cNvPr id="172037" name="Line 5"/>
          <p:cNvSpPr>
            <a:spLocks noChangeShapeType="1"/>
          </p:cNvSpPr>
          <p:nvPr/>
        </p:nvSpPr>
        <p:spPr bwMode="auto">
          <a:xfrm>
            <a:off x="5638800" y="1524000"/>
            <a:ext cx="0" cy="4191000"/>
          </a:xfrm>
          <a:prstGeom prst="line">
            <a:avLst/>
          </a:prstGeom>
          <a:noFill/>
          <a:ln w="5715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38" name="Text Box 6"/>
          <p:cNvSpPr txBox="1">
            <a:spLocks noChangeArrowheads="1"/>
          </p:cNvSpPr>
          <p:nvPr/>
        </p:nvSpPr>
        <p:spPr bwMode="auto">
          <a:xfrm>
            <a:off x="0" y="2057400"/>
            <a:ext cx="5410200"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600" b="1">
              <a:latin typeface="Times New Roman" pitchFamily="18" charset="0"/>
            </a:endParaRPr>
          </a:p>
          <a:p>
            <a:pPr algn="just">
              <a:spcBef>
                <a:spcPct val="50000"/>
              </a:spcBef>
            </a:pPr>
            <a:r>
              <a:rPr lang="en-US" sz="2600" b="1">
                <a:latin typeface="Times New Roman" pitchFamily="18" charset="0"/>
              </a:rPr>
              <a:t>Từ xưa đến nay, mỗi khi Tổ quốc bị xâm lăng, thì </a:t>
            </a:r>
            <a:r>
              <a:rPr lang="en-US" sz="2600" b="1">
                <a:solidFill>
                  <a:srgbClr val="0000FF"/>
                </a:solidFill>
                <a:latin typeface="Times New Roman" pitchFamily="18" charset="0"/>
              </a:rPr>
              <a:t>tinh thần ấy lại sôi nổi, nó kết thành một làn sóng vô cùng mạnh mẽ, to lớn,  nó lướt qua mọi sự nguy hiểm, khó khăn,  nó nhấn chìm tất cả lũ bán nước và  lũ cướp nước.</a:t>
            </a:r>
            <a:r>
              <a:rPr lang="en-US" sz="2600" b="1">
                <a:latin typeface="Times New Roman" pitchFamily="18" charset="0"/>
              </a:rPr>
              <a:t> </a:t>
            </a:r>
          </a:p>
        </p:txBody>
      </p:sp>
      <p:sp>
        <p:nvSpPr>
          <p:cNvPr id="172039" name="Text Box 7"/>
          <p:cNvSpPr txBox="1">
            <a:spLocks noChangeArrowheads="1"/>
          </p:cNvSpPr>
          <p:nvPr/>
        </p:nvSpPr>
        <p:spPr bwMode="auto">
          <a:xfrm>
            <a:off x="5791200" y="2667000"/>
            <a:ext cx="32004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600" b="1">
                <a:solidFill>
                  <a:srgbClr val="0000FF"/>
                </a:solidFill>
                <a:latin typeface="Times New Roman" pitchFamily="18" charset="0"/>
              </a:rPr>
              <a:t>4 vế câu nối với nhau trực tiếp, giữa các vế câu có dấu phẩy</a:t>
            </a:r>
          </a:p>
        </p:txBody>
      </p:sp>
      <p:sp>
        <p:nvSpPr>
          <p:cNvPr id="172040" name="Line 8"/>
          <p:cNvSpPr>
            <a:spLocks noChangeShapeType="1"/>
          </p:cNvSpPr>
          <p:nvPr/>
        </p:nvSpPr>
        <p:spPr bwMode="auto">
          <a:xfrm flipH="1">
            <a:off x="2514600" y="3962400"/>
            <a:ext cx="1524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41" name="Line 9"/>
          <p:cNvSpPr>
            <a:spLocks noChangeShapeType="1"/>
          </p:cNvSpPr>
          <p:nvPr/>
        </p:nvSpPr>
        <p:spPr bwMode="auto">
          <a:xfrm flipH="1">
            <a:off x="3238500" y="4419600"/>
            <a:ext cx="1524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42" name="Line 10"/>
          <p:cNvSpPr>
            <a:spLocks noChangeShapeType="1"/>
          </p:cNvSpPr>
          <p:nvPr/>
        </p:nvSpPr>
        <p:spPr bwMode="auto">
          <a:xfrm flipH="1">
            <a:off x="5334000" y="3213100"/>
            <a:ext cx="1524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43" name="Rectangle 11"/>
          <p:cNvSpPr>
            <a:spLocks noChangeArrowheads="1"/>
          </p:cNvSpPr>
          <p:nvPr/>
        </p:nvSpPr>
        <p:spPr bwMode="auto">
          <a:xfrm>
            <a:off x="5827713" y="3886200"/>
            <a:ext cx="331628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600" b="1">
                <a:solidFill>
                  <a:srgbClr val="0000FF"/>
                </a:solidFill>
                <a:latin typeface="Times New Roman" pitchFamily="18" charset="0"/>
              </a:rPr>
              <a:t>( từ</a:t>
            </a:r>
            <a:r>
              <a:rPr lang="en-US" sz="2600" b="1">
                <a:latin typeface="Times New Roman" pitchFamily="18" charset="0"/>
              </a:rPr>
              <a:t> </a:t>
            </a:r>
            <a:r>
              <a:rPr lang="en-US" sz="2600" b="1">
                <a:solidFill>
                  <a:srgbClr val="FF0000"/>
                </a:solidFill>
                <a:latin typeface="Times New Roman" pitchFamily="18" charset="0"/>
              </a:rPr>
              <a:t>thì </a:t>
            </a:r>
            <a:r>
              <a:rPr lang="en-US" sz="2600" b="1">
                <a:solidFill>
                  <a:srgbClr val="0000FF"/>
                </a:solidFill>
                <a:latin typeface="Times New Roman" pitchFamily="18" charset="0"/>
              </a:rPr>
              <a:t>nối trạng ngữ với các vế câu)</a:t>
            </a:r>
          </a:p>
        </p:txBody>
      </p:sp>
      <p:sp>
        <p:nvSpPr>
          <p:cNvPr id="172046" name="Rectangle 14"/>
          <p:cNvSpPr>
            <a:spLocks noChangeArrowheads="1"/>
          </p:cNvSpPr>
          <p:nvPr/>
        </p:nvSpPr>
        <p:spPr bwMode="auto">
          <a:xfrm>
            <a:off x="1397000" y="3048000"/>
            <a:ext cx="9540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600" b="1">
                <a:latin typeface="Times New Roman" pitchFamily="18" charset="0"/>
              </a:rPr>
              <a:t> </a:t>
            </a:r>
            <a:r>
              <a:rPr lang="en-US" sz="2600" b="1">
                <a:solidFill>
                  <a:srgbClr val="FF0000"/>
                </a:solidFill>
                <a:latin typeface="Times New Roman" pitchFamily="18" charset="0"/>
              </a:rPr>
              <a:t>thì </a:t>
            </a:r>
            <a:endParaRPr lang="en-US" sz="2600" b="1">
              <a:latin typeface="Times New Roman" pitchFamily="18" charset="0"/>
            </a:endParaRPr>
          </a:p>
        </p:txBody>
      </p:sp>
      <p:sp>
        <p:nvSpPr>
          <p:cNvPr id="172047" name="Text Box 15"/>
          <p:cNvSpPr txBox="1">
            <a:spLocks noChangeArrowheads="1"/>
          </p:cNvSpPr>
          <p:nvPr/>
        </p:nvSpPr>
        <p:spPr bwMode="auto">
          <a:xfrm>
            <a:off x="0" y="1430338"/>
            <a:ext cx="601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solidFill>
                  <a:srgbClr val="FF0000"/>
                </a:solidFill>
                <a:latin typeface="Times New Roman" pitchFamily="18" charset="0"/>
              </a:rPr>
              <a:t>Đoạn a:</a:t>
            </a:r>
            <a:r>
              <a:rPr lang="en-US" sz="2800" b="1">
                <a:solidFill>
                  <a:srgbClr val="FF0000"/>
                </a:solidFill>
                <a:latin typeface="Times New Roman" pitchFamily="18" charset="0"/>
              </a:rPr>
              <a:t> có 1 câu ghép, với 4 vế câu:</a:t>
            </a:r>
          </a:p>
        </p:txBody>
      </p:sp>
      <p:sp>
        <p:nvSpPr>
          <p:cNvPr id="172050" name="Rectangle 18"/>
          <p:cNvSpPr>
            <a:spLocks noChangeArrowheads="1"/>
          </p:cNvSpPr>
          <p:nvPr/>
        </p:nvSpPr>
        <p:spPr bwMode="auto">
          <a:xfrm>
            <a:off x="260350" y="106363"/>
            <a:ext cx="2635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3200" b="1">
                <a:solidFill>
                  <a:srgbClr val="FF0000"/>
                </a:solidFill>
                <a:latin typeface="Times New Roman" pitchFamily="18" charset="0"/>
              </a:rPr>
              <a:t>III. Luyện tập</a:t>
            </a:r>
          </a:p>
        </p:txBody>
      </p:sp>
      <p:sp>
        <p:nvSpPr>
          <p:cNvPr id="172051" name="Rectangle 19"/>
          <p:cNvSpPr>
            <a:spLocks noChangeArrowheads="1"/>
          </p:cNvSpPr>
          <p:nvPr/>
        </p:nvSpPr>
        <p:spPr bwMode="auto">
          <a:xfrm>
            <a:off x="228600" y="700088"/>
            <a:ext cx="137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u="sng">
                <a:solidFill>
                  <a:srgbClr val="FF0000"/>
                </a:solidFill>
                <a:latin typeface="Times New Roman" pitchFamily="18" charset="0"/>
              </a:rPr>
              <a:t>Bài 1</a:t>
            </a:r>
            <a:r>
              <a:rPr lang="en-US" sz="2800" b="1">
                <a:solidFill>
                  <a:srgbClr val="FF0000"/>
                </a:solidFill>
                <a:latin typeface="Times New Roman" pitchFamily="18" charset="0"/>
              </a:rPr>
              <a:t>. </a:t>
            </a:r>
          </a:p>
        </p:txBody>
      </p:sp>
    </p:spTree>
    <p:extLst>
      <p:ext uri="{BB962C8B-B14F-4D97-AF65-F5344CB8AC3E}">
        <p14:creationId xmlns:p14="http://schemas.microsoft.com/office/powerpoint/2010/main" val="363485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304800" y="334963"/>
            <a:ext cx="2635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3200" b="1">
                <a:solidFill>
                  <a:srgbClr val="FF0000"/>
                </a:solidFill>
                <a:latin typeface="Times New Roman" pitchFamily="18" charset="0"/>
              </a:rPr>
              <a:t>III. Luyện tập</a:t>
            </a:r>
          </a:p>
        </p:txBody>
      </p:sp>
      <p:sp>
        <p:nvSpPr>
          <p:cNvPr id="174083" name="Rectangle 3"/>
          <p:cNvSpPr>
            <a:spLocks noChangeArrowheads="1"/>
          </p:cNvSpPr>
          <p:nvPr/>
        </p:nvSpPr>
        <p:spPr bwMode="auto">
          <a:xfrm>
            <a:off x="228600" y="9588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i="1" u="sng">
                <a:solidFill>
                  <a:srgbClr val="FF0000"/>
                </a:solidFill>
                <a:latin typeface="Times New Roman" pitchFamily="18" charset="0"/>
              </a:rPr>
              <a:t>Bài 1</a:t>
            </a:r>
            <a:r>
              <a:rPr lang="en-US" sz="2800" b="1" i="1">
                <a:solidFill>
                  <a:srgbClr val="FF0000"/>
                </a:solidFill>
                <a:latin typeface="Times New Roman" pitchFamily="18" charset="0"/>
              </a:rPr>
              <a:t>. Trong những câu dưới đây, câu nào là câu ghép? Các vế câu ghép được nối với nhau bằng cách nào?</a:t>
            </a:r>
          </a:p>
        </p:txBody>
      </p:sp>
      <p:sp>
        <p:nvSpPr>
          <p:cNvPr id="174085" name="Line 5"/>
          <p:cNvSpPr>
            <a:spLocks noChangeShapeType="1"/>
          </p:cNvSpPr>
          <p:nvPr/>
        </p:nvSpPr>
        <p:spPr bwMode="auto">
          <a:xfrm>
            <a:off x="5410200" y="1447800"/>
            <a:ext cx="2895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086" name="Line 6"/>
          <p:cNvSpPr>
            <a:spLocks noChangeShapeType="1"/>
          </p:cNvSpPr>
          <p:nvPr/>
        </p:nvSpPr>
        <p:spPr bwMode="auto">
          <a:xfrm flipV="1">
            <a:off x="381000" y="1828800"/>
            <a:ext cx="6705600" cy="381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087" name="Rectangle 7"/>
          <p:cNvSpPr>
            <a:spLocks noChangeArrowheads="1"/>
          </p:cNvSpPr>
          <p:nvPr/>
        </p:nvSpPr>
        <p:spPr bwMode="auto">
          <a:xfrm>
            <a:off x="152400" y="1933575"/>
            <a:ext cx="8839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latin typeface="Times New Roman" pitchFamily="18" charset="0"/>
              </a:rPr>
              <a:t> b. Anh bắt lấy thỏi thép hồng như bắt lấy một con cá sống. Dưới những nhát búa hăm hở của anh, con cá ấy vùng vẫy, quằn quại, giãy lên đành đạch. Nó nghiến răng ken két, nó cưỡng lại anh, nó không chịu khuất phục.</a:t>
            </a:r>
          </a:p>
        </p:txBody>
      </p:sp>
    </p:spTree>
    <p:extLst>
      <p:ext uri="{BB962C8B-B14F-4D97-AF65-F5344CB8AC3E}">
        <p14:creationId xmlns:p14="http://schemas.microsoft.com/office/powerpoint/2010/main" val="1699733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087"/>
                                        </p:tgtEl>
                                        <p:attrNameLst>
                                          <p:attrName>style.visibility</p:attrName>
                                        </p:attrNameLst>
                                      </p:cBhvr>
                                      <p:to>
                                        <p:strVal val="visible"/>
                                      </p:to>
                                    </p:set>
                                    <p:anim calcmode="discrete" valueType="clr">
                                      <p:cBhvr override="childStyle">
                                        <p:cTn id="7" dur="80"/>
                                        <p:tgtEl>
                                          <p:spTgt spid="1740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087"/>
                                        </p:tgtEl>
                                        <p:attrNameLst>
                                          <p:attrName>fillcolor</p:attrName>
                                        </p:attrNameLst>
                                      </p:cBhvr>
                                      <p:tavLst>
                                        <p:tav tm="0">
                                          <p:val>
                                            <p:clrVal>
                                              <a:schemeClr val="accent2"/>
                                            </p:clrVal>
                                          </p:val>
                                        </p:tav>
                                        <p:tav tm="50000">
                                          <p:val>
                                            <p:clrVal>
                                              <a:schemeClr val="hlink"/>
                                            </p:clrVal>
                                          </p:val>
                                        </p:tav>
                                      </p:tavLst>
                                    </p:anim>
                                    <p:set>
                                      <p:cBhvr>
                                        <p:cTn id="9" dur="80"/>
                                        <p:tgtEl>
                                          <p:spTgt spid="1740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0" y="2438400"/>
            <a:ext cx="50292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u="sng">
                <a:solidFill>
                  <a:srgbClr val="FF0000"/>
                </a:solidFill>
                <a:latin typeface="Times New Roman" pitchFamily="18" charset="0"/>
              </a:rPr>
              <a:t>Đoạn b: </a:t>
            </a:r>
            <a:r>
              <a:rPr lang="en-US" sz="2800">
                <a:latin typeface="Times New Roman" pitchFamily="18" charset="0"/>
              </a:rPr>
              <a:t> </a:t>
            </a:r>
            <a:r>
              <a:rPr lang="en-US" sz="2800">
                <a:solidFill>
                  <a:srgbClr val="0000FF"/>
                </a:solidFill>
                <a:latin typeface="Times New Roman" pitchFamily="18" charset="0"/>
              </a:rPr>
              <a:t>có 1 câu ghép, với 3 vế câu:</a:t>
            </a:r>
          </a:p>
          <a:p>
            <a:pPr algn="just">
              <a:spcBef>
                <a:spcPct val="50000"/>
              </a:spcBef>
            </a:pPr>
            <a:r>
              <a:rPr lang="en-US" sz="2800">
                <a:solidFill>
                  <a:srgbClr val="0000FF"/>
                </a:solidFill>
                <a:latin typeface="Times New Roman" pitchFamily="18" charset="0"/>
              </a:rPr>
              <a:t>Nó nghiến răng ken két</a:t>
            </a:r>
            <a:r>
              <a:rPr lang="en-US" sz="2800">
                <a:latin typeface="Times New Roman" pitchFamily="18" charset="0"/>
              </a:rPr>
              <a:t>,</a:t>
            </a:r>
            <a:r>
              <a:rPr lang="en-US" sz="2800">
                <a:solidFill>
                  <a:srgbClr val="FF0000"/>
                </a:solidFill>
                <a:latin typeface="Times New Roman" pitchFamily="18" charset="0"/>
              </a:rPr>
              <a:t>/</a:t>
            </a:r>
            <a:r>
              <a:rPr lang="en-US" sz="2800">
                <a:latin typeface="Times New Roman" pitchFamily="18" charset="0"/>
              </a:rPr>
              <a:t> nó cưỡng lại anh, </a:t>
            </a:r>
            <a:r>
              <a:rPr lang="en-US" sz="2800">
                <a:solidFill>
                  <a:srgbClr val="FF0000"/>
                </a:solidFill>
                <a:latin typeface="Times New Roman" pitchFamily="18" charset="0"/>
              </a:rPr>
              <a:t>/</a:t>
            </a:r>
            <a:r>
              <a:rPr lang="en-US" sz="2800">
                <a:latin typeface="Times New Roman" pitchFamily="18" charset="0"/>
              </a:rPr>
              <a:t> </a:t>
            </a:r>
            <a:r>
              <a:rPr lang="en-US" sz="2800">
                <a:solidFill>
                  <a:srgbClr val="A50021"/>
                </a:solidFill>
                <a:latin typeface="Times New Roman" pitchFamily="18" charset="0"/>
              </a:rPr>
              <a:t>nó không chịu khuất phục</a:t>
            </a:r>
            <a:r>
              <a:rPr lang="en-US" sz="2800">
                <a:latin typeface="Times New Roman" pitchFamily="18" charset="0"/>
              </a:rPr>
              <a:t>.</a:t>
            </a:r>
          </a:p>
        </p:txBody>
      </p:sp>
      <p:sp>
        <p:nvSpPr>
          <p:cNvPr id="182275" name="Text Box 3"/>
          <p:cNvSpPr txBox="1">
            <a:spLocks noChangeArrowheads="1"/>
          </p:cNvSpPr>
          <p:nvPr/>
        </p:nvSpPr>
        <p:spPr bwMode="auto">
          <a:xfrm>
            <a:off x="5562600" y="2438400"/>
            <a:ext cx="3276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a:solidFill>
                  <a:srgbClr val="0000FF"/>
                </a:solidFill>
                <a:latin typeface="Times New Roman" pitchFamily="18" charset="0"/>
              </a:rPr>
              <a:t>3 vế câu nối với nhau trực tiếp, giữa các vế câu có dấu phẩy</a:t>
            </a:r>
          </a:p>
        </p:txBody>
      </p:sp>
      <p:sp>
        <p:nvSpPr>
          <p:cNvPr id="182277" name="Rectangle 5"/>
          <p:cNvSpPr>
            <a:spLocks noChangeArrowheads="1"/>
          </p:cNvSpPr>
          <p:nvPr/>
        </p:nvSpPr>
        <p:spPr bwMode="auto">
          <a:xfrm>
            <a:off x="152400" y="838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u="sng">
                <a:solidFill>
                  <a:srgbClr val="FF0000"/>
                </a:solidFill>
                <a:latin typeface="Times New Roman" pitchFamily="18" charset="0"/>
              </a:rPr>
              <a:t>Bài 1</a:t>
            </a:r>
            <a:r>
              <a:rPr lang="en-US" sz="2800" b="1" i="1">
                <a:solidFill>
                  <a:srgbClr val="FF0000"/>
                </a:solidFill>
                <a:latin typeface="Times New Roman" pitchFamily="18" charset="0"/>
              </a:rPr>
              <a:t>. Trong những câu dưới đây, câu nào là câu ghép? Các vế câu ghép được nối với nhau bằng cách nào?</a:t>
            </a:r>
          </a:p>
        </p:txBody>
      </p:sp>
      <p:sp>
        <p:nvSpPr>
          <p:cNvPr id="182278" name="Text Box 6"/>
          <p:cNvSpPr txBox="1">
            <a:spLocks noChangeArrowheads="1"/>
          </p:cNvSpPr>
          <p:nvPr/>
        </p:nvSpPr>
        <p:spPr bwMode="auto">
          <a:xfrm>
            <a:off x="0" y="1905000"/>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0000"/>
                </a:solidFill>
                <a:latin typeface="Times New Roman" pitchFamily="18" charset="0"/>
              </a:rPr>
              <a:t>Các câu ghép và vế câu</a:t>
            </a:r>
          </a:p>
        </p:txBody>
      </p:sp>
      <p:sp>
        <p:nvSpPr>
          <p:cNvPr id="182279" name="Text Box 7"/>
          <p:cNvSpPr txBox="1">
            <a:spLocks noChangeArrowheads="1"/>
          </p:cNvSpPr>
          <p:nvPr/>
        </p:nvSpPr>
        <p:spPr bwMode="auto">
          <a:xfrm>
            <a:off x="5029200" y="19050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0000"/>
                </a:solidFill>
                <a:latin typeface="Times New Roman" pitchFamily="18" charset="0"/>
              </a:rPr>
              <a:t>Cách nối các vế câu</a:t>
            </a:r>
          </a:p>
        </p:txBody>
      </p:sp>
      <p:sp>
        <p:nvSpPr>
          <p:cNvPr id="182280" name="Line 8"/>
          <p:cNvSpPr>
            <a:spLocks noChangeShapeType="1"/>
          </p:cNvSpPr>
          <p:nvPr/>
        </p:nvSpPr>
        <p:spPr bwMode="auto">
          <a:xfrm>
            <a:off x="5410200" y="1752600"/>
            <a:ext cx="0" cy="4191000"/>
          </a:xfrm>
          <a:prstGeom prst="line">
            <a:avLst/>
          </a:prstGeom>
          <a:noFill/>
          <a:ln w="5715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25033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box(in)">
                                      <p:cBhvr>
                                        <p:cTn id="7" dur="500"/>
                                        <p:tgtEl>
                                          <p:spTgt spid="182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82275"/>
                                        </p:tgtEl>
                                        <p:attrNameLst>
                                          <p:attrName>style.visibility</p:attrName>
                                        </p:attrNameLst>
                                      </p:cBhvr>
                                      <p:to>
                                        <p:strVal val="visible"/>
                                      </p:to>
                                    </p:set>
                                    <p:anim calcmode="lin" valueType="num">
                                      <p:cBhvr>
                                        <p:cTn id="12" dur="500" fill="hold"/>
                                        <p:tgtEl>
                                          <p:spTgt spid="182275"/>
                                        </p:tgtEl>
                                        <p:attrNameLst>
                                          <p:attrName>ppt_w</p:attrName>
                                        </p:attrNameLst>
                                      </p:cBhvr>
                                      <p:tavLst>
                                        <p:tav tm="0">
                                          <p:val>
                                            <p:fltVal val="0"/>
                                          </p:val>
                                        </p:tav>
                                        <p:tav tm="100000">
                                          <p:val>
                                            <p:strVal val="#ppt_w"/>
                                          </p:val>
                                        </p:tav>
                                      </p:tavLst>
                                    </p:anim>
                                    <p:anim calcmode="lin" valueType="num">
                                      <p:cBhvr>
                                        <p:cTn id="13" dur="500" fill="hold"/>
                                        <p:tgtEl>
                                          <p:spTgt spid="182275"/>
                                        </p:tgtEl>
                                        <p:attrNameLst>
                                          <p:attrName>ppt_h</p:attrName>
                                        </p:attrNameLst>
                                      </p:cBhvr>
                                      <p:tavLst>
                                        <p:tav tm="0">
                                          <p:val>
                                            <p:fltVal val="0"/>
                                          </p:val>
                                        </p:tav>
                                        <p:tav tm="100000">
                                          <p:val>
                                            <p:strVal val="#ppt_h"/>
                                          </p:val>
                                        </p:tav>
                                      </p:tavLst>
                                    </p:anim>
                                    <p:animEffect transition="in" filter="fade">
                                      <p:cBhvr>
                                        <p:cTn id="14" dur="500"/>
                                        <p:tgtEl>
                                          <p:spTgt spid="182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1822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228600" y="381000"/>
            <a:ext cx="2635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3200" b="1">
                <a:solidFill>
                  <a:srgbClr val="FF0000"/>
                </a:solidFill>
                <a:latin typeface="Times New Roman" pitchFamily="18" charset="0"/>
              </a:rPr>
              <a:t>III. Luyện tập</a:t>
            </a:r>
          </a:p>
        </p:txBody>
      </p:sp>
      <p:sp>
        <p:nvSpPr>
          <p:cNvPr id="175107" name="Rectangle 3"/>
          <p:cNvSpPr>
            <a:spLocks noChangeArrowheads="1"/>
          </p:cNvSpPr>
          <p:nvPr/>
        </p:nvSpPr>
        <p:spPr bwMode="auto">
          <a:xfrm>
            <a:off x="228600" y="95885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i="1" u="sng">
                <a:solidFill>
                  <a:srgbClr val="FF0000"/>
                </a:solidFill>
                <a:latin typeface="Times New Roman" pitchFamily="18" charset="0"/>
              </a:rPr>
              <a:t>Bài 1</a:t>
            </a:r>
            <a:r>
              <a:rPr lang="en-US" sz="2800" b="1" i="1">
                <a:solidFill>
                  <a:srgbClr val="FF0000"/>
                </a:solidFill>
                <a:latin typeface="Times New Roman" pitchFamily="18" charset="0"/>
              </a:rPr>
              <a:t>. Trong những câu dưới đây, câu nào là câu ghép ? Các vế câu ghép được nối với nhau bằng cách nào ?</a:t>
            </a:r>
          </a:p>
        </p:txBody>
      </p:sp>
      <p:sp>
        <p:nvSpPr>
          <p:cNvPr id="175109" name="Line 5"/>
          <p:cNvSpPr>
            <a:spLocks noChangeShapeType="1"/>
          </p:cNvSpPr>
          <p:nvPr/>
        </p:nvSpPr>
        <p:spPr bwMode="auto">
          <a:xfrm>
            <a:off x="5562600" y="1447800"/>
            <a:ext cx="2895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0" name="Line 6"/>
          <p:cNvSpPr>
            <a:spLocks noChangeShapeType="1"/>
          </p:cNvSpPr>
          <p:nvPr/>
        </p:nvSpPr>
        <p:spPr bwMode="auto">
          <a:xfrm>
            <a:off x="419100" y="1866900"/>
            <a:ext cx="73914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1" name="Rectangle 7"/>
          <p:cNvSpPr>
            <a:spLocks noChangeArrowheads="1"/>
          </p:cNvSpPr>
          <p:nvPr/>
        </p:nvSpPr>
        <p:spPr bwMode="auto">
          <a:xfrm>
            <a:off x="228600" y="1981200"/>
            <a:ext cx="8534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1">
                <a:solidFill>
                  <a:srgbClr val="0000FF"/>
                </a:solidFill>
                <a:latin typeface="Times New Roman" pitchFamily="18" charset="0"/>
              </a:rPr>
              <a:t>c. Tôi ngắt một chiếc lá sòi đỏ thắm thả xuống dòng nước. Một chú nhái bén tí xíu như đã phục sẵn từ bao giờ nhảy phóc lên ngồi chỗm chệ trên đó. Chiếc lá thoáng tròng trành, chú nhái bén loay hoay cố giữ thăng bằng rồi chiếc thuyền đỏ thắm lặng lẽ xuôi dòng.</a:t>
            </a:r>
          </a:p>
        </p:txBody>
      </p:sp>
    </p:spTree>
    <p:extLst>
      <p:ext uri="{BB962C8B-B14F-4D97-AF65-F5344CB8AC3E}">
        <p14:creationId xmlns:p14="http://schemas.microsoft.com/office/powerpoint/2010/main" val="1528975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wedge">
                                      <p:cBhvr>
                                        <p:cTn id="7" dur="2000"/>
                                        <p:tgtEl>
                                          <p:spTgt spid="175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2" name="WordArt 12"/>
          <p:cNvSpPr>
            <a:spLocks noChangeArrowheads="1" noChangeShapeType="1" noTextEdit="1"/>
          </p:cNvSpPr>
          <p:nvPr/>
        </p:nvSpPr>
        <p:spPr bwMode="auto">
          <a:xfrm>
            <a:off x="609600" y="1905000"/>
            <a:ext cx="7848600" cy="2286000"/>
          </a:xfrm>
          <a:prstGeom prst="rect">
            <a:avLst/>
          </a:prstGeom>
        </p:spPr>
        <p:txBody>
          <a:bodyPr wrap="none" fromWordArt="1">
            <a:prstTxWarp prst="textPlain">
              <a:avLst>
                <a:gd name="adj" fmla="val 50337"/>
              </a:avLst>
            </a:prstTxWarp>
          </a:bodyPr>
          <a:lstStyle/>
          <a:p>
            <a:pPr algn="ctr"/>
            <a:r>
              <a:rPr lang="en-US" b="1" kern="1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LUYỆN TỪ VÀ CÂU</a:t>
            </a:r>
          </a:p>
          <a:p>
            <a:pPr algn="ctr"/>
            <a:r>
              <a:rPr lang="en-US" b="1" kern="1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CÁCH NỐI CÁC VẾ CÂU GHÉP </a:t>
            </a:r>
          </a:p>
        </p:txBody>
      </p:sp>
      <p:sp>
        <p:nvSpPr>
          <p:cNvPr id="107529" name="Text Box 9"/>
          <p:cNvSpPr txBox="1">
            <a:spLocks noChangeArrowheads="1"/>
          </p:cNvSpPr>
          <p:nvPr/>
        </p:nvSpPr>
        <p:spPr bwMode="auto">
          <a:xfrm>
            <a:off x="1066800" y="2362200"/>
            <a:ext cx="7696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endParaRPr lang="en-US" sz="4800" b="1">
              <a:solidFill>
                <a:srgbClr val="000099"/>
              </a:solidFill>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0" y="-76200"/>
            <a:ext cx="857250" cy="22860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4699000"/>
            <a:ext cx="857250" cy="228600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125" y="1397000"/>
            <a:ext cx="857250" cy="228600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375" y="3262313"/>
            <a:ext cx="857250" cy="22860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125" y="4876800"/>
            <a:ext cx="857250" cy="2286000"/>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2971800"/>
            <a:ext cx="857250" cy="2286000"/>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1295400"/>
            <a:ext cx="857250" cy="228600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857250" cy="2286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 y="12700"/>
            <a:ext cx="3876675" cy="17145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125" y="825500"/>
            <a:ext cx="3876675" cy="17145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225" y="4400550"/>
            <a:ext cx="3876675" cy="17145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5162550"/>
            <a:ext cx="3876675" cy="1714500"/>
          </a:xfrm>
          <a:prstGeom prst="rect">
            <a:avLst/>
          </a:prstGeom>
        </p:spPr>
      </p:pic>
    </p:spTree>
    <p:extLst>
      <p:ext uri="{BB962C8B-B14F-4D97-AF65-F5344CB8AC3E}">
        <p14:creationId xmlns:p14="http://schemas.microsoft.com/office/powerpoint/2010/main" val="2961572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7" name="Text Box 11"/>
          <p:cNvSpPr txBox="1">
            <a:spLocks noChangeArrowheads="1"/>
          </p:cNvSpPr>
          <p:nvPr/>
        </p:nvSpPr>
        <p:spPr bwMode="auto">
          <a:xfrm>
            <a:off x="0" y="2362200"/>
            <a:ext cx="5562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u="sng">
                <a:latin typeface="Times New Roman" pitchFamily="18" charset="0"/>
              </a:rPr>
              <a:t>Chiếc lá thoáng tròng trành</a:t>
            </a:r>
            <a:r>
              <a:rPr lang="en-US" sz="2800" b="1">
                <a:latin typeface="Times New Roman" pitchFamily="18" charset="0"/>
              </a:rPr>
              <a:t>,</a:t>
            </a:r>
            <a:r>
              <a:rPr lang="en-US" sz="2800" b="1">
                <a:solidFill>
                  <a:srgbClr val="FF0000"/>
                </a:solidFill>
                <a:latin typeface="Times New Roman" pitchFamily="18" charset="0"/>
              </a:rPr>
              <a:t>/</a:t>
            </a:r>
            <a:r>
              <a:rPr lang="en-US" sz="2800" b="1">
                <a:latin typeface="Times New Roman" pitchFamily="18" charset="0"/>
              </a:rPr>
              <a:t> </a:t>
            </a:r>
            <a:r>
              <a:rPr lang="en-US" sz="2800" b="1" u="sng">
                <a:solidFill>
                  <a:srgbClr val="0000FF"/>
                </a:solidFill>
                <a:latin typeface="Times New Roman" pitchFamily="18" charset="0"/>
              </a:rPr>
              <a:t>chú nhái bén loay hoay cố giữ thăng bằng</a:t>
            </a:r>
            <a:r>
              <a:rPr lang="en-US" sz="2800" b="1">
                <a:solidFill>
                  <a:srgbClr val="0000FF"/>
                </a:solidFill>
                <a:latin typeface="Times New Roman" pitchFamily="18" charset="0"/>
              </a:rPr>
              <a:t>  /</a:t>
            </a:r>
            <a:r>
              <a:rPr lang="en-US" sz="2800" b="1" i="1">
                <a:solidFill>
                  <a:srgbClr val="FF0000"/>
                </a:solidFill>
                <a:latin typeface="Times New Roman" pitchFamily="18" charset="0"/>
              </a:rPr>
              <a:t>rồi</a:t>
            </a:r>
            <a:r>
              <a:rPr lang="en-US" sz="2800" b="1">
                <a:latin typeface="Times New Roman" pitchFamily="18" charset="0"/>
              </a:rPr>
              <a:t> </a:t>
            </a:r>
            <a:r>
              <a:rPr lang="en-US" sz="2800" b="1" u="sng">
                <a:latin typeface="Times New Roman" pitchFamily="18" charset="0"/>
              </a:rPr>
              <a:t>chiếc thuyền đỏ thắm lặng lẽ xuôi dòng</a:t>
            </a:r>
            <a:r>
              <a:rPr lang="en-US" sz="2800" b="1">
                <a:latin typeface="Times New Roman" pitchFamily="18" charset="0"/>
              </a:rPr>
              <a:t>.</a:t>
            </a:r>
          </a:p>
        </p:txBody>
      </p:sp>
      <p:sp>
        <p:nvSpPr>
          <p:cNvPr id="147468" name="Text Box 12"/>
          <p:cNvSpPr txBox="1">
            <a:spLocks noChangeArrowheads="1"/>
          </p:cNvSpPr>
          <p:nvPr/>
        </p:nvSpPr>
        <p:spPr bwMode="auto">
          <a:xfrm>
            <a:off x="5715000" y="2362200"/>
            <a:ext cx="3429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latin typeface="Times New Roman" pitchFamily="18" charset="0"/>
              </a:rPr>
              <a:t>Vế 1 và 2 nối với nhau trực tiếp, giữa 2 vế có dấu phẩy. Vế 2 nối với vế 3 bằng quan hệ từ </a:t>
            </a:r>
            <a:r>
              <a:rPr lang="en-US" sz="2800" b="1" i="1">
                <a:solidFill>
                  <a:srgbClr val="FF0000"/>
                </a:solidFill>
                <a:latin typeface="Times New Roman" pitchFamily="18" charset="0"/>
              </a:rPr>
              <a:t>rồi </a:t>
            </a:r>
          </a:p>
        </p:txBody>
      </p:sp>
      <p:sp>
        <p:nvSpPr>
          <p:cNvPr id="147475" name="Text Box 19"/>
          <p:cNvSpPr txBox="1">
            <a:spLocks noChangeArrowheads="1"/>
          </p:cNvSpPr>
          <p:nvPr/>
        </p:nvSpPr>
        <p:spPr bwMode="auto">
          <a:xfrm>
            <a:off x="5105400" y="1371600"/>
            <a:ext cx="457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0000"/>
                </a:solidFill>
                <a:latin typeface="Times New Roman" pitchFamily="18" charset="0"/>
              </a:rPr>
              <a:t>Cách nối các vế câu</a:t>
            </a:r>
          </a:p>
        </p:txBody>
      </p:sp>
      <p:sp>
        <p:nvSpPr>
          <p:cNvPr id="147476" name="Line 20"/>
          <p:cNvSpPr>
            <a:spLocks noChangeShapeType="1"/>
          </p:cNvSpPr>
          <p:nvPr/>
        </p:nvSpPr>
        <p:spPr bwMode="auto">
          <a:xfrm>
            <a:off x="5575300" y="1600200"/>
            <a:ext cx="0" cy="4191000"/>
          </a:xfrm>
          <a:prstGeom prst="line">
            <a:avLst/>
          </a:prstGeom>
          <a:noFill/>
          <a:ln w="5715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7" name="Text Box 21"/>
          <p:cNvSpPr txBox="1">
            <a:spLocks noChangeArrowheads="1"/>
          </p:cNvSpPr>
          <p:nvPr/>
        </p:nvSpPr>
        <p:spPr bwMode="auto">
          <a:xfrm>
            <a:off x="0" y="1430338"/>
            <a:ext cx="6019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solidFill>
                  <a:srgbClr val="FF0000"/>
                </a:solidFill>
                <a:latin typeface="Times New Roman" pitchFamily="18" charset="0"/>
              </a:rPr>
              <a:t>Đoạn c:</a:t>
            </a:r>
            <a:r>
              <a:rPr lang="en-US" sz="2800" b="1">
                <a:solidFill>
                  <a:srgbClr val="FF0000"/>
                </a:solidFill>
                <a:latin typeface="Times New Roman" pitchFamily="18" charset="0"/>
              </a:rPr>
              <a:t> có 1 câu ghép, với 3 vế câu:</a:t>
            </a:r>
          </a:p>
          <a:p>
            <a:pPr>
              <a:spcBef>
                <a:spcPct val="50000"/>
              </a:spcBef>
            </a:pPr>
            <a:endParaRPr lang="en-US" sz="2800" b="1">
              <a:solidFill>
                <a:srgbClr val="FF0000"/>
              </a:solidFill>
              <a:latin typeface="Times New Roman" pitchFamily="18" charset="0"/>
            </a:endParaRPr>
          </a:p>
        </p:txBody>
      </p:sp>
      <p:sp>
        <p:nvSpPr>
          <p:cNvPr id="147478" name="Rectangle 22"/>
          <p:cNvSpPr>
            <a:spLocks noChangeArrowheads="1"/>
          </p:cNvSpPr>
          <p:nvPr/>
        </p:nvSpPr>
        <p:spPr bwMode="auto">
          <a:xfrm>
            <a:off x="228600" y="106363"/>
            <a:ext cx="2635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3200" b="1">
                <a:solidFill>
                  <a:srgbClr val="FF0000"/>
                </a:solidFill>
                <a:latin typeface="Times New Roman" pitchFamily="18" charset="0"/>
              </a:rPr>
              <a:t>III. Luyện tập</a:t>
            </a:r>
          </a:p>
        </p:txBody>
      </p:sp>
      <p:sp>
        <p:nvSpPr>
          <p:cNvPr id="147479" name="Rectangle 23"/>
          <p:cNvSpPr>
            <a:spLocks noChangeArrowheads="1"/>
          </p:cNvSpPr>
          <p:nvPr/>
        </p:nvSpPr>
        <p:spPr bwMode="auto">
          <a:xfrm>
            <a:off x="228600" y="7620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u="sng">
                <a:solidFill>
                  <a:srgbClr val="FF0000"/>
                </a:solidFill>
                <a:latin typeface="Times New Roman" pitchFamily="18" charset="0"/>
              </a:rPr>
              <a:t>Bài 1</a:t>
            </a:r>
            <a:r>
              <a:rPr lang="en-US" sz="2800" b="1">
                <a:solidFill>
                  <a:srgbClr val="FF0000"/>
                </a:solidFill>
                <a:latin typeface="Times New Roman" pitchFamily="18" charset="0"/>
              </a:rPr>
              <a:t>. </a:t>
            </a:r>
          </a:p>
        </p:txBody>
      </p:sp>
    </p:spTree>
    <p:extLst>
      <p:ext uri="{BB962C8B-B14F-4D97-AF65-F5344CB8AC3E}">
        <p14:creationId xmlns:p14="http://schemas.microsoft.com/office/powerpoint/2010/main" val="201472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467"/>
                                        </p:tgtEl>
                                        <p:attrNameLst>
                                          <p:attrName>style.visibility</p:attrName>
                                        </p:attrNameLst>
                                      </p:cBhvr>
                                      <p:to>
                                        <p:strVal val="visible"/>
                                      </p:to>
                                    </p:set>
                                    <p:animEffect transition="in" filter="box(in)">
                                      <p:cBhvr>
                                        <p:cTn id="7" dur="500"/>
                                        <p:tgtEl>
                                          <p:spTgt spid="147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47468"/>
                                        </p:tgtEl>
                                        <p:attrNameLst>
                                          <p:attrName>style.visibility</p:attrName>
                                        </p:attrNameLst>
                                      </p:cBhvr>
                                      <p:to>
                                        <p:strVal val="visible"/>
                                      </p:to>
                                    </p:set>
                                    <p:anim calcmode="lin" valueType="num">
                                      <p:cBhvr>
                                        <p:cTn id="12" dur="500" fill="hold"/>
                                        <p:tgtEl>
                                          <p:spTgt spid="147468"/>
                                        </p:tgtEl>
                                        <p:attrNameLst>
                                          <p:attrName>ppt_w</p:attrName>
                                        </p:attrNameLst>
                                      </p:cBhvr>
                                      <p:tavLst>
                                        <p:tav tm="0">
                                          <p:val>
                                            <p:fltVal val="0"/>
                                          </p:val>
                                        </p:tav>
                                        <p:tav tm="100000">
                                          <p:val>
                                            <p:strVal val="#ppt_w"/>
                                          </p:val>
                                        </p:tav>
                                      </p:tavLst>
                                    </p:anim>
                                    <p:anim calcmode="lin" valueType="num">
                                      <p:cBhvr>
                                        <p:cTn id="13" dur="500" fill="hold"/>
                                        <p:tgtEl>
                                          <p:spTgt spid="147468"/>
                                        </p:tgtEl>
                                        <p:attrNameLst>
                                          <p:attrName>ppt_h</p:attrName>
                                        </p:attrNameLst>
                                      </p:cBhvr>
                                      <p:tavLst>
                                        <p:tav tm="0">
                                          <p:val>
                                            <p:fltVal val="0"/>
                                          </p:val>
                                        </p:tav>
                                        <p:tav tm="100000">
                                          <p:val>
                                            <p:strVal val="#ppt_h"/>
                                          </p:val>
                                        </p:tav>
                                      </p:tavLst>
                                    </p:anim>
                                    <p:animEffect transition="in" filter="fade">
                                      <p:cBhvr>
                                        <p:cTn id="14" dur="500"/>
                                        <p:tgtEl>
                                          <p:spTgt spid="147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7" grpId="0"/>
      <p:bldP spid="1474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0" name="Text Box 8"/>
          <p:cNvSpPr txBox="1">
            <a:spLocks noChangeArrowheads="1"/>
          </p:cNvSpPr>
          <p:nvPr/>
        </p:nvSpPr>
        <p:spPr bwMode="auto">
          <a:xfrm>
            <a:off x="304800" y="914400"/>
            <a:ext cx="88392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u="sng">
                <a:solidFill>
                  <a:srgbClr val="0000FF"/>
                </a:solidFill>
                <a:latin typeface="Times New Roman" pitchFamily="18" charset="0"/>
              </a:rPr>
              <a:t>Bài 2</a:t>
            </a:r>
            <a:r>
              <a:rPr lang="en-US" sz="2800">
                <a:solidFill>
                  <a:srgbClr val="0000FF"/>
                </a:solidFill>
              </a:rPr>
              <a:t>. </a:t>
            </a:r>
            <a:r>
              <a:rPr lang="en-US" sz="2800" b="1">
                <a:solidFill>
                  <a:srgbClr val="0000FF"/>
                </a:solidFill>
                <a:latin typeface="Times New Roman" pitchFamily="18" charset="0"/>
              </a:rPr>
              <a:t>Viết đoạn văn từ 3 đến 5 câu tả ngoại hình một người bạn của em</a:t>
            </a:r>
            <a:r>
              <a:rPr lang="en-US" sz="2800">
                <a:solidFill>
                  <a:srgbClr val="0000FF"/>
                </a:solidFill>
                <a:latin typeface="Times New Roman" pitchFamily="18" charset="0"/>
              </a:rPr>
              <a:t>, </a:t>
            </a:r>
            <a:r>
              <a:rPr lang="en-US" sz="2800" b="1">
                <a:solidFill>
                  <a:srgbClr val="0000FF"/>
                </a:solidFill>
                <a:latin typeface="Times New Roman" pitchFamily="18" charset="0"/>
              </a:rPr>
              <a:t>trong đoạn văn có ít nhất một câu ghép. Cho biết các vế trong câu ghép được nối với nhau bằng cách nào?</a:t>
            </a:r>
          </a:p>
        </p:txBody>
      </p:sp>
      <p:sp>
        <p:nvSpPr>
          <p:cNvPr id="9" name="Text Box 8"/>
          <p:cNvSpPr txBox="1">
            <a:spLocks noChangeArrowheads="1"/>
          </p:cNvSpPr>
          <p:nvPr/>
        </p:nvSpPr>
        <p:spPr bwMode="auto">
          <a:xfrm>
            <a:off x="304800" y="932295"/>
            <a:ext cx="88392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u="sng">
                <a:solidFill>
                  <a:srgbClr val="0000FF"/>
                </a:solidFill>
                <a:latin typeface="Times New Roman" pitchFamily="18" charset="0"/>
              </a:rPr>
              <a:t>Bài 2</a:t>
            </a:r>
            <a:r>
              <a:rPr lang="en-US" sz="2800">
                <a:solidFill>
                  <a:srgbClr val="0000FF"/>
                </a:solidFill>
              </a:rPr>
              <a:t>. </a:t>
            </a:r>
            <a:r>
              <a:rPr lang="en-US" sz="2800" b="1">
                <a:solidFill>
                  <a:srgbClr val="0000FF"/>
                </a:solidFill>
                <a:latin typeface="Times New Roman" pitchFamily="18" charset="0"/>
              </a:rPr>
              <a:t>Viết đoạn văn từ </a:t>
            </a:r>
            <a:r>
              <a:rPr lang="en-US" sz="2800" b="1">
                <a:solidFill>
                  <a:srgbClr val="FF0000"/>
                </a:solidFill>
                <a:latin typeface="Times New Roman" pitchFamily="18" charset="0"/>
              </a:rPr>
              <a:t>3 đến 5 câu tả ngoại hình một người bạn của em</a:t>
            </a:r>
            <a:r>
              <a:rPr lang="en-US" sz="2800">
                <a:solidFill>
                  <a:srgbClr val="FF0000"/>
                </a:solidFill>
                <a:latin typeface="Times New Roman" pitchFamily="18" charset="0"/>
              </a:rPr>
              <a:t>,</a:t>
            </a:r>
            <a:r>
              <a:rPr lang="en-US" sz="2800">
                <a:solidFill>
                  <a:srgbClr val="0000FF"/>
                </a:solidFill>
                <a:latin typeface="Times New Roman" pitchFamily="18" charset="0"/>
              </a:rPr>
              <a:t> </a:t>
            </a:r>
            <a:r>
              <a:rPr lang="en-US" sz="2800" b="1">
                <a:solidFill>
                  <a:srgbClr val="0000FF"/>
                </a:solidFill>
                <a:latin typeface="Times New Roman" pitchFamily="18" charset="0"/>
              </a:rPr>
              <a:t>trong đoạn văn </a:t>
            </a:r>
            <a:r>
              <a:rPr lang="en-US" sz="2800" b="1">
                <a:solidFill>
                  <a:srgbClr val="FF0000"/>
                </a:solidFill>
                <a:latin typeface="Times New Roman" pitchFamily="18" charset="0"/>
              </a:rPr>
              <a:t>có ít nhất một câu ghép</a:t>
            </a:r>
            <a:r>
              <a:rPr lang="en-US" sz="2800" b="1">
                <a:solidFill>
                  <a:srgbClr val="0000FF"/>
                </a:solidFill>
                <a:latin typeface="Times New Roman" pitchFamily="18" charset="0"/>
              </a:rPr>
              <a:t>. Cho biết các vế trong câu ghép được nối với nhau bằng cách nào?</a:t>
            </a:r>
          </a:p>
        </p:txBody>
      </p:sp>
    </p:spTree>
    <p:extLst>
      <p:ext uri="{BB962C8B-B14F-4D97-AF65-F5344CB8AC3E}">
        <p14:creationId xmlns:p14="http://schemas.microsoft.com/office/powerpoint/2010/main" val="631111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1320"/>
                                        </p:tgtEl>
                                        <p:attrNameLst>
                                          <p:attrName>style.visibility</p:attrName>
                                        </p:attrNameLst>
                                      </p:cBhvr>
                                      <p:to>
                                        <p:strVal val="visible"/>
                                      </p:to>
                                    </p:set>
                                    <p:animEffect transition="in" filter="strips(downLeft)">
                                      <p:cBhvr>
                                        <p:cTn id="7" dur="500"/>
                                        <p:tgtEl>
                                          <p:spTgt spid="1413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1413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0" grpId="0"/>
      <p:bldP spid="141320" grpId="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3728CBA10FC64D3A9315D6F03D078F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0"/>
            <a:ext cx="2819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9507" name="Picture 3" descr="41A3330E9736469181A44A560DFAB8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33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9508" name="Text Box 4"/>
          <p:cNvSpPr txBox="1">
            <a:spLocks noChangeArrowheads="1"/>
          </p:cNvSpPr>
          <p:nvPr/>
        </p:nvSpPr>
        <p:spPr bwMode="auto">
          <a:xfrm>
            <a:off x="3128963" y="5715000"/>
            <a:ext cx="2730500" cy="4572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0" hangingPunct="0"/>
            <a:r>
              <a:rPr lang="en-US" sz="2800">
                <a:solidFill>
                  <a:srgbClr val="0000FF"/>
                </a:solidFill>
                <a:latin typeface="Times New Roman" pitchFamily="18" charset="0"/>
              </a:rPr>
              <a:t>dáng người</a:t>
            </a:r>
          </a:p>
        </p:txBody>
      </p:sp>
      <p:sp>
        <p:nvSpPr>
          <p:cNvPr id="149509" name="Text Box 5"/>
          <p:cNvSpPr txBox="1">
            <a:spLocks noChangeArrowheads="1"/>
          </p:cNvSpPr>
          <p:nvPr/>
        </p:nvSpPr>
        <p:spPr bwMode="auto">
          <a:xfrm>
            <a:off x="3128963" y="381000"/>
            <a:ext cx="2730500" cy="4572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0" hangingPunct="0"/>
            <a:r>
              <a:rPr lang="en-US" sz="2800">
                <a:solidFill>
                  <a:srgbClr val="0000FF"/>
                </a:solidFill>
                <a:latin typeface="Times New Roman" pitchFamily="18" charset="0"/>
              </a:rPr>
              <a:t>mái tóc</a:t>
            </a:r>
          </a:p>
        </p:txBody>
      </p:sp>
      <p:sp>
        <p:nvSpPr>
          <p:cNvPr id="149510" name="Text Box 6"/>
          <p:cNvSpPr txBox="1">
            <a:spLocks noChangeArrowheads="1"/>
          </p:cNvSpPr>
          <p:nvPr/>
        </p:nvSpPr>
        <p:spPr bwMode="auto">
          <a:xfrm>
            <a:off x="3128963" y="4648200"/>
            <a:ext cx="2730500" cy="4572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0" hangingPunct="0"/>
            <a:r>
              <a:rPr lang="en-US" sz="2800">
                <a:solidFill>
                  <a:srgbClr val="0000FF"/>
                </a:solidFill>
                <a:latin typeface="Times New Roman" pitchFamily="18" charset="0"/>
              </a:rPr>
              <a:t>nước da</a:t>
            </a:r>
          </a:p>
        </p:txBody>
      </p:sp>
      <p:sp>
        <p:nvSpPr>
          <p:cNvPr id="149511" name="Text Box 7"/>
          <p:cNvSpPr txBox="1">
            <a:spLocks noChangeArrowheads="1"/>
          </p:cNvSpPr>
          <p:nvPr/>
        </p:nvSpPr>
        <p:spPr bwMode="auto">
          <a:xfrm>
            <a:off x="3124200" y="2514600"/>
            <a:ext cx="2741613" cy="4572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800">
                <a:solidFill>
                  <a:srgbClr val="0000FF"/>
                </a:solidFill>
                <a:latin typeface="Times New Roman" pitchFamily="18" charset="0"/>
              </a:rPr>
              <a:t>cặp mắt</a:t>
            </a:r>
          </a:p>
        </p:txBody>
      </p:sp>
      <p:sp>
        <p:nvSpPr>
          <p:cNvPr id="149512" name="Rectangle 8"/>
          <p:cNvSpPr>
            <a:spLocks noChangeArrowheads="1"/>
          </p:cNvSpPr>
          <p:nvPr/>
        </p:nvSpPr>
        <p:spPr bwMode="auto">
          <a:xfrm>
            <a:off x="3128963" y="3581400"/>
            <a:ext cx="2730500" cy="4572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0" hangingPunct="0"/>
            <a:r>
              <a:rPr lang="en-US" sz="2800">
                <a:solidFill>
                  <a:srgbClr val="0000FF"/>
                </a:solidFill>
                <a:latin typeface="Times New Roman" pitchFamily="18" charset="0"/>
              </a:rPr>
              <a:t> cách ăn mặc</a:t>
            </a:r>
          </a:p>
        </p:txBody>
      </p:sp>
      <p:sp>
        <p:nvSpPr>
          <p:cNvPr id="149513" name="Rectangle 9"/>
          <p:cNvSpPr>
            <a:spLocks noChangeArrowheads="1"/>
          </p:cNvSpPr>
          <p:nvPr/>
        </p:nvSpPr>
        <p:spPr bwMode="auto">
          <a:xfrm>
            <a:off x="3124200" y="1447800"/>
            <a:ext cx="2741613" cy="4572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0" hangingPunct="0"/>
            <a:r>
              <a:rPr lang="en-US" sz="2800">
                <a:solidFill>
                  <a:srgbClr val="0000FF"/>
                </a:solidFill>
                <a:latin typeface="Times New Roman" pitchFamily="18" charset="0"/>
              </a:rPr>
              <a:t>khuôn mặt</a:t>
            </a:r>
          </a:p>
        </p:txBody>
      </p:sp>
      <p:sp>
        <p:nvSpPr>
          <p:cNvPr id="149514" name="Line 10"/>
          <p:cNvSpPr>
            <a:spLocks noChangeShapeType="1"/>
          </p:cNvSpPr>
          <p:nvPr/>
        </p:nvSpPr>
        <p:spPr bwMode="auto">
          <a:xfrm flipV="1">
            <a:off x="5410200" y="3124200"/>
            <a:ext cx="914400" cy="533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49515" name="Line 11"/>
          <p:cNvSpPr>
            <a:spLocks noChangeShapeType="1"/>
          </p:cNvSpPr>
          <p:nvPr/>
        </p:nvSpPr>
        <p:spPr bwMode="auto">
          <a:xfrm>
            <a:off x="1524000" y="609600"/>
            <a:ext cx="1600200" cy="0"/>
          </a:xfrm>
          <a:prstGeom prst="line">
            <a:avLst/>
          </a:prstGeom>
          <a:noFill/>
          <a:ln w="38100">
            <a:solidFill>
              <a:srgbClr val="FF33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9516" name="Line 12"/>
          <p:cNvSpPr>
            <a:spLocks noChangeShapeType="1"/>
          </p:cNvSpPr>
          <p:nvPr/>
        </p:nvSpPr>
        <p:spPr bwMode="auto">
          <a:xfrm>
            <a:off x="5867400" y="533400"/>
            <a:ext cx="1447800" cy="0"/>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9517" name="Line 13"/>
          <p:cNvSpPr>
            <a:spLocks noChangeShapeType="1"/>
          </p:cNvSpPr>
          <p:nvPr/>
        </p:nvSpPr>
        <p:spPr bwMode="auto">
          <a:xfrm>
            <a:off x="1447800" y="1524000"/>
            <a:ext cx="1676400" cy="228600"/>
          </a:xfrm>
          <a:prstGeom prst="line">
            <a:avLst/>
          </a:prstGeom>
          <a:noFill/>
          <a:ln w="38100">
            <a:solidFill>
              <a:srgbClr val="FF33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9518" name="Line 14"/>
          <p:cNvSpPr>
            <a:spLocks noChangeShapeType="1"/>
          </p:cNvSpPr>
          <p:nvPr/>
        </p:nvSpPr>
        <p:spPr bwMode="auto">
          <a:xfrm flipV="1">
            <a:off x="5867400" y="1371600"/>
            <a:ext cx="1676400" cy="381000"/>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9519" name="Line 15"/>
          <p:cNvSpPr>
            <a:spLocks noChangeShapeType="1"/>
          </p:cNvSpPr>
          <p:nvPr/>
        </p:nvSpPr>
        <p:spPr bwMode="auto">
          <a:xfrm>
            <a:off x="1219200" y="1600200"/>
            <a:ext cx="1905000" cy="1143000"/>
          </a:xfrm>
          <a:prstGeom prst="line">
            <a:avLst/>
          </a:prstGeom>
          <a:noFill/>
          <a:ln w="38100">
            <a:solidFill>
              <a:srgbClr val="FF33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9520" name="Line 16"/>
          <p:cNvSpPr>
            <a:spLocks noChangeShapeType="1"/>
          </p:cNvSpPr>
          <p:nvPr/>
        </p:nvSpPr>
        <p:spPr bwMode="auto">
          <a:xfrm flipV="1">
            <a:off x="5867400" y="1371600"/>
            <a:ext cx="1981200" cy="1524000"/>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9521" name="Line 17"/>
          <p:cNvSpPr>
            <a:spLocks noChangeShapeType="1"/>
          </p:cNvSpPr>
          <p:nvPr/>
        </p:nvSpPr>
        <p:spPr bwMode="auto">
          <a:xfrm>
            <a:off x="1600200" y="2895600"/>
            <a:ext cx="1524000" cy="990600"/>
          </a:xfrm>
          <a:prstGeom prst="line">
            <a:avLst/>
          </a:prstGeom>
          <a:noFill/>
          <a:ln w="38100">
            <a:solidFill>
              <a:srgbClr val="FF33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9522" name="Line 18"/>
          <p:cNvSpPr>
            <a:spLocks noChangeShapeType="1"/>
          </p:cNvSpPr>
          <p:nvPr/>
        </p:nvSpPr>
        <p:spPr bwMode="auto">
          <a:xfrm flipV="1">
            <a:off x="5867400" y="3048000"/>
            <a:ext cx="1371600" cy="762000"/>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9523" name="Line 19"/>
          <p:cNvSpPr>
            <a:spLocks noChangeShapeType="1"/>
          </p:cNvSpPr>
          <p:nvPr/>
        </p:nvSpPr>
        <p:spPr bwMode="auto">
          <a:xfrm>
            <a:off x="1066800" y="3505200"/>
            <a:ext cx="2057400" cy="1295400"/>
          </a:xfrm>
          <a:prstGeom prst="line">
            <a:avLst/>
          </a:prstGeom>
          <a:noFill/>
          <a:ln w="38100">
            <a:solidFill>
              <a:srgbClr val="FF33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9524" name="Line 20"/>
          <p:cNvSpPr>
            <a:spLocks noChangeShapeType="1"/>
          </p:cNvSpPr>
          <p:nvPr/>
        </p:nvSpPr>
        <p:spPr bwMode="auto">
          <a:xfrm flipV="1">
            <a:off x="5867400" y="2971800"/>
            <a:ext cx="2057400" cy="1981200"/>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9525" name="Line 21"/>
          <p:cNvSpPr>
            <a:spLocks noChangeShapeType="1"/>
          </p:cNvSpPr>
          <p:nvPr/>
        </p:nvSpPr>
        <p:spPr bwMode="auto">
          <a:xfrm>
            <a:off x="1828800" y="4876800"/>
            <a:ext cx="1295400" cy="990600"/>
          </a:xfrm>
          <a:prstGeom prst="line">
            <a:avLst/>
          </a:prstGeom>
          <a:noFill/>
          <a:ln w="38100">
            <a:solidFill>
              <a:srgbClr val="FF33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9526" name="Line 22"/>
          <p:cNvSpPr>
            <a:spLocks noChangeShapeType="1"/>
          </p:cNvSpPr>
          <p:nvPr/>
        </p:nvSpPr>
        <p:spPr bwMode="auto">
          <a:xfrm flipV="1">
            <a:off x="5867400" y="4343400"/>
            <a:ext cx="1447800" cy="1676400"/>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30411804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dissolve">
                                      <p:cBhvr>
                                        <p:cTn id="7" dur="500"/>
                                        <p:tgtEl>
                                          <p:spTgt spid="149506"/>
                                        </p:tgtEl>
                                      </p:cBhvr>
                                    </p:animEffect>
                                  </p:childTnLst>
                                  <p:subTnLst>
                                    <p:audio>
                                      <p:cMediaNode>
                                        <p:cTn display="0" masterRel="sameClick">
                                          <p:stCondLst>
                                            <p:cond evt="begin" delay="0">
                                              <p:tn val="5"/>
                                            </p:cond>
                                          </p:stCondLst>
                                          <p:endCondLst>
                                            <p:cond evt="onStopAudio" delay="0">
                                              <p:tgtEl>
                                                <p:sldTgt/>
                                              </p:tgtEl>
                                            </p:cond>
                                          </p:endCondLst>
                                        </p:cTn>
                                        <p:tgtEl>
                                          <p:sndTgt r:embed="rId2" name="ping.wav"/>
                                        </p:tgtEl>
                                      </p:cMediaNode>
                                    </p:audio>
                                  </p:subTnLst>
                                </p:cTn>
                              </p:par>
                              <p:par>
                                <p:cTn id="8" presetID="9" presetClass="entr" presetSubtype="0" fill="hold" nodeType="withEffect">
                                  <p:stCondLst>
                                    <p:cond delay="0"/>
                                  </p:stCondLst>
                                  <p:childTnLst>
                                    <p:set>
                                      <p:cBhvr>
                                        <p:cTn id="9" dur="1" fill="hold">
                                          <p:stCondLst>
                                            <p:cond delay="0"/>
                                          </p:stCondLst>
                                        </p:cTn>
                                        <p:tgtEl>
                                          <p:spTgt spid="149507"/>
                                        </p:tgtEl>
                                        <p:attrNameLst>
                                          <p:attrName>style.visibility</p:attrName>
                                        </p:attrNameLst>
                                      </p:cBhvr>
                                      <p:to>
                                        <p:strVal val="visible"/>
                                      </p:to>
                                    </p:set>
                                    <p:animEffect transition="in" filter="dissolve">
                                      <p:cBhvr>
                                        <p:cTn id="10" dur="500"/>
                                        <p:tgtEl>
                                          <p:spTgt spid="149507"/>
                                        </p:tgtEl>
                                      </p:cBhvr>
                                    </p:animEffect>
                                  </p:childTnLst>
                                  <p:subTnLst>
                                    <p:audio>
                                      <p:cMediaNode>
                                        <p:cTn display="0" masterRel="sameClick">
                                          <p:stCondLst>
                                            <p:cond evt="begin" delay="0">
                                              <p:tn val="8"/>
                                            </p:cond>
                                          </p:stCondLst>
                                          <p:endCondLst>
                                            <p:cond evt="onStopAudio" delay="0">
                                              <p:tgtEl>
                                                <p:sldTgt/>
                                              </p:tgtEl>
                                            </p:cond>
                                          </p:endCondLst>
                                        </p:cTn>
                                        <p:tgtEl>
                                          <p:sndTgt r:embed="rId2" name="ping.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149516"/>
                                        </p:tgtEl>
                                        <p:attrNameLst>
                                          <p:attrName>style.visibility</p:attrName>
                                        </p:attrNameLst>
                                      </p:cBhvr>
                                      <p:to>
                                        <p:strVal val="visible"/>
                                      </p:to>
                                    </p:set>
                                    <p:animEffect transition="in" filter="plus(in)">
                                      <p:cBhvr>
                                        <p:cTn id="15" dur="500"/>
                                        <p:tgtEl>
                                          <p:spTgt spid="149516"/>
                                        </p:tgtEl>
                                      </p:cBhvr>
                                    </p:animEffect>
                                  </p:childTnLst>
                                  <p:subTnLst>
                                    <p:audio>
                                      <p:cMediaNode>
                                        <p:cTn display="0" masterRel="sameClick">
                                          <p:stCondLst>
                                            <p:cond evt="begin" delay="0">
                                              <p:tn val="13"/>
                                            </p:cond>
                                          </p:stCondLst>
                                          <p:endCondLst>
                                            <p:cond evt="onStopAudio" delay="0">
                                              <p:tgtEl>
                                                <p:sldTgt/>
                                              </p:tgtEl>
                                            </p:cond>
                                          </p:endCondLst>
                                        </p:cTn>
                                        <p:tgtEl>
                                          <p:sndTgt r:embed="rId3" name="chatter.wav"/>
                                        </p:tgtEl>
                                      </p:cMediaNode>
                                    </p:audio>
                                  </p:subTnLst>
                                </p:cTn>
                              </p:par>
                              <p:par>
                                <p:cTn id="16" presetID="13" presetClass="entr" presetSubtype="16" fill="hold" grpId="0" nodeType="withEffect">
                                  <p:stCondLst>
                                    <p:cond delay="0"/>
                                  </p:stCondLst>
                                  <p:childTnLst>
                                    <p:set>
                                      <p:cBhvr>
                                        <p:cTn id="17" dur="1" fill="hold">
                                          <p:stCondLst>
                                            <p:cond delay="0"/>
                                          </p:stCondLst>
                                        </p:cTn>
                                        <p:tgtEl>
                                          <p:spTgt spid="149515"/>
                                        </p:tgtEl>
                                        <p:attrNameLst>
                                          <p:attrName>style.visibility</p:attrName>
                                        </p:attrNameLst>
                                      </p:cBhvr>
                                      <p:to>
                                        <p:strVal val="visible"/>
                                      </p:to>
                                    </p:set>
                                    <p:animEffect transition="in" filter="plus(in)">
                                      <p:cBhvr>
                                        <p:cTn id="18" dur="500"/>
                                        <p:tgtEl>
                                          <p:spTgt spid="149515"/>
                                        </p:tgtEl>
                                      </p:cBhvr>
                                    </p:animEffect>
                                  </p:childTnLst>
                                  <p:subTnLst>
                                    <p:audio>
                                      <p:cMediaNode>
                                        <p:cTn display="0" masterRel="sameClick">
                                          <p:stCondLst>
                                            <p:cond evt="begin" delay="0">
                                              <p:tn val="16"/>
                                            </p:cond>
                                          </p:stCondLst>
                                          <p:endCondLst>
                                            <p:cond evt="onStopAudio" delay="0">
                                              <p:tgtEl>
                                                <p:sldTgt/>
                                              </p:tgtEl>
                                            </p:cond>
                                          </p:endCondLst>
                                        </p:cTn>
                                        <p:tgtEl>
                                          <p:sndTgt r:embed="rId3" name="chatter.wav"/>
                                        </p:tgtEl>
                                      </p:cMediaNode>
                                    </p:audio>
                                  </p:subTnLst>
                                </p:cTn>
                              </p:par>
                              <p:par>
                                <p:cTn id="19" presetID="13" presetClass="entr" presetSubtype="16" fill="hold" grpId="0" nodeType="withEffect">
                                  <p:stCondLst>
                                    <p:cond delay="0"/>
                                  </p:stCondLst>
                                  <p:childTnLst>
                                    <p:set>
                                      <p:cBhvr>
                                        <p:cTn id="20" dur="1" fill="hold">
                                          <p:stCondLst>
                                            <p:cond delay="0"/>
                                          </p:stCondLst>
                                        </p:cTn>
                                        <p:tgtEl>
                                          <p:spTgt spid="149509"/>
                                        </p:tgtEl>
                                        <p:attrNameLst>
                                          <p:attrName>style.visibility</p:attrName>
                                        </p:attrNameLst>
                                      </p:cBhvr>
                                      <p:to>
                                        <p:strVal val="visible"/>
                                      </p:to>
                                    </p:set>
                                    <p:animEffect transition="in" filter="plus(in)">
                                      <p:cBhvr>
                                        <p:cTn id="21" dur="500"/>
                                        <p:tgtEl>
                                          <p:spTgt spid="149509"/>
                                        </p:tgtEl>
                                      </p:cBhvr>
                                    </p:animEffect>
                                  </p:childTnLst>
                                  <p:subTnLst>
                                    <p:audio>
                                      <p:cMediaNode>
                                        <p:cTn display="0" masterRel="sameClick">
                                          <p:stCondLst>
                                            <p:cond evt="begin" delay="0">
                                              <p:tn val="19"/>
                                            </p:cond>
                                          </p:stCondLst>
                                          <p:endCondLst>
                                            <p:cond evt="onStopAudio" delay="0">
                                              <p:tgtEl>
                                                <p:sldTgt/>
                                              </p:tgtEl>
                                            </p:cond>
                                          </p:endCondLst>
                                        </p:cTn>
                                        <p:tgtEl>
                                          <p:sndTgt r:embed="rId3" name="chatter.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9517"/>
                                        </p:tgtEl>
                                        <p:attrNameLst>
                                          <p:attrName>style.visibility</p:attrName>
                                        </p:attrNameLst>
                                      </p:cBhvr>
                                      <p:to>
                                        <p:strVal val="visible"/>
                                      </p:to>
                                    </p:set>
                                    <p:animEffect transition="in" filter="wipe(down)">
                                      <p:cBhvr>
                                        <p:cTn id="26" dur="500"/>
                                        <p:tgtEl>
                                          <p:spTgt spid="149517"/>
                                        </p:tgtEl>
                                      </p:cBhvr>
                                    </p:animEffect>
                                  </p:childTnLst>
                                  <p:subTnLst>
                                    <p:audio>
                                      <p:cMediaNode>
                                        <p:cTn display="0" masterRel="sameClick">
                                          <p:stCondLst>
                                            <p:cond evt="begin" delay="0">
                                              <p:tn val="24"/>
                                            </p:cond>
                                          </p:stCondLst>
                                          <p:endCondLst>
                                            <p:cond evt="onStopAudio" delay="0">
                                              <p:tgtEl>
                                                <p:sldTgt/>
                                              </p:tgtEl>
                                            </p:cond>
                                          </p:endCondLst>
                                        </p:cTn>
                                        <p:tgtEl>
                                          <p:sndTgt r:embed="rId3" name="chatter.wav"/>
                                        </p:tgtEl>
                                      </p:cMediaNode>
                                    </p:audio>
                                  </p:subTnLst>
                                </p:cTn>
                              </p:par>
                              <p:par>
                                <p:cTn id="27" presetID="22" presetClass="entr" presetSubtype="4" fill="hold" grpId="0" nodeType="withEffect">
                                  <p:stCondLst>
                                    <p:cond delay="0"/>
                                  </p:stCondLst>
                                  <p:childTnLst>
                                    <p:set>
                                      <p:cBhvr>
                                        <p:cTn id="28" dur="1" fill="hold">
                                          <p:stCondLst>
                                            <p:cond delay="0"/>
                                          </p:stCondLst>
                                        </p:cTn>
                                        <p:tgtEl>
                                          <p:spTgt spid="149513"/>
                                        </p:tgtEl>
                                        <p:attrNameLst>
                                          <p:attrName>style.visibility</p:attrName>
                                        </p:attrNameLst>
                                      </p:cBhvr>
                                      <p:to>
                                        <p:strVal val="visible"/>
                                      </p:to>
                                    </p:set>
                                    <p:animEffect transition="in" filter="wipe(down)">
                                      <p:cBhvr>
                                        <p:cTn id="29" dur="500"/>
                                        <p:tgtEl>
                                          <p:spTgt spid="149513"/>
                                        </p:tgtEl>
                                      </p:cBhvr>
                                    </p:animEffect>
                                  </p:childTnLst>
                                  <p:subTnLst>
                                    <p:audio>
                                      <p:cMediaNode>
                                        <p:cTn display="0" masterRel="sameClick">
                                          <p:stCondLst>
                                            <p:cond evt="begin" delay="0">
                                              <p:tn val="27"/>
                                            </p:cond>
                                          </p:stCondLst>
                                          <p:endCondLst>
                                            <p:cond evt="onStopAudio" delay="0">
                                              <p:tgtEl>
                                                <p:sldTgt/>
                                              </p:tgtEl>
                                            </p:cond>
                                          </p:endCondLst>
                                        </p:cTn>
                                        <p:tgtEl>
                                          <p:sndTgt r:embed="rId3" name="chatter.wav"/>
                                        </p:tgtEl>
                                      </p:cMediaNode>
                                    </p:audio>
                                  </p:subTnLst>
                                </p:cTn>
                              </p:par>
                              <p:par>
                                <p:cTn id="30" presetID="22" presetClass="entr" presetSubtype="4" fill="hold" grpId="0" nodeType="withEffect">
                                  <p:stCondLst>
                                    <p:cond delay="0"/>
                                  </p:stCondLst>
                                  <p:childTnLst>
                                    <p:set>
                                      <p:cBhvr>
                                        <p:cTn id="31" dur="1" fill="hold">
                                          <p:stCondLst>
                                            <p:cond delay="0"/>
                                          </p:stCondLst>
                                        </p:cTn>
                                        <p:tgtEl>
                                          <p:spTgt spid="149518"/>
                                        </p:tgtEl>
                                        <p:attrNameLst>
                                          <p:attrName>style.visibility</p:attrName>
                                        </p:attrNameLst>
                                      </p:cBhvr>
                                      <p:to>
                                        <p:strVal val="visible"/>
                                      </p:to>
                                    </p:set>
                                    <p:animEffect transition="in" filter="wipe(down)">
                                      <p:cBhvr>
                                        <p:cTn id="32" dur="500"/>
                                        <p:tgtEl>
                                          <p:spTgt spid="149518"/>
                                        </p:tgtEl>
                                      </p:cBhvr>
                                    </p:animEffect>
                                  </p:childTnLst>
                                  <p:subTnLst>
                                    <p:audio>
                                      <p:cMediaNode>
                                        <p:cTn display="0" masterRel="sameClick">
                                          <p:stCondLst>
                                            <p:cond evt="begin" delay="0">
                                              <p:tn val="30"/>
                                            </p:cond>
                                          </p:stCondLst>
                                          <p:endCondLst>
                                            <p:cond evt="onStopAudio" delay="0">
                                              <p:tgtEl>
                                                <p:sldTgt/>
                                              </p:tgtEl>
                                            </p:cond>
                                          </p:endCondLst>
                                        </p:cTn>
                                        <p:tgtEl>
                                          <p:sndTgt r:embed="rId3" name="chatt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9511"/>
                                        </p:tgtEl>
                                        <p:attrNameLst>
                                          <p:attrName>style.visibility</p:attrName>
                                        </p:attrNameLst>
                                      </p:cBhvr>
                                      <p:to>
                                        <p:strVal val="visible"/>
                                      </p:to>
                                    </p:set>
                                    <p:animEffect transition="in" filter="wipe(down)">
                                      <p:cBhvr>
                                        <p:cTn id="37" dur="500"/>
                                        <p:tgtEl>
                                          <p:spTgt spid="149511"/>
                                        </p:tgtEl>
                                      </p:cBhvr>
                                    </p:animEffect>
                                  </p:childTnLst>
                                  <p:subTnLst>
                                    <p:audio>
                                      <p:cMediaNode>
                                        <p:cTn display="0" masterRel="sameClick">
                                          <p:stCondLst>
                                            <p:cond evt="begin" delay="0">
                                              <p:tn val="35"/>
                                            </p:cond>
                                          </p:stCondLst>
                                          <p:endCondLst>
                                            <p:cond evt="onStopAudio" delay="0">
                                              <p:tgtEl>
                                                <p:sldTgt/>
                                              </p:tgtEl>
                                            </p:cond>
                                          </p:endCondLst>
                                        </p:cTn>
                                        <p:tgtEl>
                                          <p:sndTgt r:embed="rId3" name="chatter.wav"/>
                                        </p:tgtEl>
                                      </p:cMediaNode>
                                    </p:audio>
                                  </p:subTnLst>
                                </p:cTn>
                              </p:par>
                              <p:par>
                                <p:cTn id="38" presetID="22" presetClass="entr" presetSubtype="4" fill="hold" grpId="0" nodeType="withEffect">
                                  <p:stCondLst>
                                    <p:cond delay="0"/>
                                  </p:stCondLst>
                                  <p:childTnLst>
                                    <p:set>
                                      <p:cBhvr>
                                        <p:cTn id="39" dur="1" fill="hold">
                                          <p:stCondLst>
                                            <p:cond delay="0"/>
                                          </p:stCondLst>
                                        </p:cTn>
                                        <p:tgtEl>
                                          <p:spTgt spid="149519"/>
                                        </p:tgtEl>
                                        <p:attrNameLst>
                                          <p:attrName>style.visibility</p:attrName>
                                        </p:attrNameLst>
                                      </p:cBhvr>
                                      <p:to>
                                        <p:strVal val="visible"/>
                                      </p:to>
                                    </p:set>
                                    <p:animEffect transition="in" filter="wipe(down)">
                                      <p:cBhvr>
                                        <p:cTn id="40" dur="500"/>
                                        <p:tgtEl>
                                          <p:spTgt spid="149519"/>
                                        </p:tgtEl>
                                      </p:cBhvr>
                                    </p:animEffect>
                                  </p:childTnLst>
                                  <p:subTnLst>
                                    <p:audio>
                                      <p:cMediaNode>
                                        <p:cTn display="0" masterRel="sameClick">
                                          <p:stCondLst>
                                            <p:cond evt="begin" delay="0">
                                              <p:tn val="38"/>
                                            </p:cond>
                                          </p:stCondLst>
                                          <p:endCondLst>
                                            <p:cond evt="onStopAudio" delay="0">
                                              <p:tgtEl>
                                                <p:sldTgt/>
                                              </p:tgtEl>
                                            </p:cond>
                                          </p:endCondLst>
                                        </p:cTn>
                                        <p:tgtEl>
                                          <p:sndTgt r:embed="rId3" name="chatter.wav"/>
                                        </p:tgtEl>
                                      </p:cMediaNode>
                                    </p:audio>
                                  </p:subTnLst>
                                </p:cTn>
                              </p:par>
                              <p:par>
                                <p:cTn id="41" presetID="22" presetClass="entr" presetSubtype="4" fill="hold" grpId="0" nodeType="withEffect">
                                  <p:stCondLst>
                                    <p:cond delay="0"/>
                                  </p:stCondLst>
                                  <p:childTnLst>
                                    <p:set>
                                      <p:cBhvr>
                                        <p:cTn id="42" dur="1" fill="hold">
                                          <p:stCondLst>
                                            <p:cond delay="0"/>
                                          </p:stCondLst>
                                        </p:cTn>
                                        <p:tgtEl>
                                          <p:spTgt spid="149520"/>
                                        </p:tgtEl>
                                        <p:attrNameLst>
                                          <p:attrName>style.visibility</p:attrName>
                                        </p:attrNameLst>
                                      </p:cBhvr>
                                      <p:to>
                                        <p:strVal val="visible"/>
                                      </p:to>
                                    </p:set>
                                    <p:animEffect transition="in" filter="wipe(down)">
                                      <p:cBhvr>
                                        <p:cTn id="43" dur="500"/>
                                        <p:tgtEl>
                                          <p:spTgt spid="149520"/>
                                        </p:tgtEl>
                                      </p:cBhvr>
                                    </p:animEffect>
                                  </p:childTnLst>
                                  <p:subTnLst>
                                    <p:audio>
                                      <p:cMediaNode>
                                        <p:cTn display="0" masterRel="sameClick">
                                          <p:stCondLst>
                                            <p:cond evt="begin" delay="0">
                                              <p:tn val="41"/>
                                            </p:cond>
                                          </p:stCondLst>
                                          <p:endCondLst>
                                            <p:cond evt="onStopAudio" delay="0">
                                              <p:tgtEl>
                                                <p:sldTgt/>
                                              </p:tgtEl>
                                            </p:cond>
                                          </p:endCondLst>
                                        </p:cTn>
                                        <p:tgtEl>
                                          <p:sndTgt r:embed="rId3" name="chatter.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9512"/>
                                        </p:tgtEl>
                                        <p:attrNameLst>
                                          <p:attrName>style.visibility</p:attrName>
                                        </p:attrNameLst>
                                      </p:cBhvr>
                                      <p:to>
                                        <p:strVal val="visible"/>
                                      </p:to>
                                    </p:set>
                                    <p:animEffect transition="in" filter="wipe(down)">
                                      <p:cBhvr>
                                        <p:cTn id="48" dur="500"/>
                                        <p:tgtEl>
                                          <p:spTgt spid="149512"/>
                                        </p:tgtEl>
                                      </p:cBhvr>
                                    </p:animEffect>
                                  </p:childTnLst>
                                  <p:subTnLst>
                                    <p:audio>
                                      <p:cMediaNode>
                                        <p:cTn display="0" masterRel="sameClick">
                                          <p:stCondLst>
                                            <p:cond evt="begin" delay="0">
                                              <p:tn val="46"/>
                                            </p:cond>
                                          </p:stCondLst>
                                          <p:endCondLst>
                                            <p:cond evt="onStopAudio" delay="0">
                                              <p:tgtEl>
                                                <p:sldTgt/>
                                              </p:tgtEl>
                                            </p:cond>
                                          </p:endCondLst>
                                        </p:cTn>
                                        <p:tgtEl>
                                          <p:sndTgt r:embed="rId3" name="chatter.wav"/>
                                        </p:tgtEl>
                                      </p:cMediaNode>
                                    </p:audio>
                                  </p:subTnLst>
                                </p:cTn>
                              </p:par>
                              <p:par>
                                <p:cTn id="49" presetID="22" presetClass="entr" presetSubtype="4" fill="hold" grpId="0" nodeType="withEffect">
                                  <p:stCondLst>
                                    <p:cond delay="0"/>
                                  </p:stCondLst>
                                  <p:childTnLst>
                                    <p:set>
                                      <p:cBhvr>
                                        <p:cTn id="50" dur="1" fill="hold">
                                          <p:stCondLst>
                                            <p:cond delay="0"/>
                                          </p:stCondLst>
                                        </p:cTn>
                                        <p:tgtEl>
                                          <p:spTgt spid="149521"/>
                                        </p:tgtEl>
                                        <p:attrNameLst>
                                          <p:attrName>style.visibility</p:attrName>
                                        </p:attrNameLst>
                                      </p:cBhvr>
                                      <p:to>
                                        <p:strVal val="visible"/>
                                      </p:to>
                                    </p:set>
                                    <p:animEffect transition="in" filter="wipe(down)">
                                      <p:cBhvr>
                                        <p:cTn id="51" dur="500"/>
                                        <p:tgtEl>
                                          <p:spTgt spid="149521"/>
                                        </p:tgtEl>
                                      </p:cBhvr>
                                    </p:animEffect>
                                  </p:childTnLst>
                                  <p:subTnLst>
                                    <p:audio>
                                      <p:cMediaNode>
                                        <p:cTn display="0" masterRel="sameClick">
                                          <p:stCondLst>
                                            <p:cond evt="begin" delay="0">
                                              <p:tn val="49"/>
                                            </p:cond>
                                          </p:stCondLst>
                                          <p:endCondLst>
                                            <p:cond evt="onStopAudio" delay="0">
                                              <p:tgtEl>
                                                <p:sldTgt/>
                                              </p:tgtEl>
                                            </p:cond>
                                          </p:endCondLst>
                                        </p:cTn>
                                        <p:tgtEl>
                                          <p:sndTgt r:embed="rId3" name="chatter.wav"/>
                                        </p:tgtEl>
                                      </p:cMediaNode>
                                    </p:audio>
                                  </p:subTnLst>
                                </p:cTn>
                              </p:par>
                              <p:par>
                                <p:cTn id="52" presetID="22" presetClass="entr" presetSubtype="4" fill="hold" grpId="0" nodeType="withEffect">
                                  <p:stCondLst>
                                    <p:cond delay="0"/>
                                  </p:stCondLst>
                                  <p:childTnLst>
                                    <p:set>
                                      <p:cBhvr>
                                        <p:cTn id="53" dur="1" fill="hold">
                                          <p:stCondLst>
                                            <p:cond delay="0"/>
                                          </p:stCondLst>
                                        </p:cTn>
                                        <p:tgtEl>
                                          <p:spTgt spid="149522"/>
                                        </p:tgtEl>
                                        <p:attrNameLst>
                                          <p:attrName>style.visibility</p:attrName>
                                        </p:attrNameLst>
                                      </p:cBhvr>
                                      <p:to>
                                        <p:strVal val="visible"/>
                                      </p:to>
                                    </p:set>
                                    <p:animEffect transition="in" filter="wipe(down)">
                                      <p:cBhvr>
                                        <p:cTn id="54" dur="500"/>
                                        <p:tgtEl>
                                          <p:spTgt spid="149522"/>
                                        </p:tgtEl>
                                      </p:cBhvr>
                                    </p:animEffect>
                                  </p:childTnLst>
                                  <p:subTnLst>
                                    <p:audio>
                                      <p:cMediaNode>
                                        <p:cTn display="0" masterRel="sameClick">
                                          <p:stCondLst>
                                            <p:cond evt="begin" delay="0">
                                              <p:tn val="52"/>
                                            </p:cond>
                                          </p:stCondLst>
                                          <p:endCondLst>
                                            <p:cond evt="onStopAudio" delay="0">
                                              <p:tgtEl>
                                                <p:sldTgt/>
                                              </p:tgtEl>
                                            </p:cond>
                                          </p:endCondLst>
                                        </p:cTn>
                                        <p:tgtEl>
                                          <p:sndTgt r:embed="rId3" name="chatter.wav"/>
                                        </p:tgtEl>
                                      </p:cMediaNode>
                                    </p:audio>
                                  </p:subTnLst>
                                </p:cTn>
                              </p:par>
                              <p:par>
                                <p:cTn id="55" presetID="9" presetClass="entr" presetSubtype="0" fill="hold" grpId="0" nodeType="withEffect" nodePh="1">
                                  <p:stCondLst>
                                    <p:cond delay="0"/>
                                  </p:stCondLst>
                                  <p:endCondLst>
                                    <p:cond evt="begin" delay="0">
                                      <p:tn val="55"/>
                                    </p:cond>
                                  </p:endCondLst>
                                  <p:childTnLst>
                                    <p:set>
                                      <p:cBhvr>
                                        <p:cTn id="56" dur="1" fill="hold">
                                          <p:stCondLst>
                                            <p:cond delay="0"/>
                                          </p:stCondLst>
                                        </p:cTn>
                                        <p:tgtEl>
                                          <p:spTgt spid="149514"/>
                                        </p:tgtEl>
                                        <p:attrNameLst>
                                          <p:attrName>style.visibility</p:attrName>
                                        </p:attrNameLst>
                                      </p:cBhvr>
                                      <p:to>
                                        <p:strVal val="visible"/>
                                      </p:to>
                                    </p:set>
                                    <p:animEffect transition="in" filter="dissolve">
                                      <p:cBhvr>
                                        <p:cTn id="57" dur="500"/>
                                        <p:tgtEl>
                                          <p:spTgt spid="149514"/>
                                        </p:tgtEl>
                                      </p:cBhvr>
                                    </p:animEffect>
                                  </p:childTnLst>
                                  <p:subTnLst>
                                    <p:audio>
                                      <p:cMediaNode>
                                        <p:cTn display="0" masterRel="sameClick">
                                          <p:stCondLst>
                                            <p:cond evt="begin" delay="0">
                                              <p:tn val="55"/>
                                            </p:cond>
                                          </p:stCondLst>
                                          <p:endCondLst>
                                            <p:cond evt="onStopAudio" delay="0">
                                              <p:tgtEl>
                                                <p:sldTgt/>
                                              </p:tgtEl>
                                            </p:cond>
                                          </p:endCondLst>
                                        </p:cTn>
                                        <p:tgtEl>
                                          <p:sndTgt r:embed="rId3" name="chatter.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9523"/>
                                        </p:tgtEl>
                                        <p:attrNameLst>
                                          <p:attrName>style.visibility</p:attrName>
                                        </p:attrNameLst>
                                      </p:cBhvr>
                                      <p:to>
                                        <p:strVal val="visible"/>
                                      </p:to>
                                    </p:set>
                                    <p:animEffect transition="in" filter="wipe(down)">
                                      <p:cBhvr>
                                        <p:cTn id="62" dur="500"/>
                                        <p:tgtEl>
                                          <p:spTgt spid="149523"/>
                                        </p:tgtEl>
                                      </p:cBhvr>
                                    </p:animEffect>
                                  </p:childTnLst>
                                  <p:subTnLst>
                                    <p:audio>
                                      <p:cMediaNode>
                                        <p:cTn display="0" masterRel="sameClick">
                                          <p:stCondLst>
                                            <p:cond evt="begin" delay="0">
                                              <p:tn val="60"/>
                                            </p:cond>
                                          </p:stCondLst>
                                          <p:endCondLst>
                                            <p:cond evt="onStopAudio" delay="0">
                                              <p:tgtEl>
                                                <p:sldTgt/>
                                              </p:tgtEl>
                                            </p:cond>
                                          </p:endCondLst>
                                        </p:cTn>
                                        <p:tgtEl>
                                          <p:sndTgt r:embed="rId3" name="chatter.wav"/>
                                        </p:tgtEl>
                                      </p:cMediaNode>
                                    </p:audio>
                                  </p:subTnLst>
                                </p:cTn>
                              </p:par>
                              <p:par>
                                <p:cTn id="63" presetID="22" presetClass="entr" presetSubtype="4" fill="hold" grpId="0" nodeType="withEffect">
                                  <p:stCondLst>
                                    <p:cond delay="0"/>
                                  </p:stCondLst>
                                  <p:childTnLst>
                                    <p:set>
                                      <p:cBhvr>
                                        <p:cTn id="64" dur="1" fill="hold">
                                          <p:stCondLst>
                                            <p:cond delay="0"/>
                                          </p:stCondLst>
                                        </p:cTn>
                                        <p:tgtEl>
                                          <p:spTgt spid="149510"/>
                                        </p:tgtEl>
                                        <p:attrNameLst>
                                          <p:attrName>style.visibility</p:attrName>
                                        </p:attrNameLst>
                                      </p:cBhvr>
                                      <p:to>
                                        <p:strVal val="visible"/>
                                      </p:to>
                                    </p:set>
                                    <p:animEffect transition="in" filter="wipe(down)">
                                      <p:cBhvr>
                                        <p:cTn id="65" dur="500"/>
                                        <p:tgtEl>
                                          <p:spTgt spid="149510"/>
                                        </p:tgtEl>
                                      </p:cBhvr>
                                    </p:animEffect>
                                  </p:childTnLst>
                                  <p:subTnLst>
                                    <p:audio>
                                      <p:cMediaNode>
                                        <p:cTn display="0" masterRel="sameClick">
                                          <p:stCondLst>
                                            <p:cond evt="begin" delay="0">
                                              <p:tn val="63"/>
                                            </p:cond>
                                          </p:stCondLst>
                                          <p:endCondLst>
                                            <p:cond evt="onStopAudio" delay="0">
                                              <p:tgtEl>
                                                <p:sldTgt/>
                                              </p:tgtEl>
                                            </p:cond>
                                          </p:endCondLst>
                                        </p:cTn>
                                        <p:tgtEl>
                                          <p:sndTgt r:embed="rId3" name="chatter.wav"/>
                                        </p:tgtEl>
                                      </p:cMediaNode>
                                    </p:audio>
                                  </p:subTnLst>
                                </p:cTn>
                              </p:par>
                              <p:par>
                                <p:cTn id="66" presetID="22" presetClass="entr" presetSubtype="4" fill="hold" grpId="0" nodeType="withEffect">
                                  <p:stCondLst>
                                    <p:cond delay="0"/>
                                  </p:stCondLst>
                                  <p:childTnLst>
                                    <p:set>
                                      <p:cBhvr>
                                        <p:cTn id="67" dur="1" fill="hold">
                                          <p:stCondLst>
                                            <p:cond delay="0"/>
                                          </p:stCondLst>
                                        </p:cTn>
                                        <p:tgtEl>
                                          <p:spTgt spid="149524"/>
                                        </p:tgtEl>
                                        <p:attrNameLst>
                                          <p:attrName>style.visibility</p:attrName>
                                        </p:attrNameLst>
                                      </p:cBhvr>
                                      <p:to>
                                        <p:strVal val="visible"/>
                                      </p:to>
                                    </p:set>
                                    <p:animEffect transition="in" filter="wipe(down)">
                                      <p:cBhvr>
                                        <p:cTn id="68" dur="500"/>
                                        <p:tgtEl>
                                          <p:spTgt spid="149524"/>
                                        </p:tgtEl>
                                      </p:cBhvr>
                                    </p:animEffect>
                                  </p:childTnLst>
                                  <p:subTnLst>
                                    <p:audio>
                                      <p:cMediaNode>
                                        <p:cTn display="0" masterRel="sameClick">
                                          <p:stCondLst>
                                            <p:cond evt="begin" delay="0">
                                              <p:tn val="66"/>
                                            </p:cond>
                                          </p:stCondLst>
                                          <p:endCondLst>
                                            <p:cond evt="onStopAudio" delay="0">
                                              <p:tgtEl>
                                                <p:sldTgt/>
                                              </p:tgtEl>
                                            </p:cond>
                                          </p:endCondLst>
                                        </p:cTn>
                                        <p:tgtEl>
                                          <p:sndTgt r:embed="rId3" name="chatter.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49526"/>
                                        </p:tgtEl>
                                        <p:attrNameLst>
                                          <p:attrName>style.visibility</p:attrName>
                                        </p:attrNameLst>
                                      </p:cBhvr>
                                      <p:to>
                                        <p:strVal val="visible"/>
                                      </p:to>
                                    </p:set>
                                    <p:animEffect transition="in" filter="wipe(down)">
                                      <p:cBhvr>
                                        <p:cTn id="73" dur="500"/>
                                        <p:tgtEl>
                                          <p:spTgt spid="149526"/>
                                        </p:tgtEl>
                                      </p:cBhvr>
                                    </p:animEffect>
                                  </p:childTnLst>
                                  <p:subTnLst>
                                    <p:audio>
                                      <p:cMediaNode>
                                        <p:cTn display="0" masterRel="sameClick">
                                          <p:stCondLst>
                                            <p:cond evt="begin" delay="0">
                                              <p:tn val="71"/>
                                            </p:cond>
                                          </p:stCondLst>
                                          <p:endCondLst>
                                            <p:cond evt="onStopAudio" delay="0">
                                              <p:tgtEl>
                                                <p:sldTgt/>
                                              </p:tgtEl>
                                            </p:cond>
                                          </p:endCondLst>
                                        </p:cTn>
                                        <p:tgtEl>
                                          <p:sndTgt r:embed="rId3" name="chatter.wav"/>
                                        </p:tgtEl>
                                      </p:cMediaNode>
                                    </p:audio>
                                  </p:subTnLst>
                                </p:cTn>
                              </p:par>
                              <p:par>
                                <p:cTn id="74" presetID="22" presetClass="entr" presetSubtype="4" fill="hold" grpId="0" nodeType="withEffect">
                                  <p:stCondLst>
                                    <p:cond delay="0"/>
                                  </p:stCondLst>
                                  <p:childTnLst>
                                    <p:set>
                                      <p:cBhvr>
                                        <p:cTn id="75" dur="1" fill="hold">
                                          <p:stCondLst>
                                            <p:cond delay="0"/>
                                          </p:stCondLst>
                                        </p:cTn>
                                        <p:tgtEl>
                                          <p:spTgt spid="149508"/>
                                        </p:tgtEl>
                                        <p:attrNameLst>
                                          <p:attrName>style.visibility</p:attrName>
                                        </p:attrNameLst>
                                      </p:cBhvr>
                                      <p:to>
                                        <p:strVal val="visible"/>
                                      </p:to>
                                    </p:set>
                                    <p:animEffect transition="in" filter="wipe(down)">
                                      <p:cBhvr>
                                        <p:cTn id="76" dur="500"/>
                                        <p:tgtEl>
                                          <p:spTgt spid="149508"/>
                                        </p:tgtEl>
                                      </p:cBhvr>
                                    </p:animEffect>
                                  </p:childTnLst>
                                  <p:subTnLst>
                                    <p:audio>
                                      <p:cMediaNode>
                                        <p:cTn display="0" masterRel="sameClick">
                                          <p:stCondLst>
                                            <p:cond evt="begin" delay="0">
                                              <p:tn val="74"/>
                                            </p:cond>
                                          </p:stCondLst>
                                          <p:endCondLst>
                                            <p:cond evt="onStopAudio" delay="0">
                                              <p:tgtEl>
                                                <p:sldTgt/>
                                              </p:tgtEl>
                                            </p:cond>
                                          </p:endCondLst>
                                        </p:cTn>
                                        <p:tgtEl>
                                          <p:sndTgt r:embed="rId3" name="chatter.wav"/>
                                        </p:tgtEl>
                                      </p:cMediaNode>
                                    </p:audio>
                                  </p:subTnLst>
                                </p:cTn>
                              </p:par>
                              <p:par>
                                <p:cTn id="77" presetID="22" presetClass="entr" presetSubtype="4" fill="hold" grpId="0" nodeType="withEffect">
                                  <p:stCondLst>
                                    <p:cond delay="0"/>
                                  </p:stCondLst>
                                  <p:childTnLst>
                                    <p:set>
                                      <p:cBhvr>
                                        <p:cTn id="78" dur="1" fill="hold">
                                          <p:stCondLst>
                                            <p:cond delay="0"/>
                                          </p:stCondLst>
                                        </p:cTn>
                                        <p:tgtEl>
                                          <p:spTgt spid="149525"/>
                                        </p:tgtEl>
                                        <p:attrNameLst>
                                          <p:attrName>style.visibility</p:attrName>
                                        </p:attrNameLst>
                                      </p:cBhvr>
                                      <p:to>
                                        <p:strVal val="visible"/>
                                      </p:to>
                                    </p:set>
                                    <p:animEffect transition="in" filter="wipe(down)">
                                      <p:cBhvr>
                                        <p:cTn id="79" dur="500"/>
                                        <p:tgtEl>
                                          <p:spTgt spid="149525"/>
                                        </p:tgtEl>
                                      </p:cBhvr>
                                    </p:animEffect>
                                  </p:childTnLst>
                                  <p:subTnLst>
                                    <p:audio>
                                      <p:cMediaNode>
                                        <p:cTn display="0" masterRel="sameClick">
                                          <p:stCondLst>
                                            <p:cond evt="begin" delay="0">
                                              <p:tn val="77"/>
                                            </p:cond>
                                          </p:stCondLst>
                                          <p:endCondLst>
                                            <p:cond evt="onStopAudio" delay="0">
                                              <p:tgtEl>
                                                <p:sldTgt/>
                                              </p:tgtEl>
                                            </p:cond>
                                          </p:endCondLst>
                                        </p:cTn>
                                        <p:tgtEl>
                                          <p:sndTgt r:embed="rId3" name="chatt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09" grpId="0" animBg="1"/>
      <p:bldP spid="149510" grpId="0" animBg="1"/>
      <p:bldP spid="149511" grpId="0" animBg="1"/>
      <p:bldP spid="149512" grpId="0" animBg="1"/>
      <p:bldP spid="149513" grpId="0" animBg="1"/>
      <p:bldP spid="149514" grpId="0" animBg="1"/>
      <p:bldP spid="149515" grpId="0" animBg="1"/>
      <p:bldP spid="149516" grpId="0" animBg="1"/>
      <p:bldP spid="149517" grpId="0" animBg="1"/>
      <p:bldP spid="149518" grpId="0" animBg="1"/>
      <p:bldP spid="149519" grpId="0" animBg="1"/>
      <p:bldP spid="149520" grpId="0" animBg="1"/>
      <p:bldP spid="149521" grpId="0" animBg="1"/>
      <p:bldP spid="149522" grpId="0" animBg="1"/>
      <p:bldP spid="149523" grpId="0" animBg="1"/>
      <p:bldP spid="149524" grpId="0" animBg="1"/>
      <p:bldP spid="149525" grpId="0" animBg="1"/>
      <p:bldP spid="1495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ext Box 3"/>
          <p:cNvSpPr txBox="1">
            <a:spLocks noChangeArrowheads="1"/>
          </p:cNvSpPr>
          <p:nvPr/>
        </p:nvSpPr>
        <p:spPr bwMode="auto">
          <a:xfrm>
            <a:off x="304800" y="914400"/>
            <a:ext cx="88392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u="sng">
                <a:solidFill>
                  <a:srgbClr val="0000FF"/>
                </a:solidFill>
                <a:latin typeface="Times New Roman" pitchFamily="18" charset="0"/>
              </a:rPr>
              <a:t>Bài 2</a:t>
            </a:r>
            <a:r>
              <a:rPr lang="en-US" sz="2800">
                <a:solidFill>
                  <a:srgbClr val="0000FF"/>
                </a:solidFill>
              </a:rPr>
              <a:t>. </a:t>
            </a:r>
            <a:r>
              <a:rPr lang="en-US" sz="2800" b="1">
                <a:solidFill>
                  <a:srgbClr val="0000FF"/>
                </a:solidFill>
                <a:latin typeface="Times New Roman" pitchFamily="18" charset="0"/>
              </a:rPr>
              <a:t>Viết đoạn văn từ 3 đến 5 câu tả ngoại hình một người bạn của em</a:t>
            </a:r>
            <a:r>
              <a:rPr lang="en-US" sz="2800">
                <a:solidFill>
                  <a:srgbClr val="0000FF"/>
                </a:solidFill>
                <a:latin typeface="Times New Roman" pitchFamily="18" charset="0"/>
              </a:rPr>
              <a:t>, </a:t>
            </a:r>
            <a:r>
              <a:rPr lang="en-US" sz="2800" b="1">
                <a:solidFill>
                  <a:srgbClr val="0000FF"/>
                </a:solidFill>
                <a:latin typeface="Times New Roman" pitchFamily="18" charset="0"/>
              </a:rPr>
              <a:t>trong đoạn văn có ít nhất một câu ghép. Cho biết các vế trong câu ghép được nối với nhau bằng cách nào?</a:t>
            </a:r>
          </a:p>
        </p:txBody>
      </p:sp>
      <p:sp>
        <p:nvSpPr>
          <p:cNvPr id="179204" name="Rectangle 4"/>
          <p:cNvSpPr>
            <a:spLocks noChangeArrowheads="1"/>
          </p:cNvSpPr>
          <p:nvPr/>
        </p:nvSpPr>
        <p:spPr bwMode="auto">
          <a:xfrm>
            <a:off x="3987800" y="958850"/>
            <a:ext cx="1893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a:solidFill>
                  <a:srgbClr val="FF0000"/>
                </a:solidFill>
                <a:latin typeface="Times New Roman" pitchFamily="18" charset="0"/>
              </a:rPr>
              <a:t>3 đến 5 câu</a:t>
            </a:r>
          </a:p>
        </p:txBody>
      </p:sp>
      <p:sp>
        <p:nvSpPr>
          <p:cNvPr id="179205" name="Rectangle 5"/>
          <p:cNvSpPr>
            <a:spLocks noChangeArrowheads="1"/>
          </p:cNvSpPr>
          <p:nvPr/>
        </p:nvSpPr>
        <p:spPr bwMode="auto">
          <a:xfrm>
            <a:off x="5778500" y="960438"/>
            <a:ext cx="21828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a:solidFill>
                  <a:srgbClr val="FF0000"/>
                </a:solidFill>
                <a:latin typeface="Times New Roman" pitchFamily="18" charset="0"/>
              </a:rPr>
              <a:t>tả ngoại hình</a:t>
            </a:r>
          </a:p>
        </p:txBody>
      </p:sp>
      <p:sp>
        <p:nvSpPr>
          <p:cNvPr id="179206" name="Rectangle 6"/>
          <p:cNvSpPr>
            <a:spLocks noChangeArrowheads="1"/>
          </p:cNvSpPr>
          <p:nvPr/>
        </p:nvSpPr>
        <p:spPr bwMode="auto">
          <a:xfrm>
            <a:off x="215900" y="1403350"/>
            <a:ext cx="3074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a:solidFill>
                  <a:srgbClr val="FF0000"/>
                </a:solidFill>
                <a:latin typeface="Times New Roman" pitchFamily="18" charset="0"/>
              </a:rPr>
              <a:t> người bạn của em,</a:t>
            </a:r>
          </a:p>
        </p:txBody>
      </p:sp>
      <p:sp>
        <p:nvSpPr>
          <p:cNvPr id="179207" name="Rectangle 7"/>
          <p:cNvSpPr>
            <a:spLocks noChangeArrowheads="1"/>
          </p:cNvSpPr>
          <p:nvPr/>
        </p:nvSpPr>
        <p:spPr bwMode="auto">
          <a:xfrm>
            <a:off x="7772400" y="958850"/>
            <a:ext cx="866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a:solidFill>
                  <a:srgbClr val="FF0000"/>
                </a:solidFill>
                <a:latin typeface="Times New Roman" pitchFamily="18" charset="0"/>
              </a:rPr>
              <a:t> một</a:t>
            </a:r>
          </a:p>
        </p:txBody>
      </p:sp>
      <p:sp>
        <p:nvSpPr>
          <p:cNvPr id="179208" name="Rectangle 8"/>
          <p:cNvSpPr>
            <a:spLocks noChangeArrowheads="1"/>
          </p:cNvSpPr>
          <p:nvPr/>
        </p:nvSpPr>
        <p:spPr bwMode="auto">
          <a:xfrm>
            <a:off x="5588000" y="1403350"/>
            <a:ext cx="3001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a:solidFill>
                  <a:srgbClr val="FF0000"/>
                </a:solidFill>
                <a:latin typeface="Times New Roman" pitchFamily="18" charset="0"/>
              </a:rPr>
              <a:t>có ít nhất một câu </a:t>
            </a:r>
          </a:p>
        </p:txBody>
      </p:sp>
      <p:sp>
        <p:nvSpPr>
          <p:cNvPr id="179209" name="Rectangle 9"/>
          <p:cNvSpPr>
            <a:spLocks noChangeArrowheads="1"/>
          </p:cNvSpPr>
          <p:nvPr/>
        </p:nvSpPr>
        <p:spPr bwMode="auto">
          <a:xfrm>
            <a:off x="304800" y="1835150"/>
            <a:ext cx="1004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a:solidFill>
                  <a:srgbClr val="FF0000"/>
                </a:solidFill>
                <a:latin typeface="Times New Roman" pitchFamily="18" charset="0"/>
              </a:rPr>
              <a:t>ghép.</a:t>
            </a:r>
          </a:p>
        </p:txBody>
      </p:sp>
    </p:spTree>
    <p:extLst>
      <p:ext uri="{BB962C8B-B14F-4D97-AF65-F5344CB8AC3E}">
        <p14:creationId xmlns:p14="http://schemas.microsoft.com/office/powerpoint/2010/main" val="2571761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animEffect transition="in" filter="strips(downLeft)">
                                      <p:cBhvr>
                                        <p:cTn id="7" dur="500"/>
                                        <p:tgtEl>
                                          <p:spTgt spid="179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9204"/>
                                        </p:tgtEl>
                                        <p:attrNameLst>
                                          <p:attrName>style.visibility</p:attrName>
                                        </p:attrNameLst>
                                      </p:cBhvr>
                                      <p:to>
                                        <p:strVal val="visible"/>
                                      </p:to>
                                    </p:set>
                                    <p:animEffect transition="in" filter="fade">
                                      <p:cBhvr>
                                        <p:cTn id="12" dur="500"/>
                                        <p:tgtEl>
                                          <p:spTgt spid="179204"/>
                                        </p:tgtEl>
                                      </p:cBhvr>
                                    </p:animEffect>
                                  </p:childTnLst>
                                </p:cTn>
                              </p:par>
                              <p:par>
                                <p:cTn id="13" presetID="18" presetClass="emph" presetSubtype="0" fill="hold" grpId="1" nodeType="withEffect">
                                  <p:stCondLst>
                                    <p:cond delay="0"/>
                                  </p:stCondLst>
                                  <p:childTnLst>
                                    <p:set>
                                      <p:cBhvr override="childStyle">
                                        <p:cTn id="14" dur="500" fill="hold"/>
                                        <p:tgtEl>
                                          <p:spTgt spid="179204"/>
                                        </p:tgtEl>
                                        <p:attrNameLst>
                                          <p:attrName>style.textDecorationUnderline</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179205"/>
                                        </p:tgtEl>
                                        <p:attrNameLst>
                                          <p:attrName>style.visibility</p:attrName>
                                        </p:attrNameLst>
                                      </p:cBhvr>
                                      <p:to>
                                        <p:strVal val="visible"/>
                                      </p:to>
                                    </p:set>
                                    <p:animEffect transition="in" filter="fade">
                                      <p:cBhvr>
                                        <p:cTn id="17" dur="500"/>
                                        <p:tgtEl>
                                          <p:spTgt spid="179205"/>
                                        </p:tgtEl>
                                      </p:cBhvr>
                                    </p:animEffect>
                                  </p:childTnLst>
                                </p:cTn>
                              </p:par>
                              <p:par>
                                <p:cTn id="18" presetID="18" presetClass="emph" presetSubtype="0" fill="hold" grpId="1" nodeType="withEffect">
                                  <p:stCondLst>
                                    <p:cond delay="0"/>
                                  </p:stCondLst>
                                  <p:childTnLst>
                                    <p:set>
                                      <p:cBhvr override="childStyle">
                                        <p:cTn id="19" dur="500" fill="hold"/>
                                        <p:tgtEl>
                                          <p:spTgt spid="179205"/>
                                        </p:tgtEl>
                                        <p:attrNameLst>
                                          <p:attrName>style.textDecorationUnderline</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0" presetID="10" presetClass="entr" presetSubtype="0" fill="hold" grpId="0" nodeType="withEffect">
                                  <p:stCondLst>
                                    <p:cond delay="0"/>
                                  </p:stCondLst>
                                  <p:childTnLst>
                                    <p:set>
                                      <p:cBhvr>
                                        <p:cTn id="21" dur="1" fill="hold">
                                          <p:stCondLst>
                                            <p:cond delay="0"/>
                                          </p:stCondLst>
                                        </p:cTn>
                                        <p:tgtEl>
                                          <p:spTgt spid="179206"/>
                                        </p:tgtEl>
                                        <p:attrNameLst>
                                          <p:attrName>style.visibility</p:attrName>
                                        </p:attrNameLst>
                                      </p:cBhvr>
                                      <p:to>
                                        <p:strVal val="visible"/>
                                      </p:to>
                                    </p:set>
                                    <p:animEffect transition="in" filter="fade">
                                      <p:cBhvr>
                                        <p:cTn id="22" dur="500"/>
                                        <p:tgtEl>
                                          <p:spTgt spid="17920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9207"/>
                                        </p:tgtEl>
                                        <p:attrNameLst>
                                          <p:attrName>style.visibility</p:attrName>
                                        </p:attrNameLst>
                                      </p:cBhvr>
                                      <p:to>
                                        <p:strVal val="visible"/>
                                      </p:to>
                                    </p:set>
                                    <p:animEffect transition="in" filter="fade">
                                      <p:cBhvr>
                                        <p:cTn id="25" dur="500"/>
                                        <p:tgtEl>
                                          <p:spTgt spid="179207"/>
                                        </p:tgtEl>
                                      </p:cBhvr>
                                    </p:animEffect>
                                  </p:childTnLst>
                                </p:cTn>
                              </p:par>
                              <p:par>
                                <p:cTn id="26" presetID="18" presetClass="emph" presetSubtype="0" fill="hold" grpId="1" nodeType="withEffect">
                                  <p:stCondLst>
                                    <p:cond delay="0"/>
                                  </p:stCondLst>
                                  <p:childTnLst>
                                    <p:set>
                                      <p:cBhvr override="childStyle">
                                        <p:cTn id="27" dur="500" fill="hold"/>
                                        <p:tgtEl>
                                          <p:spTgt spid="179207"/>
                                        </p:tgtEl>
                                        <p:attrNameLst>
                                          <p:attrName>style.textDecorationUnderline</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28" presetID="18" presetClass="emph" presetSubtype="0" fill="hold" grpId="1" nodeType="withEffect">
                                  <p:stCondLst>
                                    <p:cond delay="0"/>
                                  </p:stCondLst>
                                  <p:childTnLst>
                                    <p:set>
                                      <p:cBhvr override="childStyle">
                                        <p:cTn id="29" dur="500" fill="hold"/>
                                        <p:tgtEl>
                                          <p:spTgt spid="179206"/>
                                        </p:tgtEl>
                                        <p:attrNameLst>
                                          <p:attrName>style.textDecorationUnderline</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0" presetID="10" presetClass="entr" presetSubtype="0" fill="hold" grpId="0" nodeType="withEffect">
                                  <p:stCondLst>
                                    <p:cond delay="0"/>
                                  </p:stCondLst>
                                  <p:childTnLst>
                                    <p:set>
                                      <p:cBhvr>
                                        <p:cTn id="31" dur="1" fill="hold">
                                          <p:stCondLst>
                                            <p:cond delay="0"/>
                                          </p:stCondLst>
                                        </p:cTn>
                                        <p:tgtEl>
                                          <p:spTgt spid="179208"/>
                                        </p:tgtEl>
                                        <p:attrNameLst>
                                          <p:attrName>style.visibility</p:attrName>
                                        </p:attrNameLst>
                                      </p:cBhvr>
                                      <p:to>
                                        <p:strVal val="visible"/>
                                      </p:to>
                                    </p:set>
                                    <p:animEffect transition="in" filter="fade">
                                      <p:cBhvr>
                                        <p:cTn id="32" dur="500"/>
                                        <p:tgtEl>
                                          <p:spTgt spid="179208"/>
                                        </p:tgtEl>
                                      </p:cBhvr>
                                    </p:animEffect>
                                  </p:childTnLst>
                                </p:cTn>
                              </p:par>
                              <p:par>
                                <p:cTn id="33" presetID="18" presetClass="emph" presetSubtype="0" fill="hold" grpId="1" nodeType="withEffect">
                                  <p:stCondLst>
                                    <p:cond delay="0"/>
                                  </p:stCondLst>
                                  <p:childTnLst>
                                    <p:set>
                                      <p:cBhvr override="childStyle">
                                        <p:cTn id="34" dur="500" fill="hold"/>
                                        <p:tgtEl>
                                          <p:spTgt spid="179208"/>
                                        </p:tgtEl>
                                        <p:attrNameLst>
                                          <p:attrName>style.textDecorationUnderline</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0" presetClass="entr" presetSubtype="0" fill="hold" grpId="0" nodeType="withEffect">
                                  <p:stCondLst>
                                    <p:cond delay="0"/>
                                  </p:stCondLst>
                                  <p:childTnLst>
                                    <p:set>
                                      <p:cBhvr>
                                        <p:cTn id="36" dur="1" fill="hold">
                                          <p:stCondLst>
                                            <p:cond delay="0"/>
                                          </p:stCondLst>
                                        </p:cTn>
                                        <p:tgtEl>
                                          <p:spTgt spid="179209"/>
                                        </p:tgtEl>
                                        <p:attrNameLst>
                                          <p:attrName>style.visibility</p:attrName>
                                        </p:attrNameLst>
                                      </p:cBhvr>
                                      <p:to>
                                        <p:strVal val="visible"/>
                                      </p:to>
                                    </p:set>
                                    <p:animEffect transition="in" filter="fade">
                                      <p:cBhvr>
                                        <p:cTn id="37" dur="500"/>
                                        <p:tgtEl>
                                          <p:spTgt spid="179209"/>
                                        </p:tgtEl>
                                      </p:cBhvr>
                                    </p:animEffect>
                                  </p:childTnLst>
                                </p:cTn>
                              </p:par>
                              <p:par>
                                <p:cTn id="38" presetID="18" presetClass="emph" presetSubtype="0" fill="hold" grpId="1" nodeType="withEffect">
                                  <p:stCondLst>
                                    <p:cond delay="0"/>
                                  </p:stCondLst>
                                  <p:childTnLst>
                                    <p:set>
                                      <p:cBhvr override="childStyle">
                                        <p:cTn id="39" dur="500" fill="hold"/>
                                        <p:tgtEl>
                                          <p:spTgt spid="179209"/>
                                        </p:tgtEl>
                                        <p:attrNameLst>
                                          <p:attrName>style.textDecorationUnderline</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P spid="179204" grpId="0"/>
      <p:bldP spid="179204" grpId="1"/>
      <p:bldP spid="179205" grpId="0"/>
      <p:bldP spid="179205" grpId="1"/>
      <p:bldP spid="179206" grpId="0"/>
      <p:bldP spid="179206" grpId="1"/>
      <p:bldP spid="179207" grpId="0"/>
      <p:bldP spid="179207" grpId="1"/>
      <p:bldP spid="179208" grpId="0"/>
      <p:bldP spid="179208" grpId="1"/>
      <p:bldP spid="179209" grpId="0"/>
      <p:bldP spid="17920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 Box 3"/>
          <p:cNvSpPr txBox="1">
            <a:spLocks noChangeArrowheads="1"/>
          </p:cNvSpPr>
          <p:nvPr/>
        </p:nvSpPr>
        <p:spPr bwMode="auto">
          <a:xfrm>
            <a:off x="3048000" y="1249363"/>
            <a:ext cx="297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a:solidFill>
                  <a:srgbClr val="FF0000"/>
                </a:solidFill>
                <a:latin typeface="Times New Roman" pitchFamily="18" charset="0"/>
              </a:rPr>
              <a:t>Ghi nhớ</a:t>
            </a:r>
          </a:p>
        </p:txBody>
      </p:sp>
      <p:sp>
        <p:nvSpPr>
          <p:cNvPr id="178180" name="Rectangle 4"/>
          <p:cNvSpPr>
            <a:spLocks noChangeArrowheads="1"/>
          </p:cNvSpPr>
          <p:nvPr/>
        </p:nvSpPr>
        <p:spPr bwMode="auto">
          <a:xfrm>
            <a:off x="228600" y="1784350"/>
            <a:ext cx="8686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a:r>
              <a:rPr lang="en-US" sz="3200">
                <a:solidFill>
                  <a:srgbClr val="0000FF"/>
                </a:solidFill>
                <a:latin typeface="Times New Roman" pitchFamily="18" charset="0"/>
              </a:rPr>
              <a:t>Có hai cách nối các vế câu ghép:</a:t>
            </a:r>
          </a:p>
          <a:p>
            <a:pPr marL="342900" indent="-342900" algn="just"/>
            <a:r>
              <a:rPr lang="en-US" sz="3200">
                <a:solidFill>
                  <a:srgbClr val="0000FF"/>
                </a:solidFill>
                <a:latin typeface="Times New Roman" pitchFamily="18" charset="0"/>
              </a:rPr>
              <a:t>1. Nối bằng các từ có tác dụng nối.</a:t>
            </a:r>
          </a:p>
          <a:p>
            <a:pPr marL="342900" indent="-342900" algn="just"/>
            <a:r>
              <a:rPr lang="en-US" sz="3200">
                <a:solidFill>
                  <a:srgbClr val="0000FF"/>
                </a:solidFill>
                <a:latin typeface="Times New Roman" pitchFamily="18" charset="0"/>
              </a:rPr>
              <a:t>2. Nối trực tiếp (không dùng từ nối). Trong trường hợp này, giữa các vế câu cần có dấu phẩy, dấu chấm phẩy hoặc dấu hai chấm.</a:t>
            </a:r>
          </a:p>
        </p:txBody>
      </p:sp>
    </p:spTree>
    <p:extLst>
      <p:ext uri="{BB962C8B-B14F-4D97-AF65-F5344CB8AC3E}">
        <p14:creationId xmlns:p14="http://schemas.microsoft.com/office/powerpoint/2010/main" val="1664532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8179"/>
                                        </p:tgtEl>
                                        <p:attrNameLst>
                                          <p:attrName>style.visibility</p:attrName>
                                        </p:attrNameLst>
                                      </p:cBhvr>
                                      <p:to>
                                        <p:strVal val="visible"/>
                                      </p:to>
                                    </p:set>
                                    <p:animEffect transition="in" filter="box(in)">
                                      <p:cBhvr>
                                        <p:cTn id="7" dur="500"/>
                                        <p:tgtEl>
                                          <p:spTgt spid="178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955374" y="3562350"/>
            <a:ext cx="2491388" cy="954107"/>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a:solidFill>
                  <a:schemeClr val="tx2">
                    <a:lumMod val="75000"/>
                  </a:schemeClr>
                </a:solidFill>
                <a:latin typeface="Times New Roman" pitchFamily="18" charset="0"/>
                <a:cs typeface="Times New Roman" pitchFamily="18" charset="0"/>
              </a:rPr>
              <a:t>Chúng em đứng</a:t>
            </a:r>
          </a:p>
          <a:p>
            <a:pPr algn="ctr" eaLnBrk="0" hangingPunct="0"/>
            <a:r>
              <a:rPr lang="en-US" sz="2800">
                <a:solidFill>
                  <a:schemeClr val="tx2">
                    <a:lumMod val="75000"/>
                  </a:schemeClr>
                </a:solidFill>
                <a:latin typeface="Times New Roman" pitchFamily="18" charset="0"/>
                <a:cs typeface="Times New Roman" pitchFamily="18" charset="0"/>
              </a:rPr>
              <a:t> dậy chào</a:t>
            </a:r>
          </a:p>
        </p:txBody>
      </p:sp>
      <p:sp>
        <p:nvSpPr>
          <p:cNvPr id="150531" name="Text Box 3"/>
          <p:cNvSpPr txBox="1">
            <a:spLocks noChangeArrowheads="1"/>
          </p:cNvSpPr>
          <p:nvPr/>
        </p:nvSpPr>
        <p:spPr bwMode="auto">
          <a:xfrm>
            <a:off x="5029200" y="2535238"/>
            <a:ext cx="3429000" cy="528637"/>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chemeClr val="tx2">
                    <a:lumMod val="75000"/>
                  </a:schemeClr>
                </a:solidFill>
                <a:latin typeface="Times New Roman" pitchFamily="18" charset="0"/>
                <a:cs typeface="Times New Roman" pitchFamily="18" charset="0"/>
              </a:rPr>
              <a:t>cô bước vào lớp.</a:t>
            </a:r>
          </a:p>
        </p:txBody>
      </p:sp>
      <p:sp>
        <p:nvSpPr>
          <p:cNvPr id="150532" name="Text Box 4"/>
          <p:cNvSpPr txBox="1">
            <a:spLocks noChangeArrowheads="1"/>
          </p:cNvSpPr>
          <p:nvPr/>
        </p:nvSpPr>
        <p:spPr bwMode="auto">
          <a:xfrm>
            <a:off x="5029200" y="3776663"/>
            <a:ext cx="3429000" cy="9556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chemeClr val="tx2">
                    <a:lumMod val="75000"/>
                  </a:schemeClr>
                </a:solidFill>
                <a:latin typeface="Times New Roman" pitchFamily="18" charset="0"/>
                <a:cs typeface="Times New Roman" pitchFamily="18" charset="0"/>
              </a:rPr>
              <a:t>cô hiệu phó đến</a:t>
            </a:r>
          </a:p>
          <a:p>
            <a:pPr eaLnBrk="0" hangingPunct="0"/>
            <a:r>
              <a:rPr lang="en-US" sz="2800">
                <a:solidFill>
                  <a:schemeClr val="tx2">
                    <a:lumMod val="75000"/>
                  </a:schemeClr>
                </a:solidFill>
                <a:latin typeface="Times New Roman" pitchFamily="18" charset="0"/>
                <a:cs typeface="Times New Roman" pitchFamily="18" charset="0"/>
              </a:rPr>
              <a:t>thăm lớp.</a:t>
            </a:r>
          </a:p>
        </p:txBody>
      </p:sp>
      <p:sp>
        <p:nvSpPr>
          <p:cNvPr id="150533" name="Text Box 5"/>
          <p:cNvSpPr txBox="1">
            <a:spLocks noChangeArrowheads="1"/>
          </p:cNvSpPr>
          <p:nvPr/>
        </p:nvSpPr>
        <p:spPr bwMode="auto">
          <a:xfrm>
            <a:off x="5029200" y="5507038"/>
            <a:ext cx="3429000" cy="528637"/>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chemeClr val="tx2">
                    <a:lumMod val="75000"/>
                  </a:schemeClr>
                </a:solidFill>
                <a:latin typeface="Times New Roman" pitchFamily="18" charset="0"/>
                <a:cs typeface="Times New Roman" pitchFamily="18" charset="0"/>
              </a:rPr>
              <a:t>thầy cô đến dự giờ.</a:t>
            </a:r>
          </a:p>
        </p:txBody>
      </p:sp>
      <p:sp>
        <p:nvSpPr>
          <p:cNvPr id="150534" name="Line 6"/>
          <p:cNvSpPr>
            <a:spLocks noChangeShapeType="1"/>
          </p:cNvSpPr>
          <p:nvPr/>
        </p:nvSpPr>
        <p:spPr bwMode="auto">
          <a:xfrm flipV="1">
            <a:off x="4267200" y="2819400"/>
            <a:ext cx="685800" cy="12954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50535" name="Line 7"/>
          <p:cNvSpPr>
            <a:spLocks noChangeShapeType="1"/>
          </p:cNvSpPr>
          <p:nvPr/>
        </p:nvSpPr>
        <p:spPr bwMode="auto">
          <a:xfrm>
            <a:off x="4267200" y="4267200"/>
            <a:ext cx="762000"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50536" name="Line 8"/>
          <p:cNvSpPr>
            <a:spLocks noChangeShapeType="1"/>
          </p:cNvSpPr>
          <p:nvPr/>
        </p:nvSpPr>
        <p:spPr bwMode="auto">
          <a:xfrm>
            <a:off x="4267200" y="4343400"/>
            <a:ext cx="685800" cy="143827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50538" name="Rectangle 10"/>
          <p:cNvSpPr>
            <a:spLocks noChangeArrowheads="1"/>
          </p:cNvSpPr>
          <p:nvPr/>
        </p:nvSpPr>
        <p:spPr bwMode="auto">
          <a:xfrm>
            <a:off x="3657600" y="3822412"/>
            <a:ext cx="3561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4000" b="1">
                <a:solidFill>
                  <a:srgbClr val="FF0000"/>
                </a:solidFill>
                <a:latin typeface="Times New Roman" pitchFamily="18" charset="0"/>
                <a:cs typeface="Times New Roman" pitchFamily="18" charset="0"/>
              </a:rPr>
              <a:t>:</a:t>
            </a:r>
          </a:p>
        </p:txBody>
      </p:sp>
      <p:pic>
        <p:nvPicPr>
          <p:cNvPr id="150539" name="Picture 11" descr="ttxh-kimsonnhatrang-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38862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75137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500"/>
                                        <p:tgtEl>
                                          <p:spTgt spid="15053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iterate type="wd">
                                    <p:tmPct val="10000"/>
                                  </p:iterate>
                                  <p:childTnLst>
                                    <p:set>
                                      <p:cBhvr>
                                        <p:cTn id="9" dur="1" fill="hold">
                                          <p:stCondLst>
                                            <p:cond delay="0"/>
                                          </p:stCondLst>
                                        </p:cTn>
                                        <p:tgtEl>
                                          <p:spTgt spid="150538"/>
                                        </p:tgtEl>
                                        <p:attrNameLst>
                                          <p:attrName>style.visibility</p:attrName>
                                        </p:attrNameLst>
                                      </p:cBhvr>
                                      <p:to>
                                        <p:strVal val="visible"/>
                                      </p:to>
                                    </p:set>
                                    <p:animEffect transition="in" filter="fade">
                                      <p:cBhvr>
                                        <p:cTn id="10" dur="500"/>
                                        <p:tgtEl>
                                          <p:spTgt spid="150538"/>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50539"/>
                                        </p:tgtEl>
                                        <p:attrNameLst>
                                          <p:attrName>style.visibility</p:attrName>
                                        </p:attrNameLst>
                                      </p:cBhvr>
                                      <p:to>
                                        <p:strVal val="visible"/>
                                      </p:to>
                                    </p:set>
                                    <p:anim calcmode="lin" valueType="num">
                                      <p:cBhvr>
                                        <p:cTn id="13" dur="1000" fill="hold"/>
                                        <p:tgtEl>
                                          <p:spTgt spid="150539"/>
                                        </p:tgtEl>
                                        <p:attrNameLst>
                                          <p:attrName>ppt_w</p:attrName>
                                        </p:attrNameLst>
                                      </p:cBhvr>
                                      <p:tavLst>
                                        <p:tav tm="0">
                                          <p:val>
                                            <p:fltVal val="0"/>
                                          </p:val>
                                        </p:tav>
                                        <p:tav tm="100000">
                                          <p:val>
                                            <p:strVal val="#ppt_w"/>
                                          </p:val>
                                        </p:tav>
                                      </p:tavLst>
                                    </p:anim>
                                    <p:anim calcmode="lin" valueType="num">
                                      <p:cBhvr>
                                        <p:cTn id="14" dur="1000" fill="hold"/>
                                        <p:tgtEl>
                                          <p:spTgt spid="150539"/>
                                        </p:tgtEl>
                                        <p:attrNameLst>
                                          <p:attrName>ppt_h</p:attrName>
                                        </p:attrNameLst>
                                      </p:cBhvr>
                                      <p:tavLst>
                                        <p:tav tm="0">
                                          <p:val>
                                            <p:fltVal val="0"/>
                                          </p:val>
                                        </p:tav>
                                        <p:tav tm="100000">
                                          <p:val>
                                            <p:strVal val="#ppt_h"/>
                                          </p:val>
                                        </p:tav>
                                      </p:tavLst>
                                    </p:anim>
                                    <p:anim calcmode="lin" valueType="num">
                                      <p:cBhvr>
                                        <p:cTn id="15" dur="1000" fill="hold"/>
                                        <p:tgtEl>
                                          <p:spTgt spid="150539"/>
                                        </p:tgtEl>
                                        <p:attrNameLst>
                                          <p:attrName>style.rotation</p:attrName>
                                        </p:attrNameLst>
                                      </p:cBhvr>
                                      <p:tavLst>
                                        <p:tav tm="0">
                                          <p:val>
                                            <p:fltVal val="90"/>
                                          </p:val>
                                        </p:tav>
                                        <p:tav tm="100000">
                                          <p:val>
                                            <p:fltVal val="0"/>
                                          </p:val>
                                        </p:tav>
                                      </p:tavLst>
                                    </p:anim>
                                    <p:animEffect transition="in" filter="fade">
                                      <p:cBhvr>
                                        <p:cTn id="16" dur="1000"/>
                                        <p:tgtEl>
                                          <p:spTgt spid="1505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150531"/>
                                        </p:tgtEl>
                                        <p:attrNameLst>
                                          <p:attrName>style.visibility</p:attrName>
                                        </p:attrNameLst>
                                      </p:cBhvr>
                                      <p:to>
                                        <p:strVal val="visible"/>
                                      </p:to>
                                    </p:set>
                                    <p:animEffect transition="in" filter="strips(upRight)">
                                      <p:cBhvr>
                                        <p:cTn id="21" dur="500"/>
                                        <p:tgtEl>
                                          <p:spTgt spid="150531"/>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par>
                                <p:cTn id="22" presetID="18" presetClass="entr" presetSubtype="3" fill="hold" grpId="0" nodeType="withEffect">
                                  <p:stCondLst>
                                    <p:cond delay="0"/>
                                  </p:stCondLst>
                                  <p:childTnLst>
                                    <p:set>
                                      <p:cBhvr>
                                        <p:cTn id="23" dur="1" fill="hold">
                                          <p:stCondLst>
                                            <p:cond delay="0"/>
                                          </p:stCondLst>
                                        </p:cTn>
                                        <p:tgtEl>
                                          <p:spTgt spid="150534"/>
                                        </p:tgtEl>
                                        <p:attrNameLst>
                                          <p:attrName>style.visibility</p:attrName>
                                        </p:attrNameLst>
                                      </p:cBhvr>
                                      <p:to>
                                        <p:strVal val="visible"/>
                                      </p:to>
                                    </p:set>
                                    <p:animEffect transition="in" filter="strips(upRight)">
                                      <p:cBhvr>
                                        <p:cTn id="24" dur="500"/>
                                        <p:tgtEl>
                                          <p:spTgt spid="150534"/>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150535"/>
                                        </p:tgtEl>
                                        <p:attrNameLst>
                                          <p:attrName>style.visibility</p:attrName>
                                        </p:attrNameLst>
                                      </p:cBhvr>
                                      <p:to>
                                        <p:strVal val="visible"/>
                                      </p:to>
                                    </p:set>
                                    <p:animEffect transition="in" filter="strips(upRight)">
                                      <p:cBhvr>
                                        <p:cTn id="29" dur="500"/>
                                        <p:tgtEl>
                                          <p:spTgt spid="150535"/>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par>
                                <p:cTn id="30" presetID="18" presetClass="entr" presetSubtype="3" fill="hold" grpId="0" nodeType="withEffect">
                                  <p:stCondLst>
                                    <p:cond delay="0"/>
                                  </p:stCondLst>
                                  <p:childTnLst>
                                    <p:set>
                                      <p:cBhvr>
                                        <p:cTn id="31" dur="1" fill="hold">
                                          <p:stCondLst>
                                            <p:cond delay="0"/>
                                          </p:stCondLst>
                                        </p:cTn>
                                        <p:tgtEl>
                                          <p:spTgt spid="150532"/>
                                        </p:tgtEl>
                                        <p:attrNameLst>
                                          <p:attrName>style.visibility</p:attrName>
                                        </p:attrNameLst>
                                      </p:cBhvr>
                                      <p:to>
                                        <p:strVal val="visible"/>
                                      </p:to>
                                    </p:set>
                                    <p:animEffect transition="in" filter="strips(upRight)">
                                      <p:cBhvr>
                                        <p:cTn id="32" dur="500"/>
                                        <p:tgtEl>
                                          <p:spTgt spid="150532"/>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50536"/>
                                        </p:tgtEl>
                                        <p:attrNameLst>
                                          <p:attrName>style.visibility</p:attrName>
                                        </p:attrNameLst>
                                      </p:cBhvr>
                                      <p:to>
                                        <p:strVal val="visible"/>
                                      </p:to>
                                    </p:set>
                                    <p:animEffect transition="in" filter="strips(downRight)">
                                      <p:cBhvr>
                                        <p:cTn id="37" dur="500"/>
                                        <p:tgtEl>
                                          <p:spTgt spid="150536"/>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38" presetID="18" presetClass="entr" presetSubtype="3" fill="hold" grpId="0" nodeType="withEffect">
                                  <p:stCondLst>
                                    <p:cond delay="0"/>
                                  </p:stCondLst>
                                  <p:childTnLst>
                                    <p:set>
                                      <p:cBhvr>
                                        <p:cTn id="39" dur="1" fill="hold">
                                          <p:stCondLst>
                                            <p:cond delay="0"/>
                                          </p:stCondLst>
                                        </p:cTn>
                                        <p:tgtEl>
                                          <p:spTgt spid="150533"/>
                                        </p:tgtEl>
                                        <p:attrNameLst>
                                          <p:attrName>style.visibility</p:attrName>
                                        </p:attrNameLst>
                                      </p:cBhvr>
                                      <p:to>
                                        <p:strVal val="visible"/>
                                      </p:to>
                                    </p:set>
                                    <p:animEffect transition="in" filter="strips(upRight)">
                                      <p:cBhvr>
                                        <p:cTn id="40" dur="500"/>
                                        <p:tgtEl>
                                          <p:spTgt spid="150533"/>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mph" presetSubtype="2" fill="hold" grpId="1" nodeType="clickEffect">
                                  <p:stCondLst>
                                    <p:cond delay="0"/>
                                  </p:stCondLst>
                                  <p:iterate type="wd">
                                    <p:tmPct val="10000"/>
                                  </p:iterate>
                                  <p:childTnLst>
                                    <p:animClr clrSpc="rgb" dir="cw">
                                      <p:cBhvr override="childStyle">
                                        <p:cTn id="44" dur="500" fill="hold"/>
                                        <p:tgtEl>
                                          <p:spTgt spid="150538"/>
                                        </p:tgtEl>
                                        <p:attrNameLst>
                                          <p:attrName>style.color</p:attrName>
                                        </p:attrNameLst>
                                      </p:cBhvr>
                                      <p:to>
                                        <a:srgbClr val="FF3300"/>
                                      </p:to>
                                    </p:animClr>
                                  </p:childTnLst>
                                  <p:subTnLst>
                                    <p:audio>
                                      <p:cMediaNode>
                                        <p:cTn display="0" masterRel="sameClick">
                                          <p:stCondLst>
                                            <p:cond evt="begin" delay="0">
                                              <p:tn val="43"/>
                                            </p:cond>
                                          </p:stCondLst>
                                          <p:endCondLst>
                                            <p:cond evt="onStopAudio" delay="0">
                                              <p:tgtEl>
                                                <p:sldTgt/>
                                              </p:tgtEl>
                                            </p:cond>
                                          </p:endCondLst>
                                        </p:cTn>
                                        <p:tgtEl>
                                          <p:sndTgt r:embed="rId3" name="coin.wav"/>
                                        </p:tgtEl>
                                      </p:cMediaNode>
                                    </p:audio>
                                  </p:subTnLst>
                                </p:cTn>
                              </p:par>
                              <p:par>
                                <p:cTn id="45" presetID="9" presetClass="exit" presetSubtype="0" fill="hold" nodeType="withEffect">
                                  <p:stCondLst>
                                    <p:cond delay="0"/>
                                  </p:stCondLst>
                                  <p:iterate type="lt">
                                    <p:tmPct val="0"/>
                                  </p:iterate>
                                  <p:childTnLst>
                                    <p:animEffect transition="out" filter="dissolve">
                                      <p:cBhvr>
                                        <p:cTn id="46" dur="1000"/>
                                        <p:tgtEl>
                                          <p:spTgt spid="150539"/>
                                        </p:tgtEl>
                                      </p:cBhvr>
                                    </p:animEffect>
                                    <p:set>
                                      <p:cBhvr>
                                        <p:cTn id="47" dur="1" fill="hold">
                                          <p:stCondLst>
                                            <p:cond delay="999"/>
                                          </p:stCondLst>
                                        </p:cTn>
                                        <p:tgtEl>
                                          <p:spTgt spid="1505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p:bldP spid="150531" grpId="0" animBg="1"/>
      <p:bldP spid="150532" grpId="0" animBg="1"/>
      <p:bldP spid="150533" grpId="0" animBg="1"/>
      <p:bldP spid="150534" grpId="0" animBg="1"/>
      <p:bldP spid="150535" grpId="0" animBg="1"/>
      <p:bldP spid="150536" grpId="0" animBg="1"/>
      <p:bldP spid="150538" grpId="0"/>
      <p:bldP spid="15053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635000" y="3121025"/>
            <a:ext cx="1890261" cy="52322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a:solidFill>
                  <a:srgbClr val="FF0000"/>
                </a:solidFill>
                <a:latin typeface="Times New Roman" pitchFamily="18" charset="0"/>
                <a:cs typeface="Times New Roman" pitchFamily="18" charset="0"/>
              </a:rPr>
              <a:t>Tôi về nhà </a:t>
            </a:r>
          </a:p>
        </p:txBody>
      </p:sp>
      <p:sp>
        <p:nvSpPr>
          <p:cNvPr id="151555" name="Text Box 3"/>
          <p:cNvSpPr txBox="1">
            <a:spLocks noChangeArrowheads="1"/>
          </p:cNvSpPr>
          <p:nvPr/>
        </p:nvSpPr>
        <p:spPr bwMode="auto">
          <a:xfrm>
            <a:off x="3581400" y="914400"/>
            <a:ext cx="5334000" cy="528637"/>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rgbClr val="0000FF"/>
                </a:solidFill>
                <a:latin typeface="Times New Roman" pitchFamily="18" charset="0"/>
                <a:cs typeface="Times New Roman" pitchFamily="18" charset="0"/>
              </a:rPr>
              <a:t>     bố tôi cũng vừa về tới.</a:t>
            </a:r>
          </a:p>
        </p:txBody>
      </p:sp>
      <p:sp>
        <p:nvSpPr>
          <p:cNvPr id="151556" name="Text Box 4"/>
          <p:cNvSpPr txBox="1">
            <a:spLocks noChangeArrowheads="1"/>
          </p:cNvSpPr>
          <p:nvPr/>
        </p:nvSpPr>
        <p:spPr bwMode="auto">
          <a:xfrm>
            <a:off x="3581400" y="1900237"/>
            <a:ext cx="5334000" cy="528638"/>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rgbClr val="0000FF"/>
                </a:solidFill>
                <a:latin typeface="Times New Roman" pitchFamily="18" charset="0"/>
                <a:cs typeface="Times New Roman" pitchFamily="18" charset="0"/>
              </a:rPr>
              <a:t>      chị tôi chưa về. </a:t>
            </a:r>
          </a:p>
        </p:txBody>
      </p:sp>
      <p:sp>
        <p:nvSpPr>
          <p:cNvPr id="151557" name="Text Box 5"/>
          <p:cNvSpPr txBox="1">
            <a:spLocks noChangeArrowheads="1"/>
          </p:cNvSpPr>
          <p:nvPr/>
        </p:nvSpPr>
        <p:spPr bwMode="auto">
          <a:xfrm>
            <a:off x="3581400" y="2919412"/>
            <a:ext cx="3684022" cy="954107"/>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a:solidFill>
                  <a:srgbClr val="0000FF"/>
                </a:solidFill>
                <a:latin typeface="Times New Roman" pitchFamily="18" charset="0"/>
                <a:cs typeface="Times New Roman" pitchFamily="18" charset="0"/>
              </a:rPr>
              <a:t>          lát nữa tôi lại phải</a:t>
            </a:r>
          </a:p>
          <a:p>
            <a:pPr eaLnBrk="0" hangingPunct="0"/>
            <a:r>
              <a:rPr lang="en-US" sz="2800">
                <a:solidFill>
                  <a:srgbClr val="0000FF"/>
                </a:solidFill>
                <a:latin typeface="Times New Roman" pitchFamily="18" charset="0"/>
                <a:cs typeface="Times New Roman" pitchFamily="18" charset="0"/>
              </a:rPr>
              <a:t> đi học tiếp. </a:t>
            </a:r>
          </a:p>
        </p:txBody>
      </p:sp>
      <p:sp>
        <p:nvSpPr>
          <p:cNvPr id="151558" name="Text Box 6"/>
          <p:cNvSpPr txBox="1">
            <a:spLocks noChangeArrowheads="1"/>
          </p:cNvSpPr>
          <p:nvPr/>
        </p:nvSpPr>
        <p:spPr bwMode="auto">
          <a:xfrm>
            <a:off x="3581400" y="4311650"/>
            <a:ext cx="5334000" cy="528637"/>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rgbClr val="0000FF"/>
                </a:solidFill>
                <a:latin typeface="Times New Roman" pitchFamily="18" charset="0"/>
                <a:cs typeface="Times New Roman" pitchFamily="18" charset="0"/>
              </a:rPr>
              <a:t>      mẹ tôi chưa về. </a:t>
            </a:r>
          </a:p>
        </p:txBody>
      </p:sp>
      <p:sp>
        <p:nvSpPr>
          <p:cNvPr id="151559" name="Text Box 7"/>
          <p:cNvSpPr txBox="1">
            <a:spLocks noChangeArrowheads="1"/>
          </p:cNvSpPr>
          <p:nvPr/>
        </p:nvSpPr>
        <p:spPr bwMode="auto">
          <a:xfrm>
            <a:off x="3581400" y="5273675"/>
            <a:ext cx="5334000" cy="528637"/>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rgbClr val="0000FF"/>
                </a:solidFill>
                <a:latin typeface="Times New Roman" pitchFamily="18" charset="0"/>
                <a:cs typeface="Times New Roman" pitchFamily="18" charset="0"/>
              </a:rPr>
              <a:t>       tôi phải về trường? </a:t>
            </a:r>
          </a:p>
        </p:txBody>
      </p:sp>
      <p:sp>
        <p:nvSpPr>
          <p:cNvPr id="151560" name="Line 8"/>
          <p:cNvSpPr>
            <a:spLocks noChangeShapeType="1"/>
          </p:cNvSpPr>
          <p:nvPr/>
        </p:nvSpPr>
        <p:spPr bwMode="auto">
          <a:xfrm flipV="1">
            <a:off x="2667000" y="1138237"/>
            <a:ext cx="762000" cy="2209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51561" name="Line 9"/>
          <p:cNvSpPr>
            <a:spLocks noChangeShapeType="1"/>
          </p:cNvSpPr>
          <p:nvPr/>
        </p:nvSpPr>
        <p:spPr bwMode="auto">
          <a:xfrm flipV="1">
            <a:off x="2667000" y="2128837"/>
            <a:ext cx="838200" cy="12954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51562" name="Line 10"/>
          <p:cNvSpPr>
            <a:spLocks noChangeShapeType="1"/>
          </p:cNvSpPr>
          <p:nvPr/>
        </p:nvSpPr>
        <p:spPr bwMode="auto">
          <a:xfrm>
            <a:off x="2667000" y="3500437"/>
            <a:ext cx="838200"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51563" name="Line 11"/>
          <p:cNvSpPr>
            <a:spLocks noChangeShapeType="1"/>
          </p:cNvSpPr>
          <p:nvPr/>
        </p:nvSpPr>
        <p:spPr bwMode="auto">
          <a:xfrm>
            <a:off x="2667000" y="3500437"/>
            <a:ext cx="838200" cy="9144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51564" name="Line 12"/>
          <p:cNvSpPr>
            <a:spLocks noChangeShapeType="1"/>
          </p:cNvSpPr>
          <p:nvPr/>
        </p:nvSpPr>
        <p:spPr bwMode="auto">
          <a:xfrm>
            <a:off x="2667000" y="3576637"/>
            <a:ext cx="838200" cy="174307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51565" name="Rectangle 13"/>
          <p:cNvSpPr>
            <a:spLocks noChangeArrowheads="1"/>
          </p:cNvSpPr>
          <p:nvPr/>
        </p:nvSpPr>
        <p:spPr bwMode="auto">
          <a:xfrm>
            <a:off x="3581400" y="923925"/>
            <a:ext cx="522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a:solidFill>
                  <a:srgbClr val="0000FF"/>
                </a:solidFill>
                <a:latin typeface="Times New Roman" pitchFamily="18" charset="0"/>
                <a:cs typeface="Times New Roman" pitchFamily="18" charset="0"/>
              </a:rPr>
              <a:t>và</a:t>
            </a:r>
          </a:p>
        </p:txBody>
      </p:sp>
      <p:sp>
        <p:nvSpPr>
          <p:cNvPr id="151566" name="Rectangle 14"/>
          <p:cNvSpPr>
            <a:spLocks noChangeArrowheads="1"/>
          </p:cNvSpPr>
          <p:nvPr/>
        </p:nvSpPr>
        <p:spPr bwMode="auto">
          <a:xfrm>
            <a:off x="3521075" y="1914525"/>
            <a:ext cx="898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rgbClr val="0000FF"/>
                </a:solidFill>
                <a:latin typeface="Times New Roman" pitchFamily="18" charset="0"/>
                <a:cs typeface="Times New Roman" pitchFamily="18" charset="0"/>
              </a:rPr>
              <a:t>còn </a:t>
            </a:r>
          </a:p>
        </p:txBody>
      </p:sp>
      <p:sp>
        <p:nvSpPr>
          <p:cNvPr id="151567" name="Rectangle 15"/>
          <p:cNvSpPr>
            <a:spLocks noChangeArrowheads="1"/>
          </p:cNvSpPr>
          <p:nvPr/>
        </p:nvSpPr>
        <p:spPr bwMode="auto">
          <a:xfrm>
            <a:off x="3505200" y="2905125"/>
            <a:ext cx="1096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a:solidFill>
                  <a:srgbClr val="0000FF"/>
                </a:solidFill>
                <a:latin typeface="Times New Roman" pitchFamily="18" charset="0"/>
                <a:cs typeface="Times New Roman" pitchFamily="18" charset="0"/>
              </a:rPr>
              <a:t>nhưng</a:t>
            </a:r>
          </a:p>
        </p:txBody>
      </p:sp>
      <p:sp>
        <p:nvSpPr>
          <p:cNvPr id="151568" name="Rectangle 16"/>
          <p:cNvSpPr>
            <a:spLocks noChangeArrowheads="1"/>
          </p:cNvSpPr>
          <p:nvPr/>
        </p:nvSpPr>
        <p:spPr bwMode="auto">
          <a:xfrm>
            <a:off x="3581400" y="4338637"/>
            <a:ext cx="6222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a:solidFill>
                  <a:srgbClr val="0000FF"/>
                </a:solidFill>
                <a:latin typeface="Times New Roman" pitchFamily="18" charset="0"/>
                <a:cs typeface="Times New Roman" pitchFamily="18" charset="0"/>
              </a:rPr>
              <a:t>mà</a:t>
            </a:r>
          </a:p>
        </p:txBody>
      </p:sp>
      <p:sp>
        <p:nvSpPr>
          <p:cNvPr id="151569" name="Rectangle 17"/>
          <p:cNvSpPr>
            <a:spLocks noChangeArrowheads="1"/>
          </p:cNvSpPr>
          <p:nvPr/>
        </p:nvSpPr>
        <p:spPr bwMode="auto">
          <a:xfrm>
            <a:off x="3644900" y="5267325"/>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a:solidFill>
                  <a:srgbClr val="0000FF"/>
                </a:solidFill>
                <a:latin typeface="Times New Roman" pitchFamily="18" charset="0"/>
                <a:cs typeface="Times New Roman" pitchFamily="18" charset="0"/>
              </a:rPr>
              <a:t>hay</a:t>
            </a:r>
          </a:p>
        </p:txBody>
      </p:sp>
    </p:spTree>
    <p:extLst>
      <p:ext uri="{BB962C8B-B14F-4D97-AF65-F5344CB8AC3E}">
        <p14:creationId xmlns:p14="http://schemas.microsoft.com/office/powerpoint/2010/main" val="355615079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fade">
                                      <p:cBhvr>
                                        <p:cTn id="7" dur="500"/>
                                        <p:tgtEl>
                                          <p:spTgt spid="15155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51560"/>
                                        </p:tgtEl>
                                        <p:attrNameLst>
                                          <p:attrName>style.visibility</p:attrName>
                                        </p:attrNameLst>
                                      </p:cBhvr>
                                      <p:to>
                                        <p:strVal val="visible"/>
                                      </p:to>
                                    </p:set>
                                    <p:animEffect transition="in" filter="strips(upRight)">
                                      <p:cBhvr>
                                        <p:cTn id="12" dur="500"/>
                                        <p:tgtEl>
                                          <p:spTgt spid="151560"/>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8" presetClass="entr" presetSubtype="3" fill="hold" grpId="0" nodeType="withEffect">
                                  <p:stCondLst>
                                    <p:cond delay="0"/>
                                  </p:stCondLst>
                                  <p:childTnLst>
                                    <p:set>
                                      <p:cBhvr>
                                        <p:cTn id="14" dur="1" fill="hold">
                                          <p:stCondLst>
                                            <p:cond delay="0"/>
                                          </p:stCondLst>
                                        </p:cTn>
                                        <p:tgtEl>
                                          <p:spTgt spid="151555"/>
                                        </p:tgtEl>
                                        <p:attrNameLst>
                                          <p:attrName>style.visibility</p:attrName>
                                        </p:attrNameLst>
                                      </p:cBhvr>
                                      <p:to>
                                        <p:strVal val="visible"/>
                                      </p:to>
                                    </p:set>
                                    <p:animEffect transition="in" filter="strips(upRight)">
                                      <p:cBhvr>
                                        <p:cTn id="15" dur="500"/>
                                        <p:tgtEl>
                                          <p:spTgt spid="151555"/>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6" presetID="18" presetClass="entr" presetSubtype="3" fill="hold" grpId="0" nodeType="withEffect">
                                  <p:stCondLst>
                                    <p:cond delay="0"/>
                                  </p:stCondLst>
                                  <p:iterate type="lt">
                                    <p:tmPct val="0"/>
                                  </p:iterate>
                                  <p:childTnLst>
                                    <p:set>
                                      <p:cBhvr>
                                        <p:cTn id="17" dur="1" fill="hold">
                                          <p:stCondLst>
                                            <p:cond delay="0"/>
                                          </p:stCondLst>
                                        </p:cTn>
                                        <p:tgtEl>
                                          <p:spTgt spid="151565"/>
                                        </p:tgtEl>
                                        <p:attrNameLst>
                                          <p:attrName>style.visibility</p:attrName>
                                        </p:attrNameLst>
                                      </p:cBhvr>
                                      <p:to>
                                        <p:strVal val="visible"/>
                                      </p:to>
                                    </p:set>
                                    <p:animEffect transition="in" filter="strips(upRight)">
                                      <p:cBhvr>
                                        <p:cTn id="18" dur="500"/>
                                        <p:tgtEl>
                                          <p:spTgt spid="151565"/>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151561"/>
                                        </p:tgtEl>
                                        <p:attrNameLst>
                                          <p:attrName>style.visibility</p:attrName>
                                        </p:attrNameLst>
                                      </p:cBhvr>
                                      <p:to>
                                        <p:strVal val="visible"/>
                                      </p:to>
                                    </p:set>
                                    <p:animEffect transition="in" filter="strips(upRight)">
                                      <p:cBhvr>
                                        <p:cTn id="23" dur="500"/>
                                        <p:tgtEl>
                                          <p:spTgt spid="151561"/>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par>
                                <p:cTn id="24" presetID="18" presetClass="entr" presetSubtype="3" fill="hold" grpId="0" nodeType="withEffect">
                                  <p:stCondLst>
                                    <p:cond delay="0"/>
                                  </p:stCondLst>
                                  <p:childTnLst>
                                    <p:set>
                                      <p:cBhvr>
                                        <p:cTn id="25" dur="1" fill="hold">
                                          <p:stCondLst>
                                            <p:cond delay="0"/>
                                          </p:stCondLst>
                                        </p:cTn>
                                        <p:tgtEl>
                                          <p:spTgt spid="151556"/>
                                        </p:tgtEl>
                                        <p:attrNameLst>
                                          <p:attrName>style.visibility</p:attrName>
                                        </p:attrNameLst>
                                      </p:cBhvr>
                                      <p:to>
                                        <p:strVal val="visible"/>
                                      </p:to>
                                    </p:set>
                                    <p:animEffect transition="in" filter="strips(upRight)">
                                      <p:cBhvr>
                                        <p:cTn id="26" dur="500"/>
                                        <p:tgtEl>
                                          <p:spTgt spid="151556"/>
                                        </p:tgtEl>
                                      </p:cBhvr>
                                    </p:animEffec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par>
                                <p:cTn id="27" presetID="18" presetClass="entr" presetSubtype="3" fill="hold" grpId="0" nodeType="withEffect">
                                  <p:stCondLst>
                                    <p:cond delay="0"/>
                                  </p:stCondLst>
                                  <p:iterate type="lt">
                                    <p:tmPct val="0"/>
                                  </p:iterate>
                                  <p:childTnLst>
                                    <p:set>
                                      <p:cBhvr>
                                        <p:cTn id="28" dur="1" fill="hold">
                                          <p:stCondLst>
                                            <p:cond delay="0"/>
                                          </p:stCondLst>
                                        </p:cTn>
                                        <p:tgtEl>
                                          <p:spTgt spid="151566"/>
                                        </p:tgtEl>
                                        <p:attrNameLst>
                                          <p:attrName>style.visibility</p:attrName>
                                        </p:attrNameLst>
                                      </p:cBhvr>
                                      <p:to>
                                        <p:strVal val="visible"/>
                                      </p:to>
                                    </p:set>
                                    <p:animEffect transition="in" filter="strips(upRight)">
                                      <p:cBhvr>
                                        <p:cTn id="29" dur="500"/>
                                        <p:tgtEl>
                                          <p:spTgt spid="151566"/>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151562"/>
                                        </p:tgtEl>
                                        <p:attrNameLst>
                                          <p:attrName>style.visibility</p:attrName>
                                        </p:attrNameLst>
                                      </p:cBhvr>
                                      <p:to>
                                        <p:strVal val="visible"/>
                                      </p:to>
                                    </p:set>
                                    <p:animEffect transition="in" filter="strips(upRight)">
                                      <p:cBhvr>
                                        <p:cTn id="34" dur="500"/>
                                        <p:tgtEl>
                                          <p:spTgt spid="151562"/>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par>
                                <p:cTn id="35" presetID="18" presetClass="entr" presetSubtype="3" fill="hold" grpId="0" nodeType="withEffect">
                                  <p:stCondLst>
                                    <p:cond delay="0"/>
                                  </p:stCondLst>
                                  <p:iterate type="lt">
                                    <p:tmPct val="0"/>
                                  </p:iterate>
                                  <p:childTnLst>
                                    <p:set>
                                      <p:cBhvr>
                                        <p:cTn id="36" dur="1" fill="hold">
                                          <p:stCondLst>
                                            <p:cond delay="0"/>
                                          </p:stCondLst>
                                        </p:cTn>
                                        <p:tgtEl>
                                          <p:spTgt spid="151567"/>
                                        </p:tgtEl>
                                        <p:attrNameLst>
                                          <p:attrName>style.visibility</p:attrName>
                                        </p:attrNameLst>
                                      </p:cBhvr>
                                      <p:to>
                                        <p:strVal val="visible"/>
                                      </p:to>
                                    </p:set>
                                    <p:animEffect transition="in" filter="strips(upRight)">
                                      <p:cBhvr>
                                        <p:cTn id="37" dur="500"/>
                                        <p:tgtEl>
                                          <p:spTgt spid="151567"/>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38" presetID="18" presetClass="entr" presetSubtype="3" fill="hold" grpId="0" nodeType="withEffect">
                                  <p:stCondLst>
                                    <p:cond delay="0"/>
                                  </p:stCondLst>
                                  <p:childTnLst>
                                    <p:set>
                                      <p:cBhvr>
                                        <p:cTn id="39" dur="1" fill="hold">
                                          <p:stCondLst>
                                            <p:cond delay="0"/>
                                          </p:stCondLst>
                                        </p:cTn>
                                        <p:tgtEl>
                                          <p:spTgt spid="151557"/>
                                        </p:tgtEl>
                                        <p:attrNameLst>
                                          <p:attrName>style.visibility</p:attrName>
                                        </p:attrNameLst>
                                      </p:cBhvr>
                                      <p:to>
                                        <p:strVal val="visible"/>
                                      </p:to>
                                    </p:set>
                                    <p:animEffect transition="in" filter="strips(upRight)">
                                      <p:cBhvr>
                                        <p:cTn id="40" dur="500"/>
                                        <p:tgtEl>
                                          <p:spTgt spid="151557"/>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151563"/>
                                        </p:tgtEl>
                                        <p:attrNameLst>
                                          <p:attrName>style.visibility</p:attrName>
                                        </p:attrNameLst>
                                      </p:cBhvr>
                                      <p:to>
                                        <p:strVal val="visible"/>
                                      </p:to>
                                    </p:set>
                                    <p:animEffect transition="in" filter="strips(downRight)">
                                      <p:cBhvr>
                                        <p:cTn id="45" dur="500"/>
                                        <p:tgtEl>
                                          <p:spTgt spid="151563"/>
                                        </p:tgtEl>
                                      </p:cBhvr>
                                    </p:animEffect>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par>
                                <p:cTn id="46" presetID="18" presetClass="entr" presetSubtype="3" fill="hold" grpId="0" nodeType="withEffect">
                                  <p:stCondLst>
                                    <p:cond delay="0"/>
                                  </p:stCondLst>
                                  <p:childTnLst>
                                    <p:set>
                                      <p:cBhvr>
                                        <p:cTn id="47" dur="1" fill="hold">
                                          <p:stCondLst>
                                            <p:cond delay="0"/>
                                          </p:stCondLst>
                                        </p:cTn>
                                        <p:tgtEl>
                                          <p:spTgt spid="151558"/>
                                        </p:tgtEl>
                                        <p:attrNameLst>
                                          <p:attrName>style.visibility</p:attrName>
                                        </p:attrNameLst>
                                      </p:cBhvr>
                                      <p:to>
                                        <p:strVal val="visible"/>
                                      </p:to>
                                    </p:set>
                                    <p:animEffect transition="in" filter="strips(upRight)">
                                      <p:cBhvr>
                                        <p:cTn id="48" dur="500"/>
                                        <p:tgtEl>
                                          <p:spTgt spid="151558"/>
                                        </p:tgtEl>
                                      </p:cBhvr>
                                    </p:animEffect>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par>
                                <p:cTn id="49" presetID="18" presetClass="entr" presetSubtype="3" fill="hold" grpId="0" nodeType="withEffect">
                                  <p:stCondLst>
                                    <p:cond delay="0"/>
                                  </p:stCondLst>
                                  <p:iterate type="lt">
                                    <p:tmPct val="0"/>
                                  </p:iterate>
                                  <p:childTnLst>
                                    <p:set>
                                      <p:cBhvr>
                                        <p:cTn id="50" dur="1" fill="hold">
                                          <p:stCondLst>
                                            <p:cond delay="0"/>
                                          </p:stCondLst>
                                        </p:cTn>
                                        <p:tgtEl>
                                          <p:spTgt spid="151568"/>
                                        </p:tgtEl>
                                        <p:attrNameLst>
                                          <p:attrName>style.visibility</p:attrName>
                                        </p:attrNameLst>
                                      </p:cBhvr>
                                      <p:to>
                                        <p:strVal val="visible"/>
                                      </p:to>
                                    </p:set>
                                    <p:animEffect transition="in" filter="strips(upRight)">
                                      <p:cBhvr>
                                        <p:cTn id="51" dur="500"/>
                                        <p:tgtEl>
                                          <p:spTgt spid="151568"/>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151564"/>
                                        </p:tgtEl>
                                        <p:attrNameLst>
                                          <p:attrName>style.visibility</p:attrName>
                                        </p:attrNameLst>
                                      </p:cBhvr>
                                      <p:to>
                                        <p:strVal val="visible"/>
                                      </p:to>
                                    </p:set>
                                    <p:animEffect transition="in" filter="strips(downRight)">
                                      <p:cBhvr>
                                        <p:cTn id="56" dur="500"/>
                                        <p:tgtEl>
                                          <p:spTgt spid="151564"/>
                                        </p:tgtEl>
                                      </p:cBhvr>
                                    </p:animEffect>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par>
                                <p:cTn id="57" presetID="18" presetClass="entr" presetSubtype="3" fill="hold" grpId="0" nodeType="withEffect">
                                  <p:stCondLst>
                                    <p:cond delay="0"/>
                                  </p:stCondLst>
                                  <p:iterate type="lt">
                                    <p:tmPct val="0"/>
                                  </p:iterate>
                                  <p:childTnLst>
                                    <p:set>
                                      <p:cBhvr>
                                        <p:cTn id="58" dur="1" fill="hold">
                                          <p:stCondLst>
                                            <p:cond delay="0"/>
                                          </p:stCondLst>
                                        </p:cTn>
                                        <p:tgtEl>
                                          <p:spTgt spid="151569"/>
                                        </p:tgtEl>
                                        <p:attrNameLst>
                                          <p:attrName>style.visibility</p:attrName>
                                        </p:attrNameLst>
                                      </p:cBhvr>
                                      <p:to>
                                        <p:strVal val="visible"/>
                                      </p:to>
                                    </p:set>
                                    <p:animEffect transition="in" filter="strips(upRight)">
                                      <p:cBhvr>
                                        <p:cTn id="59" dur="500"/>
                                        <p:tgtEl>
                                          <p:spTgt spid="151569"/>
                                        </p:tgtEl>
                                      </p:cBhvr>
                                    </p:animEffect>
                                  </p:childTnLst>
                                  <p:subTnLst>
                                    <p:audio>
                                      <p:cMediaNode>
                                        <p:cTn display="0" masterRel="sameClick">
                                          <p:stCondLst>
                                            <p:cond evt="begin" delay="0">
                                              <p:tn val="57"/>
                                            </p:cond>
                                          </p:stCondLst>
                                          <p:endCondLst>
                                            <p:cond evt="onStopAudio" delay="0">
                                              <p:tgtEl>
                                                <p:sldTgt/>
                                              </p:tgtEl>
                                            </p:cond>
                                          </p:endCondLst>
                                        </p:cTn>
                                        <p:tgtEl>
                                          <p:sndTgt r:embed="rId2" name="chimes.wav"/>
                                        </p:tgtEl>
                                      </p:cMediaNode>
                                    </p:audio>
                                  </p:subTnLst>
                                </p:cTn>
                              </p:par>
                              <p:par>
                                <p:cTn id="60" presetID="18" presetClass="entr" presetSubtype="3" fill="hold" grpId="0" nodeType="withEffect">
                                  <p:stCondLst>
                                    <p:cond delay="0"/>
                                  </p:stCondLst>
                                  <p:childTnLst>
                                    <p:set>
                                      <p:cBhvr>
                                        <p:cTn id="61" dur="1" fill="hold">
                                          <p:stCondLst>
                                            <p:cond delay="0"/>
                                          </p:stCondLst>
                                        </p:cTn>
                                        <p:tgtEl>
                                          <p:spTgt spid="151559"/>
                                        </p:tgtEl>
                                        <p:attrNameLst>
                                          <p:attrName>style.visibility</p:attrName>
                                        </p:attrNameLst>
                                      </p:cBhvr>
                                      <p:to>
                                        <p:strVal val="visible"/>
                                      </p:to>
                                    </p:set>
                                    <p:animEffect transition="in" filter="strips(upRight)">
                                      <p:cBhvr>
                                        <p:cTn id="62" dur="500"/>
                                        <p:tgtEl>
                                          <p:spTgt spid="151559"/>
                                        </p:tgtEl>
                                      </p:cBhvr>
                                    </p:animEffect>
                                  </p:childTnLst>
                                  <p:subTnLst>
                                    <p:audio>
                                      <p:cMediaNode>
                                        <p:cTn display="0" masterRel="sameClick">
                                          <p:stCondLst>
                                            <p:cond evt="begin" delay="0">
                                              <p:tn val="60"/>
                                            </p:cond>
                                          </p:stCondLst>
                                          <p:endCondLst>
                                            <p:cond evt="onStopAudio" delay="0">
                                              <p:tgtEl>
                                                <p:sldTgt/>
                                              </p:tgtEl>
                                            </p:cond>
                                          </p:endCondLst>
                                        </p:cTn>
                                        <p:tgtEl>
                                          <p:sndTgt r:embed="rId2" name="chimes.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mph" presetSubtype="2" fill="hold" grpId="1" nodeType="clickEffect">
                                  <p:stCondLst>
                                    <p:cond delay="0"/>
                                  </p:stCondLst>
                                  <p:iterate type="lt">
                                    <p:tmPct val="0"/>
                                  </p:iterate>
                                  <p:childTnLst>
                                    <p:animClr clrSpc="rgb" dir="cw">
                                      <p:cBhvr override="childStyle">
                                        <p:cTn id="66" dur="2000" fill="hold"/>
                                        <p:tgtEl>
                                          <p:spTgt spid="151565"/>
                                        </p:tgtEl>
                                        <p:attrNameLst>
                                          <p:attrName>style.color</p:attrName>
                                        </p:attrNameLst>
                                      </p:cBhvr>
                                      <p:to>
                                        <a:srgbClr val="FF3300"/>
                                      </p:to>
                                    </p:animClr>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par>
                                <p:cTn id="67" presetID="3" presetClass="emph" presetSubtype="2" fill="hold" grpId="1" nodeType="withEffect">
                                  <p:stCondLst>
                                    <p:cond delay="0"/>
                                  </p:stCondLst>
                                  <p:iterate type="lt">
                                    <p:tmPct val="0"/>
                                  </p:iterate>
                                  <p:childTnLst>
                                    <p:animClr clrSpc="rgb" dir="cw">
                                      <p:cBhvr override="childStyle">
                                        <p:cTn id="68" dur="2000" fill="hold"/>
                                        <p:tgtEl>
                                          <p:spTgt spid="151566"/>
                                        </p:tgtEl>
                                        <p:attrNameLst>
                                          <p:attrName>style.color</p:attrName>
                                        </p:attrNameLst>
                                      </p:cBhvr>
                                      <p:to>
                                        <a:srgbClr val="FF3300"/>
                                      </p:to>
                                    </p:animClr>
                                  </p:childTnLst>
                                  <p:subTnLst>
                                    <p:audio>
                                      <p:cMediaNode>
                                        <p:cTn display="0" masterRel="sameClick">
                                          <p:stCondLst>
                                            <p:cond evt="begin" delay="0">
                                              <p:tn val="67"/>
                                            </p:cond>
                                          </p:stCondLst>
                                          <p:endCondLst>
                                            <p:cond evt="onStopAudio" delay="0">
                                              <p:tgtEl>
                                                <p:sldTgt/>
                                              </p:tgtEl>
                                            </p:cond>
                                          </p:endCondLst>
                                        </p:cTn>
                                        <p:tgtEl>
                                          <p:sndTgt r:embed="rId2" name="chimes.wav"/>
                                        </p:tgtEl>
                                      </p:cMediaNode>
                                    </p:audio>
                                  </p:subTnLst>
                                </p:cTn>
                              </p:par>
                              <p:par>
                                <p:cTn id="69" presetID="3" presetClass="emph" presetSubtype="2" fill="hold" grpId="1" nodeType="withEffect">
                                  <p:stCondLst>
                                    <p:cond delay="0"/>
                                  </p:stCondLst>
                                  <p:iterate type="lt">
                                    <p:tmPct val="0"/>
                                  </p:iterate>
                                  <p:childTnLst>
                                    <p:animClr clrSpc="rgb" dir="cw">
                                      <p:cBhvr override="childStyle">
                                        <p:cTn id="70" dur="2000" fill="hold"/>
                                        <p:tgtEl>
                                          <p:spTgt spid="151567"/>
                                        </p:tgtEl>
                                        <p:attrNameLst>
                                          <p:attrName>style.color</p:attrName>
                                        </p:attrNameLst>
                                      </p:cBhvr>
                                      <p:to>
                                        <a:srgbClr val="FF3300"/>
                                      </p:to>
                                    </p:animClr>
                                  </p:childTnLst>
                                  <p:subTnLst>
                                    <p:audio>
                                      <p:cMediaNode>
                                        <p:cTn display="0" masterRel="sameClick">
                                          <p:stCondLst>
                                            <p:cond evt="begin" delay="0">
                                              <p:tn val="69"/>
                                            </p:cond>
                                          </p:stCondLst>
                                          <p:endCondLst>
                                            <p:cond evt="onStopAudio" delay="0">
                                              <p:tgtEl>
                                                <p:sldTgt/>
                                              </p:tgtEl>
                                            </p:cond>
                                          </p:endCondLst>
                                        </p:cTn>
                                        <p:tgtEl>
                                          <p:sndTgt r:embed="rId2" name="chimes.wav"/>
                                        </p:tgtEl>
                                      </p:cMediaNode>
                                    </p:audio>
                                  </p:subTnLst>
                                </p:cTn>
                              </p:par>
                              <p:par>
                                <p:cTn id="71" presetID="3" presetClass="emph" presetSubtype="2" fill="hold" grpId="1" nodeType="withEffect">
                                  <p:stCondLst>
                                    <p:cond delay="0"/>
                                  </p:stCondLst>
                                  <p:iterate type="lt">
                                    <p:tmPct val="0"/>
                                  </p:iterate>
                                  <p:childTnLst>
                                    <p:animClr clrSpc="rgb" dir="cw">
                                      <p:cBhvr override="childStyle">
                                        <p:cTn id="72" dur="2000" fill="hold"/>
                                        <p:tgtEl>
                                          <p:spTgt spid="151568"/>
                                        </p:tgtEl>
                                        <p:attrNameLst>
                                          <p:attrName>style.color</p:attrName>
                                        </p:attrNameLst>
                                      </p:cBhvr>
                                      <p:to>
                                        <a:srgbClr val="FF3300"/>
                                      </p:to>
                                    </p:animClr>
                                  </p:childTnLst>
                                  <p:subTnLst>
                                    <p:audio>
                                      <p:cMediaNode>
                                        <p:cTn display="0" masterRel="sameClick">
                                          <p:stCondLst>
                                            <p:cond evt="begin" delay="0">
                                              <p:tn val="71"/>
                                            </p:cond>
                                          </p:stCondLst>
                                          <p:endCondLst>
                                            <p:cond evt="onStopAudio" delay="0">
                                              <p:tgtEl>
                                                <p:sldTgt/>
                                              </p:tgtEl>
                                            </p:cond>
                                          </p:endCondLst>
                                        </p:cTn>
                                        <p:tgtEl>
                                          <p:sndTgt r:embed="rId2" name="chimes.wav"/>
                                        </p:tgtEl>
                                      </p:cMediaNode>
                                    </p:audio>
                                  </p:subTnLst>
                                </p:cTn>
                              </p:par>
                              <p:par>
                                <p:cTn id="73" presetID="3" presetClass="emph" presetSubtype="2" fill="hold" grpId="1" nodeType="withEffect">
                                  <p:stCondLst>
                                    <p:cond delay="0"/>
                                  </p:stCondLst>
                                  <p:iterate type="lt">
                                    <p:tmPct val="0"/>
                                  </p:iterate>
                                  <p:childTnLst>
                                    <p:animClr clrSpc="rgb" dir="cw">
                                      <p:cBhvr override="childStyle">
                                        <p:cTn id="74" dur="2000" fill="hold"/>
                                        <p:tgtEl>
                                          <p:spTgt spid="151569"/>
                                        </p:tgtEl>
                                        <p:attrNameLst>
                                          <p:attrName>style.color</p:attrName>
                                        </p:attrNameLst>
                                      </p:cBhvr>
                                      <p:to>
                                        <a:srgbClr val="FF3300"/>
                                      </p:to>
                                    </p:animClr>
                                  </p:childTnLst>
                                  <p:subTnLst>
                                    <p:audio>
                                      <p:cMediaNode>
                                        <p:cTn display="0" masterRel="sameClick">
                                          <p:stCondLst>
                                            <p:cond evt="begin" delay="0">
                                              <p:tn val="73"/>
                                            </p:cond>
                                          </p:stCondLst>
                                          <p:endCondLst>
                                            <p:cond evt="onStopAudio" delay="0">
                                              <p:tgtEl>
                                                <p:sldTgt/>
                                              </p:tgtEl>
                                            </p:cond>
                                          </p:endCondLst>
                                        </p:cTn>
                                        <p:tgtEl>
                                          <p:sndTgt r:embed="rId2" name="chimes.wav"/>
                                        </p:tgtEl>
                                      </p:cMediaNode>
                                    </p:audio>
                                  </p:subTnLst>
                                </p:cTn>
                              </p:par>
                              <p:par>
                                <p:cTn id="75" presetID="18" presetClass="emph" presetSubtype="0" fill="hold" grpId="2" nodeType="withEffect">
                                  <p:stCondLst>
                                    <p:cond delay="0"/>
                                  </p:stCondLst>
                                  <p:iterate type="lt">
                                    <p:tmPct val="4000"/>
                                  </p:iterate>
                                  <p:childTnLst>
                                    <p:set>
                                      <p:cBhvr override="childStyle">
                                        <p:cTn id="76" dur="500" fill="hold"/>
                                        <p:tgtEl>
                                          <p:spTgt spid="151565"/>
                                        </p:tgtEl>
                                        <p:attrNameLst>
                                          <p:attrName>style.textDecorationUnderline</p:attrName>
                                        </p:attrNameLst>
                                      </p:cBhvr>
                                      <p:to>
                                        <p:strVal val="true"/>
                                      </p:to>
                                    </p:se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par>
                                <p:cTn id="77" presetID="18" presetClass="emph" presetSubtype="0" fill="hold" grpId="2" nodeType="withEffect">
                                  <p:stCondLst>
                                    <p:cond delay="0"/>
                                  </p:stCondLst>
                                  <p:iterate type="lt">
                                    <p:tmPct val="4000"/>
                                  </p:iterate>
                                  <p:childTnLst>
                                    <p:set>
                                      <p:cBhvr override="childStyle">
                                        <p:cTn id="78" dur="500" fill="hold"/>
                                        <p:tgtEl>
                                          <p:spTgt spid="151566"/>
                                        </p:tgtEl>
                                        <p:attrNameLst>
                                          <p:attrName>style.textDecorationUnderline</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himes.wav"/>
                                        </p:tgtEl>
                                      </p:cMediaNode>
                                    </p:audio>
                                  </p:subTnLst>
                                </p:cTn>
                              </p:par>
                              <p:par>
                                <p:cTn id="79" presetID="18" presetClass="emph" presetSubtype="0" fill="hold" grpId="2" nodeType="withEffect">
                                  <p:stCondLst>
                                    <p:cond delay="0"/>
                                  </p:stCondLst>
                                  <p:iterate type="lt">
                                    <p:tmPct val="4000"/>
                                  </p:iterate>
                                  <p:childTnLst>
                                    <p:set>
                                      <p:cBhvr override="childStyle">
                                        <p:cTn id="80" dur="500" fill="hold"/>
                                        <p:tgtEl>
                                          <p:spTgt spid="151567"/>
                                        </p:tgtEl>
                                        <p:attrNameLst>
                                          <p:attrName>style.textDecorationUnderline</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himes.wav"/>
                                        </p:tgtEl>
                                      </p:cMediaNode>
                                    </p:audio>
                                  </p:subTnLst>
                                </p:cTn>
                              </p:par>
                              <p:par>
                                <p:cTn id="81" presetID="18" presetClass="emph" presetSubtype="0" fill="hold" grpId="2" nodeType="withEffect">
                                  <p:stCondLst>
                                    <p:cond delay="0"/>
                                  </p:stCondLst>
                                  <p:iterate type="lt">
                                    <p:tmPct val="4000"/>
                                  </p:iterate>
                                  <p:childTnLst>
                                    <p:set>
                                      <p:cBhvr override="childStyle">
                                        <p:cTn id="82" dur="500" fill="hold"/>
                                        <p:tgtEl>
                                          <p:spTgt spid="151568"/>
                                        </p:tgtEl>
                                        <p:attrNameLst>
                                          <p:attrName>style.textDecorationUnderline</p:attrName>
                                        </p:attrNameLst>
                                      </p:cBhvr>
                                      <p:to>
                                        <p:strVal val="true"/>
                                      </p:to>
                                    </p:set>
                                  </p:childTnLst>
                                  <p:subTnLst>
                                    <p:audio>
                                      <p:cMediaNode>
                                        <p:cTn display="0" masterRel="sameClick">
                                          <p:stCondLst>
                                            <p:cond evt="begin" delay="0">
                                              <p:tn val="81"/>
                                            </p:cond>
                                          </p:stCondLst>
                                          <p:endCondLst>
                                            <p:cond evt="onStopAudio" delay="0">
                                              <p:tgtEl>
                                                <p:sldTgt/>
                                              </p:tgtEl>
                                            </p:cond>
                                          </p:endCondLst>
                                        </p:cTn>
                                        <p:tgtEl>
                                          <p:sndTgt r:embed="rId2" name="chimes.wav"/>
                                        </p:tgtEl>
                                      </p:cMediaNode>
                                    </p:audio>
                                  </p:subTnLst>
                                </p:cTn>
                              </p:par>
                              <p:par>
                                <p:cTn id="83" presetID="18" presetClass="emph" presetSubtype="0" fill="hold" grpId="2" nodeType="withEffect">
                                  <p:stCondLst>
                                    <p:cond delay="0"/>
                                  </p:stCondLst>
                                  <p:iterate type="lt">
                                    <p:tmPct val="4000"/>
                                  </p:iterate>
                                  <p:childTnLst>
                                    <p:set>
                                      <p:cBhvr override="childStyle">
                                        <p:cTn id="84" dur="500" fill="hold"/>
                                        <p:tgtEl>
                                          <p:spTgt spid="151569"/>
                                        </p:tgtEl>
                                        <p:attrNameLst>
                                          <p:attrName>style.textDecorationUnderline</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nimBg="1"/>
      <p:bldP spid="151555" grpId="0" animBg="1"/>
      <p:bldP spid="151556" grpId="0" animBg="1"/>
      <p:bldP spid="151557" grpId="0" animBg="1"/>
      <p:bldP spid="151558" grpId="0" animBg="1"/>
      <p:bldP spid="151559" grpId="0" animBg="1"/>
      <p:bldP spid="151560" grpId="0" animBg="1"/>
      <p:bldP spid="151561" grpId="0" animBg="1"/>
      <p:bldP spid="151562" grpId="0" animBg="1"/>
      <p:bldP spid="151563" grpId="0" animBg="1"/>
      <p:bldP spid="151564" grpId="0" animBg="1"/>
      <p:bldP spid="151565" grpId="0"/>
      <p:bldP spid="151565" grpId="1"/>
      <p:bldP spid="151565" grpId="2"/>
      <p:bldP spid="151566" grpId="0"/>
      <p:bldP spid="151566" grpId="1"/>
      <p:bldP spid="151566" grpId="2"/>
      <p:bldP spid="151567" grpId="0"/>
      <p:bldP spid="151567" grpId="1"/>
      <p:bldP spid="151567" grpId="2"/>
      <p:bldP spid="151568" grpId="0"/>
      <p:bldP spid="151568" grpId="1"/>
      <p:bldP spid="151568" grpId="2"/>
      <p:bldP spid="151569" grpId="0"/>
      <p:bldP spid="151569" grpId="1"/>
      <p:bldP spid="151569"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457200" y="3124200"/>
            <a:ext cx="2326278" cy="52322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a:solidFill>
                  <a:srgbClr val="0000FF"/>
                </a:solidFill>
                <a:latin typeface="Times New Roman" pitchFamily="18" charset="0"/>
                <a:cs typeface="Times New Roman" pitchFamily="18" charset="0"/>
              </a:rPr>
              <a:t>Mùa xuân đến </a:t>
            </a:r>
          </a:p>
        </p:txBody>
      </p:sp>
      <p:sp>
        <p:nvSpPr>
          <p:cNvPr id="152579" name="Text Box 3"/>
          <p:cNvSpPr txBox="1">
            <a:spLocks noChangeArrowheads="1"/>
          </p:cNvSpPr>
          <p:nvPr/>
        </p:nvSpPr>
        <p:spPr bwMode="auto">
          <a:xfrm>
            <a:off x="4516438" y="1219200"/>
            <a:ext cx="3810000" cy="528638"/>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rgbClr val="0000FF"/>
                </a:solidFill>
                <a:latin typeface="Times New Roman" pitchFamily="18" charset="0"/>
                <a:cs typeface="Times New Roman" pitchFamily="18" charset="0"/>
              </a:rPr>
              <a:t>chim én bay về.</a:t>
            </a:r>
          </a:p>
        </p:txBody>
      </p:sp>
      <p:sp>
        <p:nvSpPr>
          <p:cNvPr id="152580" name="Text Box 4"/>
          <p:cNvSpPr txBox="1">
            <a:spLocks noChangeArrowheads="1"/>
          </p:cNvSpPr>
          <p:nvPr/>
        </p:nvSpPr>
        <p:spPr bwMode="auto">
          <a:xfrm>
            <a:off x="4478338" y="3983038"/>
            <a:ext cx="3848100" cy="528637"/>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rgbClr val="0000FF"/>
                </a:solidFill>
                <a:latin typeface="Times New Roman" pitchFamily="18" charset="0"/>
                <a:cs typeface="Times New Roman" pitchFamily="18" charset="0"/>
              </a:rPr>
              <a:t>trăm hoa đua nở.</a:t>
            </a:r>
          </a:p>
        </p:txBody>
      </p:sp>
      <p:sp>
        <p:nvSpPr>
          <p:cNvPr id="152581" name="Text Box 5"/>
          <p:cNvSpPr txBox="1">
            <a:spLocks noChangeArrowheads="1"/>
          </p:cNvSpPr>
          <p:nvPr/>
        </p:nvSpPr>
        <p:spPr bwMode="auto">
          <a:xfrm>
            <a:off x="4440238" y="4953000"/>
            <a:ext cx="3886200" cy="9556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rgbClr val="0000FF"/>
                </a:solidFill>
                <a:latin typeface="Times New Roman" pitchFamily="18" charset="0"/>
                <a:cs typeface="Times New Roman" pitchFamily="18" charset="0"/>
              </a:rPr>
              <a:t>mọi người rộn ràng đón xuân.</a:t>
            </a:r>
          </a:p>
        </p:txBody>
      </p:sp>
      <p:sp>
        <p:nvSpPr>
          <p:cNvPr id="152582" name="Line 6"/>
          <p:cNvSpPr>
            <a:spLocks noChangeShapeType="1"/>
          </p:cNvSpPr>
          <p:nvPr/>
        </p:nvSpPr>
        <p:spPr bwMode="auto">
          <a:xfrm flipV="1">
            <a:off x="3754438" y="1524000"/>
            <a:ext cx="685800" cy="17526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52583" name="Line 7"/>
          <p:cNvSpPr>
            <a:spLocks noChangeShapeType="1"/>
          </p:cNvSpPr>
          <p:nvPr/>
        </p:nvSpPr>
        <p:spPr bwMode="auto">
          <a:xfrm>
            <a:off x="3754438" y="3581400"/>
            <a:ext cx="609600" cy="685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52584" name="Line 8"/>
          <p:cNvSpPr>
            <a:spLocks noChangeShapeType="1"/>
          </p:cNvSpPr>
          <p:nvPr/>
        </p:nvSpPr>
        <p:spPr bwMode="auto">
          <a:xfrm>
            <a:off x="3754438" y="3733800"/>
            <a:ext cx="609600" cy="17526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52585" name="Rectangle 9"/>
          <p:cNvSpPr>
            <a:spLocks noChangeArrowheads="1"/>
          </p:cNvSpPr>
          <p:nvPr/>
        </p:nvSpPr>
        <p:spPr bwMode="auto">
          <a:xfrm>
            <a:off x="3200400" y="2979003"/>
            <a:ext cx="3385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4800" b="1">
                <a:solidFill>
                  <a:srgbClr val="FF0000"/>
                </a:solidFill>
                <a:latin typeface="Times New Roman" pitchFamily="18" charset="0"/>
                <a:cs typeface="Times New Roman" pitchFamily="18" charset="0"/>
              </a:rPr>
              <a:t>,</a:t>
            </a:r>
          </a:p>
        </p:txBody>
      </p:sp>
      <p:sp>
        <p:nvSpPr>
          <p:cNvPr id="152587" name="Text Box 11"/>
          <p:cNvSpPr txBox="1">
            <a:spLocks noChangeArrowheads="1"/>
          </p:cNvSpPr>
          <p:nvPr/>
        </p:nvSpPr>
        <p:spPr bwMode="auto">
          <a:xfrm>
            <a:off x="4440238" y="2362200"/>
            <a:ext cx="3848100" cy="9556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rgbClr val="0000FF"/>
                </a:solidFill>
                <a:latin typeface="Times New Roman" pitchFamily="18" charset="0"/>
                <a:cs typeface="Times New Roman" pitchFamily="18" charset="0"/>
              </a:rPr>
              <a:t>em được mặc quần áo mới.</a:t>
            </a:r>
          </a:p>
        </p:txBody>
      </p:sp>
      <p:sp>
        <p:nvSpPr>
          <p:cNvPr id="152588" name="Line 12"/>
          <p:cNvSpPr>
            <a:spLocks noChangeShapeType="1"/>
          </p:cNvSpPr>
          <p:nvPr/>
        </p:nvSpPr>
        <p:spPr bwMode="auto">
          <a:xfrm flipV="1">
            <a:off x="3754438" y="2971800"/>
            <a:ext cx="609600" cy="4572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36035092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500"/>
                                        <p:tgtEl>
                                          <p:spTgt spid="15257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iterate type="wd">
                                    <p:tmPct val="0"/>
                                  </p:iterate>
                                  <p:childTnLst>
                                    <p:set>
                                      <p:cBhvr>
                                        <p:cTn id="9" dur="1" fill="hold">
                                          <p:stCondLst>
                                            <p:cond delay="0"/>
                                          </p:stCondLst>
                                        </p:cTn>
                                        <p:tgtEl>
                                          <p:spTgt spid="152585"/>
                                        </p:tgtEl>
                                        <p:attrNameLst>
                                          <p:attrName>style.visibility</p:attrName>
                                        </p:attrNameLst>
                                      </p:cBhvr>
                                      <p:to>
                                        <p:strVal val="visible"/>
                                      </p:to>
                                    </p:set>
                                    <p:animEffect transition="in" filter="fade">
                                      <p:cBhvr>
                                        <p:cTn id="10" dur="500"/>
                                        <p:tgtEl>
                                          <p:spTgt spid="1525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152582"/>
                                        </p:tgtEl>
                                        <p:attrNameLst>
                                          <p:attrName>style.visibility</p:attrName>
                                        </p:attrNameLst>
                                      </p:cBhvr>
                                      <p:to>
                                        <p:strVal val="visible"/>
                                      </p:to>
                                    </p:set>
                                    <p:animEffect transition="in" filter="strips(upRight)">
                                      <p:cBhvr>
                                        <p:cTn id="15" dur="500"/>
                                        <p:tgtEl>
                                          <p:spTgt spid="152582"/>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6" presetID="18" presetClass="entr" presetSubtype="3" fill="hold" grpId="0" nodeType="withEffect">
                                  <p:stCondLst>
                                    <p:cond delay="0"/>
                                  </p:stCondLst>
                                  <p:childTnLst>
                                    <p:set>
                                      <p:cBhvr>
                                        <p:cTn id="17" dur="1" fill="hold">
                                          <p:stCondLst>
                                            <p:cond delay="0"/>
                                          </p:stCondLst>
                                        </p:cTn>
                                        <p:tgtEl>
                                          <p:spTgt spid="152579"/>
                                        </p:tgtEl>
                                        <p:attrNameLst>
                                          <p:attrName>style.visibility</p:attrName>
                                        </p:attrNameLst>
                                      </p:cBhvr>
                                      <p:to>
                                        <p:strVal val="visible"/>
                                      </p:to>
                                    </p:set>
                                    <p:animEffect transition="in" filter="strips(upRight)">
                                      <p:cBhvr>
                                        <p:cTn id="18" dur="500"/>
                                        <p:tgtEl>
                                          <p:spTgt spid="152579"/>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152587"/>
                                        </p:tgtEl>
                                        <p:attrNameLst>
                                          <p:attrName>style.visibility</p:attrName>
                                        </p:attrNameLst>
                                      </p:cBhvr>
                                      <p:to>
                                        <p:strVal val="visible"/>
                                      </p:to>
                                    </p:set>
                                    <p:animEffect transition="in" filter="strips(upRight)">
                                      <p:cBhvr>
                                        <p:cTn id="23" dur="500"/>
                                        <p:tgtEl>
                                          <p:spTgt spid="15258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par>
                                <p:cTn id="24" presetID="18" presetClass="entr" presetSubtype="3" fill="hold" grpId="0" nodeType="withEffect">
                                  <p:stCondLst>
                                    <p:cond delay="0"/>
                                  </p:stCondLst>
                                  <p:childTnLst>
                                    <p:set>
                                      <p:cBhvr>
                                        <p:cTn id="25" dur="1" fill="hold">
                                          <p:stCondLst>
                                            <p:cond delay="0"/>
                                          </p:stCondLst>
                                        </p:cTn>
                                        <p:tgtEl>
                                          <p:spTgt spid="152588"/>
                                        </p:tgtEl>
                                        <p:attrNameLst>
                                          <p:attrName>style.visibility</p:attrName>
                                        </p:attrNameLst>
                                      </p:cBhvr>
                                      <p:to>
                                        <p:strVal val="visible"/>
                                      </p:to>
                                    </p:set>
                                    <p:animEffect transition="in" filter="strips(upRight)">
                                      <p:cBhvr>
                                        <p:cTn id="26" dur="500"/>
                                        <p:tgtEl>
                                          <p:spTgt spid="152588"/>
                                        </p:tgtEl>
                                      </p:cBhvr>
                                    </p:animEffec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152583"/>
                                        </p:tgtEl>
                                        <p:attrNameLst>
                                          <p:attrName>style.visibility</p:attrName>
                                        </p:attrNameLst>
                                      </p:cBhvr>
                                      <p:to>
                                        <p:strVal val="visible"/>
                                      </p:to>
                                    </p:set>
                                    <p:animEffect transition="in" filter="strips(upRight)">
                                      <p:cBhvr>
                                        <p:cTn id="31" dur="500"/>
                                        <p:tgtEl>
                                          <p:spTgt spid="152583"/>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par>
                                <p:cTn id="32" presetID="18" presetClass="entr" presetSubtype="3" fill="hold" grpId="0" nodeType="withEffect">
                                  <p:stCondLst>
                                    <p:cond delay="0"/>
                                  </p:stCondLst>
                                  <p:childTnLst>
                                    <p:set>
                                      <p:cBhvr>
                                        <p:cTn id="33" dur="1" fill="hold">
                                          <p:stCondLst>
                                            <p:cond delay="0"/>
                                          </p:stCondLst>
                                        </p:cTn>
                                        <p:tgtEl>
                                          <p:spTgt spid="152580"/>
                                        </p:tgtEl>
                                        <p:attrNameLst>
                                          <p:attrName>style.visibility</p:attrName>
                                        </p:attrNameLst>
                                      </p:cBhvr>
                                      <p:to>
                                        <p:strVal val="visible"/>
                                      </p:to>
                                    </p:set>
                                    <p:animEffect transition="in" filter="strips(upRight)">
                                      <p:cBhvr>
                                        <p:cTn id="34" dur="500"/>
                                        <p:tgtEl>
                                          <p:spTgt spid="152580"/>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152584"/>
                                        </p:tgtEl>
                                        <p:attrNameLst>
                                          <p:attrName>style.visibility</p:attrName>
                                        </p:attrNameLst>
                                      </p:cBhvr>
                                      <p:to>
                                        <p:strVal val="visible"/>
                                      </p:to>
                                    </p:set>
                                    <p:animEffect transition="in" filter="strips(downRight)">
                                      <p:cBhvr>
                                        <p:cTn id="39" dur="500"/>
                                        <p:tgtEl>
                                          <p:spTgt spid="152584"/>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par>
                                <p:cTn id="40" presetID="18" presetClass="entr" presetSubtype="3" fill="hold" grpId="0" nodeType="withEffect">
                                  <p:stCondLst>
                                    <p:cond delay="0"/>
                                  </p:stCondLst>
                                  <p:childTnLst>
                                    <p:set>
                                      <p:cBhvr>
                                        <p:cTn id="41" dur="1" fill="hold">
                                          <p:stCondLst>
                                            <p:cond delay="0"/>
                                          </p:stCondLst>
                                        </p:cTn>
                                        <p:tgtEl>
                                          <p:spTgt spid="152581"/>
                                        </p:tgtEl>
                                        <p:attrNameLst>
                                          <p:attrName>style.visibility</p:attrName>
                                        </p:attrNameLst>
                                      </p:cBhvr>
                                      <p:to>
                                        <p:strVal val="visible"/>
                                      </p:to>
                                    </p:set>
                                    <p:animEffect transition="in" filter="strips(upRight)">
                                      <p:cBhvr>
                                        <p:cTn id="42" dur="500"/>
                                        <p:tgtEl>
                                          <p:spTgt spid="152581"/>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mph" presetSubtype="2" fill="hold" nodeType="clickEffect">
                                  <p:stCondLst>
                                    <p:cond delay="0"/>
                                  </p:stCondLst>
                                  <p:iterate type="wd">
                                    <p:tmPct val="10000"/>
                                  </p:iterate>
                                  <p:childTnLst>
                                    <p:animClr clrSpc="rgb" dir="cw">
                                      <p:cBhvr override="childStyle">
                                        <p:cTn id="46" dur="500" fill="hold"/>
                                        <p:tgtEl>
                                          <p:spTgt spid="152585"/>
                                        </p:tgtEl>
                                        <p:attrNameLst>
                                          <p:attrName>style.color</p:attrName>
                                        </p:attrNameLst>
                                      </p:cBhvr>
                                      <p:to>
                                        <a:srgbClr val="FF3300"/>
                                      </p:to>
                                    </p:animClr>
                                  </p:childTnLst>
                                  <p:subTnLst>
                                    <p:audio>
                                      <p:cMediaNode>
                                        <p:cTn display="0" masterRel="sameClick">
                                          <p:stCondLst>
                                            <p:cond evt="begin" delay="0">
                                              <p:tn val="45"/>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nimBg="1"/>
      <p:bldP spid="152579" grpId="0" animBg="1"/>
      <p:bldP spid="152580" grpId="0" animBg="1"/>
      <p:bldP spid="152581" grpId="0" animBg="1"/>
      <p:bldP spid="152582" grpId="0" animBg="1"/>
      <p:bldP spid="152583" grpId="0" animBg="1"/>
      <p:bldP spid="152584" grpId="0" animBg="1"/>
      <p:bldP spid="152585" grpId="0"/>
      <p:bldP spid="152587" grpId="0" animBg="1"/>
      <p:bldP spid="1525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1" name="Text Box 9"/>
          <p:cNvSpPr txBox="1">
            <a:spLocks noChangeArrowheads="1"/>
          </p:cNvSpPr>
          <p:nvPr/>
        </p:nvSpPr>
        <p:spPr bwMode="auto">
          <a:xfrm>
            <a:off x="152400" y="2447925"/>
            <a:ext cx="1905000" cy="1569660"/>
          </a:xfrm>
          <a:prstGeom prst="rect">
            <a:avLst/>
          </a:prstGeom>
          <a:solidFill>
            <a:srgbClr val="FFFF00"/>
          </a:solidFill>
          <a:ln w="9525">
            <a:solidFill>
              <a:srgbClr val="800000"/>
            </a:solidFill>
            <a:miter lim="800000"/>
            <a:headEnd/>
            <a:tailEnd/>
          </a:ln>
          <a:effectLst/>
          <a:extLst/>
        </p:spPr>
        <p:txBody>
          <a:bodyPr wrap="square">
            <a:spAutoFit/>
          </a:bodyPr>
          <a:lstStyle/>
          <a:p>
            <a:pPr>
              <a:spcBef>
                <a:spcPct val="50000"/>
              </a:spcBef>
            </a:pPr>
            <a:r>
              <a:rPr lang="en-US" sz="3200" b="1">
                <a:solidFill>
                  <a:srgbClr val="FF0000"/>
                </a:solidFill>
                <a:latin typeface="Times New Roman" pitchFamily="18" charset="0"/>
              </a:rPr>
              <a:t>Cách nối các vế câu ghép: </a:t>
            </a:r>
          </a:p>
        </p:txBody>
      </p:sp>
      <p:sp>
        <p:nvSpPr>
          <p:cNvPr id="115722" name="Text Box 10"/>
          <p:cNvSpPr txBox="1">
            <a:spLocks noChangeArrowheads="1"/>
          </p:cNvSpPr>
          <p:nvPr/>
        </p:nvSpPr>
        <p:spPr bwMode="auto">
          <a:xfrm>
            <a:off x="3048000" y="1447800"/>
            <a:ext cx="5943600" cy="1076325"/>
          </a:xfrm>
          <a:prstGeom prst="rect">
            <a:avLst/>
          </a:prstGeom>
          <a:solidFill>
            <a:srgbClr val="FF0000"/>
          </a:solidFill>
          <a:ln w="9525">
            <a:solidFill>
              <a:srgbClr val="800000"/>
            </a:solidFill>
            <a:miter lim="800000"/>
            <a:headEnd/>
            <a:tailEnd/>
          </a:ln>
          <a:effectLst/>
          <a:extLst/>
        </p:spPr>
        <p:txBody>
          <a:bodyPr>
            <a:spAutoFit/>
          </a:bodyPr>
          <a:lstStyle/>
          <a:p>
            <a:pPr algn="just">
              <a:spcBef>
                <a:spcPct val="50000"/>
              </a:spcBef>
            </a:pPr>
            <a:r>
              <a:rPr lang="en-US" sz="3200" b="1">
                <a:solidFill>
                  <a:schemeClr val="bg1"/>
                </a:solidFill>
                <a:latin typeface="Times New Roman" pitchFamily="18" charset="0"/>
              </a:rPr>
              <a:t>   Nối bằng những từ có tác dụng nối: thì, và, còn, rồi, thế mà,…</a:t>
            </a:r>
          </a:p>
        </p:txBody>
      </p:sp>
      <p:sp>
        <p:nvSpPr>
          <p:cNvPr id="115723" name="Text Box 11"/>
          <p:cNvSpPr txBox="1">
            <a:spLocks noChangeArrowheads="1"/>
          </p:cNvSpPr>
          <p:nvPr/>
        </p:nvSpPr>
        <p:spPr bwMode="auto">
          <a:xfrm>
            <a:off x="3048000" y="3895725"/>
            <a:ext cx="5943600" cy="1563688"/>
          </a:xfrm>
          <a:prstGeom prst="rect">
            <a:avLst/>
          </a:prstGeom>
          <a:solidFill>
            <a:srgbClr val="C00000"/>
          </a:solidFill>
          <a:ln w="9525">
            <a:solidFill>
              <a:srgbClr val="800000"/>
            </a:solidFill>
            <a:miter lim="800000"/>
            <a:headEnd/>
            <a:tailEnd/>
          </a:ln>
          <a:effectLst/>
          <a:extLst/>
        </p:spPr>
        <p:txBody>
          <a:bodyPr>
            <a:spAutoFit/>
          </a:bodyPr>
          <a:lstStyle/>
          <a:p>
            <a:pPr algn="just">
              <a:spcBef>
                <a:spcPct val="50000"/>
              </a:spcBef>
            </a:pPr>
            <a:r>
              <a:rPr lang="en-US" sz="3200" b="1">
                <a:solidFill>
                  <a:schemeClr val="bg1"/>
                </a:solidFill>
                <a:latin typeface="Times New Roman" pitchFamily="18" charset="0"/>
              </a:rPr>
              <a:t>   Nối trực tiếp bằng dấu câu: dấu phẩy, dấu hai chấm hoặc dấu chấm phẩy.</a:t>
            </a:r>
          </a:p>
        </p:txBody>
      </p:sp>
      <p:sp>
        <p:nvSpPr>
          <p:cNvPr id="115726" name="Line 14"/>
          <p:cNvSpPr>
            <a:spLocks noChangeShapeType="1"/>
          </p:cNvSpPr>
          <p:nvPr/>
        </p:nvSpPr>
        <p:spPr bwMode="auto">
          <a:xfrm flipV="1">
            <a:off x="2057400" y="2371725"/>
            <a:ext cx="990600" cy="838200"/>
          </a:xfrm>
          <a:prstGeom prst="line">
            <a:avLst/>
          </a:prstGeom>
          <a:noFill/>
          <a:ln w="28575">
            <a:solidFill>
              <a:srgbClr val="33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7" name="Line 15"/>
          <p:cNvSpPr>
            <a:spLocks noChangeShapeType="1"/>
          </p:cNvSpPr>
          <p:nvPr/>
        </p:nvSpPr>
        <p:spPr bwMode="auto">
          <a:xfrm>
            <a:off x="2057400" y="3232755"/>
            <a:ext cx="990600" cy="78483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75430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5721"/>
                                        </p:tgtEl>
                                        <p:attrNameLst>
                                          <p:attrName>style.visibility</p:attrName>
                                        </p:attrNameLst>
                                      </p:cBhvr>
                                      <p:to>
                                        <p:strVal val="visible"/>
                                      </p:to>
                                    </p:set>
                                    <p:animEffect transition="in" filter="box(in)">
                                      <p:cBhvr>
                                        <p:cTn id="7" dur="500"/>
                                        <p:tgtEl>
                                          <p:spTgt spid="1157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15722"/>
                                        </p:tgtEl>
                                        <p:attrNameLst>
                                          <p:attrName>style.visibility</p:attrName>
                                        </p:attrNameLst>
                                      </p:cBhvr>
                                      <p:to>
                                        <p:strVal val="visible"/>
                                      </p:to>
                                    </p:set>
                                    <p:anim calcmode="lin" valueType="num">
                                      <p:cBhvr>
                                        <p:cTn id="12" dur="500" fill="hold"/>
                                        <p:tgtEl>
                                          <p:spTgt spid="115722"/>
                                        </p:tgtEl>
                                        <p:attrNameLst>
                                          <p:attrName>ppt_w</p:attrName>
                                        </p:attrNameLst>
                                      </p:cBhvr>
                                      <p:tavLst>
                                        <p:tav tm="0">
                                          <p:val>
                                            <p:fltVal val="0"/>
                                          </p:val>
                                        </p:tav>
                                        <p:tav tm="100000">
                                          <p:val>
                                            <p:strVal val="#ppt_w"/>
                                          </p:val>
                                        </p:tav>
                                      </p:tavLst>
                                    </p:anim>
                                    <p:anim calcmode="lin" valueType="num">
                                      <p:cBhvr>
                                        <p:cTn id="13" dur="500" fill="hold"/>
                                        <p:tgtEl>
                                          <p:spTgt spid="115722"/>
                                        </p:tgtEl>
                                        <p:attrNameLst>
                                          <p:attrName>ppt_h</p:attrName>
                                        </p:attrNameLst>
                                      </p:cBhvr>
                                      <p:tavLst>
                                        <p:tav tm="0">
                                          <p:val>
                                            <p:fltVal val="0"/>
                                          </p:val>
                                        </p:tav>
                                        <p:tav tm="100000">
                                          <p:val>
                                            <p:strVal val="#ppt_h"/>
                                          </p:val>
                                        </p:tav>
                                      </p:tavLst>
                                    </p:anim>
                                    <p:animEffect transition="in" filter="fade">
                                      <p:cBhvr>
                                        <p:cTn id="14" dur="500"/>
                                        <p:tgtEl>
                                          <p:spTgt spid="11572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15726"/>
                                        </p:tgtEl>
                                        <p:attrNameLst>
                                          <p:attrName>style.visibility</p:attrName>
                                        </p:attrNameLst>
                                      </p:cBhvr>
                                      <p:to>
                                        <p:strVal val="visible"/>
                                      </p:to>
                                    </p:set>
                                    <p:anim calcmode="lin" valueType="num">
                                      <p:cBhvr>
                                        <p:cTn id="17" dur="500" fill="hold"/>
                                        <p:tgtEl>
                                          <p:spTgt spid="115726"/>
                                        </p:tgtEl>
                                        <p:attrNameLst>
                                          <p:attrName>ppt_w</p:attrName>
                                        </p:attrNameLst>
                                      </p:cBhvr>
                                      <p:tavLst>
                                        <p:tav tm="0">
                                          <p:val>
                                            <p:fltVal val="0"/>
                                          </p:val>
                                        </p:tav>
                                        <p:tav tm="100000">
                                          <p:val>
                                            <p:strVal val="#ppt_w"/>
                                          </p:val>
                                        </p:tav>
                                      </p:tavLst>
                                    </p:anim>
                                    <p:anim calcmode="lin" valueType="num">
                                      <p:cBhvr>
                                        <p:cTn id="18" dur="500" fill="hold"/>
                                        <p:tgtEl>
                                          <p:spTgt spid="115726"/>
                                        </p:tgtEl>
                                        <p:attrNameLst>
                                          <p:attrName>ppt_h</p:attrName>
                                        </p:attrNameLst>
                                      </p:cBhvr>
                                      <p:tavLst>
                                        <p:tav tm="0">
                                          <p:val>
                                            <p:fltVal val="0"/>
                                          </p:val>
                                        </p:tav>
                                        <p:tav tm="100000">
                                          <p:val>
                                            <p:strVal val="#ppt_h"/>
                                          </p:val>
                                        </p:tav>
                                      </p:tavLst>
                                    </p:anim>
                                    <p:animEffect transition="in" filter="fade">
                                      <p:cBhvr>
                                        <p:cTn id="19" dur="500"/>
                                        <p:tgtEl>
                                          <p:spTgt spid="1157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5723"/>
                                        </p:tgtEl>
                                        <p:attrNameLst>
                                          <p:attrName>style.visibility</p:attrName>
                                        </p:attrNameLst>
                                      </p:cBhvr>
                                      <p:to>
                                        <p:strVal val="visible"/>
                                      </p:to>
                                    </p:set>
                                    <p:anim calcmode="lin" valueType="num">
                                      <p:cBhvr>
                                        <p:cTn id="24" dur="500" fill="hold"/>
                                        <p:tgtEl>
                                          <p:spTgt spid="115723"/>
                                        </p:tgtEl>
                                        <p:attrNameLst>
                                          <p:attrName>ppt_w</p:attrName>
                                        </p:attrNameLst>
                                      </p:cBhvr>
                                      <p:tavLst>
                                        <p:tav tm="0">
                                          <p:val>
                                            <p:fltVal val="0"/>
                                          </p:val>
                                        </p:tav>
                                        <p:tav tm="100000">
                                          <p:val>
                                            <p:strVal val="#ppt_w"/>
                                          </p:val>
                                        </p:tav>
                                      </p:tavLst>
                                    </p:anim>
                                    <p:anim calcmode="lin" valueType="num">
                                      <p:cBhvr>
                                        <p:cTn id="25" dur="500" fill="hold"/>
                                        <p:tgtEl>
                                          <p:spTgt spid="115723"/>
                                        </p:tgtEl>
                                        <p:attrNameLst>
                                          <p:attrName>ppt_h</p:attrName>
                                        </p:attrNameLst>
                                      </p:cBhvr>
                                      <p:tavLst>
                                        <p:tav tm="0">
                                          <p:val>
                                            <p:fltVal val="0"/>
                                          </p:val>
                                        </p:tav>
                                        <p:tav tm="100000">
                                          <p:val>
                                            <p:strVal val="#ppt_h"/>
                                          </p:val>
                                        </p:tav>
                                      </p:tavLst>
                                    </p:anim>
                                    <p:animEffect transition="in" filter="fade">
                                      <p:cBhvr>
                                        <p:cTn id="26" dur="500"/>
                                        <p:tgtEl>
                                          <p:spTgt spid="115723"/>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15727"/>
                                        </p:tgtEl>
                                        <p:attrNameLst>
                                          <p:attrName>style.visibility</p:attrName>
                                        </p:attrNameLst>
                                      </p:cBhvr>
                                      <p:to>
                                        <p:strVal val="visible"/>
                                      </p:to>
                                    </p:set>
                                    <p:anim calcmode="lin" valueType="num">
                                      <p:cBhvr>
                                        <p:cTn id="29" dur="500" fill="hold"/>
                                        <p:tgtEl>
                                          <p:spTgt spid="115727"/>
                                        </p:tgtEl>
                                        <p:attrNameLst>
                                          <p:attrName>ppt_w</p:attrName>
                                        </p:attrNameLst>
                                      </p:cBhvr>
                                      <p:tavLst>
                                        <p:tav tm="0">
                                          <p:val>
                                            <p:fltVal val="0"/>
                                          </p:val>
                                        </p:tav>
                                        <p:tav tm="100000">
                                          <p:val>
                                            <p:strVal val="#ppt_w"/>
                                          </p:val>
                                        </p:tav>
                                      </p:tavLst>
                                    </p:anim>
                                    <p:anim calcmode="lin" valueType="num">
                                      <p:cBhvr>
                                        <p:cTn id="30" dur="500" fill="hold"/>
                                        <p:tgtEl>
                                          <p:spTgt spid="115727"/>
                                        </p:tgtEl>
                                        <p:attrNameLst>
                                          <p:attrName>ppt_h</p:attrName>
                                        </p:attrNameLst>
                                      </p:cBhvr>
                                      <p:tavLst>
                                        <p:tav tm="0">
                                          <p:val>
                                            <p:fltVal val="0"/>
                                          </p:val>
                                        </p:tav>
                                        <p:tav tm="100000">
                                          <p:val>
                                            <p:strVal val="#ppt_h"/>
                                          </p:val>
                                        </p:tav>
                                      </p:tavLst>
                                    </p:anim>
                                    <p:animEffect transition="in" filter="fade">
                                      <p:cBhvr>
                                        <p:cTn id="31" dur="500"/>
                                        <p:tgtEl>
                                          <p:spTgt spid="115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1" grpId="0" animBg="1"/>
      <p:bldP spid="115722" grpId="0" animBg="1"/>
      <p:bldP spid="115723" grpId="0" animBg="1"/>
      <p:bldP spid="115726" grpId="0" animBg="1"/>
      <p:bldP spid="1157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2" descr="H:\HINHNEN\Khung hinh mau\1 (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WordArt 5"/>
          <p:cNvSpPr>
            <a:spLocks noChangeArrowheads="1" noChangeShapeType="1" noTextEdit="1"/>
          </p:cNvSpPr>
          <p:nvPr/>
        </p:nvSpPr>
        <p:spPr bwMode="auto">
          <a:xfrm>
            <a:off x="1143000" y="1905000"/>
            <a:ext cx="7010400" cy="2514600"/>
          </a:xfrm>
          <a:prstGeom prst="rect">
            <a:avLst/>
          </a:prstGeom>
        </p:spPr>
        <p:txBody>
          <a:bodyPr wrap="none" fromWordArt="1">
            <a:prstTxWarp prst="textPlain">
              <a:avLst>
                <a:gd name="adj" fmla="val 50000"/>
              </a:avLst>
            </a:prstTxWarp>
          </a:bodyPr>
          <a:lstStyle/>
          <a:p>
            <a:pPr algn="ctr"/>
            <a:r>
              <a:rPr lang="en-US" b="1" kern="10">
                <a:ln w="9525">
                  <a:solidFill>
                    <a:srgbClr val="0000CC"/>
                  </a:solidFill>
                  <a:round/>
                  <a:headEnd/>
                  <a:tailEnd/>
                </a:ln>
                <a:solidFill>
                  <a:srgbClr val="FF0000"/>
                </a:solidFill>
                <a:effectLst>
                  <a:outerShdw dist="45791" dir="2021404" algn="ctr" rotWithShape="0">
                    <a:srgbClr val="B2B2B2">
                      <a:alpha val="80000"/>
                    </a:srgbClr>
                  </a:outerShdw>
                </a:effectLst>
                <a:latin typeface="Times New Roman"/>
                <a:cs typeface="Times New Roman"/>
              </a:rPr>
              <a:t>KÍNH CHÚC CÁC THẦY CÔ</a:t>
            </a:r>
          </a:p>
          <a:p>
            <a:pPr algn="ctr"/>
            <a:r>
              <a:rPr lang="en-US" b="1" kern="10">
                <a:ln w="9525">
                  <a:solidFill>
                    <a:srgbClr val="0000CC"/>
                  </a:solidFill>
                  <a:round/>
                  <a:headEnd/>
                  <a:tailEnd/>
                </a:ln>
                <a:solidFill>
                  <a:srgbClr val="FF0000"/>
                </a:solidFill>
                <a:effectLst>
                  <a:outerShdw dist="45791" dir="2021404" algn="ctr" rotWithShape="0">
                    <a:srgbClr val="B2B2B2">
                      <a:alpha val="80000"/>
                    </a:srgbClr>
                  </a:outerShdw>
                </a:effectLst>
                <a:latin typeface="Times New Roman"/>
                <a:cs typeface="Times New Roman"/>
              </a:rPr>
              <a:t>MẠNH KHỎE - HẠNH PHÚC- CHÚC CÁC EM HỌC GIỎI</a:t>
            </a:r>
          </a:p>
        </p:txBody>
      </p:sp>
    </p:spTree>
    <p:extLst>
      <p:ext uri="{BB962C8B-B14F-4D97-AF65-F5344CB8AC3E}">
        <p14:creationId xmlns:p14="http://schemas.microsoft.com/office/powerpoint/2010/main" val="130243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Rectangle 6"/>
          <p:cNvSpPr>
            <a:spLocks noChangeArrowheads="1"/>
          </p:cNvSpPr>
          <p:nvPr/>
        </p:nvSpPr>
        <p:spPr bwMode="auto">
          <a:xfrm>
            <a:off x="228600" y="258763"/>
            <a:ext cx="2362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Times New Roman" pitchFamily="18" charset="0"/>
              </a:rPr>
              <a:t>I/ Nhận xét: </a:t>
            </a:r>
            <a:endParaRPr lang="en-US" sz="3200">
              <a:solidFill>
                <a:srgbClr val="FF0000"/>
              </a:solidFill>
              <a:latin typeface="Times New Roman" pitchFamily="18" charset="0"/>
            </a:endParaRPr>
          </a:p>
        </p:txBody>
      </p:sp>
      <p:sp>
        <p:nvSpPr>
          <p:cNvPr id="108553" name="Text Box 9"/>
          <p:cNvSpPr txBox="1">
            <a:spLocks noChangeArrowheads="1"/>
          </p:cNvSpPr>
          <p:nvPr/>
        </p:nvSpPr>
        <p:spPr bwMode="auto">
          <a:xfrm>
            <a:off x="228600" y="911225"/>
            <a:ext cx="89154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a. Súng kíp của ta mới bắn một phát thì súng của họ đã bắn được năm sáu mươi phát. Quan ta lạy súng thần công bốn lạy rồi mới bắn, trong khi ấy đại bác của họ đã bắn được hai mươi viên.</a:t>
            </a:r>
          </a:p>
          <a:p>
            <a:pPr algn="just">
              <a:spcBef>
                <a:spcPct val="50000"/>
              </a:spcBef>
            </a:pPr>
            <a:r>
              <a:rPr lang="en-US" sz="2800" b="1">
                <a:solidFill>
                  <a:srgbClr val="0000FF"/>
                </a:solidFill>
                <a:latin typeface="Times New Roman" pitchFamily="18" charset="0"/>
              </a:rPr>
              <a:t>					 </a:t>
            </a:r>
          </a:p>
        </p:txBody>
      </p:sp>
      <p:sp>
        <p:nvSpPr>
          <p:cNvPr id="108554" name="Text Box 10"/>
          <p:cNvSpPr txBox="1">
            <a:spLocks noChangeArrowheads="1"/>
          </p:cNvSpPr>
          <p:nvPr/>
        </p:nvSpPr>
        <p:spPr bwMode="auto">
          <a:xfrm>
            <a:off x="4953000" y="3810000"/>
            <a:ext cx="31242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sz="2400" b="1">
                <a:latin typeface="Times New Roman" pitchFamily="18" charset="0"/>
              </a:rPr>
              <a:t>	</a:t>
            </a:r>
            <a:r>
              <a:rPr lang="en-US" sz="2000" b="1">
                <a:latin typeface="Times New Roman" pitchFamily="18" charset="0"/>
              </a:rPr>
              <a:t>Thanh Tịnh</a:t>
            </a:r>
            <a:endParaRPr lang="en-US" sz="2800" b="1">
              <a:latin typeface="Times New Roman" pitchFamily="18" charset="0"/>
            </a:endParaRPr>
          </a:p>
        </p:txBody>
      </p:sp>
      <p:sp>
        <p:nvSpPr>
          <p:cNvPr id="108555" name="Text Box 11"/>
          <p:cNvSpPr txBox="1">
            <a:spLocks noChangeArrowheads="1"/>
          </p:cNvSpPr>
          <p:nvPr/>
        </p:nvSpPr>
        <p:spPr bwMode="auto">
          <a:xfrm>
            <a:off x="5257800" y="5181600"/>
            <a:ext cx="28194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5000"/>
              </a:lnSpc>
              <a:spcBef>
                <a:spcPct val="50000"/>
              </a:spcBef>
            </a:pPr>
            <a:r>
              <a:rPr lang="en-US" sz="2000" b="1">
                <a:latin typeface="Times New Roman" pitchFamily="18" charset="0"/>
              </a:rPr>
              <a:t>  </a:t>
            </a:r>
            <a:r>
              <a:rPr lang="en-US" sz="2400" b="1">
                <a:latin typeface="Times New Roman" pitchFamily="18" charset="0"/>
              </a:rPr>
              <a:t>	</a:t>
            </a:r>
            <a:r>
              <a:rPr lang="en-US" sz="2000" b="1">
                <a:latin typeface="Times New Roman" pitchFamily="18" charset="0"/>
              </a:rPr>
              <a:t>Đỗ Chu</a:t>
            </a:r>
            <a:endParaRPr lang="en-US" sz="2800" b="1">
              <a:latin typeface="Times New Roman" pitchFamily="18" charset="0"/>
            </a:endParaRPr>
          </a:p>
        </p:txBody>
      </p:sp>
      <p:sp>
        <p:nvSpPr>
          <p:cNvPr id="108558" name="Text Box 14"/>
          <p:cNvSpPr txBox="1">
            <a:spLocks noChangeArrowheads="1"/>
          </p:cNvSpPr>
          <p:nvPr/>
        </p:nvSpPr>
        <p:spPr bwMode="auto">
          <a:xfrm>
            <a:off x="4495800" y="2590800"/>
            <a:ext cx="510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latin typeface="Times New Roman" pitchFamily="18" charset="0"/>
              </a:rPr>
              <a:t>Theo</a:t>
            </a:r>
            <a:r>
              <a:rPr lang="en-US" sz="2000" b="1">
                <a:latin typeface="Times New Roman" pitchFamily="18" charset="0"/>
              </a:rPr>
              <a:t> Hà Văn Cầu- Vũ Đình Phòng</a:t>
            </a:r>
            <a:endParaRPr lang="en-US" sz="2800" b="1">
              <a:latin typeface="Times New Roman" pitchFamily="18" charset="0"/>
            </a:endParaRPr>
          </a:p>
        </p:txBody>
      </p:sp>
      <p:sp>
        <p:nvSpPr>
          <p:cNvPr id="108559" name="Text Box 15"/>
          <p:cNvSpPr txBox="1">
            <a:spLocks noChangeArrowheads="1"/>
          </p:cNvSpPr>
          <p:nvPr/>
        </p:nvSpPr>
        <p:spPr bwMode="auto">
          <a:xfrm>
            <a:off x="215900" y="324485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b. Cảnh vật xung quanh tôi đang có sự thay đổi lớn: hôm nay tôi đi học.						 </a:t>
            </a:r>
          </a:p>
        </p:txBody>
      </p:sp>
      <p:sp>
        <p:nvSpPr>
          <p:cNvPr id="108560" name="Text Box 16"/>
          <p:cNvSpPr txBox="1">
            <a:spLocks noChangeArrowheads="1"/>
          </p:cNvSpPr>
          <p:nvPr/>
        </p:nvSpPr>
        <p:spPr bwMode="auto">
          <a:xfrm>
            <a:off x="76200" y="4419600"/>
            <a:ext cx="89154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5000"/>
              </a:lnSpc>
              <a:spcBef>
                <a:spcPct val="50000"/>
              </a:spcBef>
            </a:pPr>
            <a:r>
              <a:rPr lang="en-US" sz="2800" b="1">
                <a:solidFill>
                  <a:srgbClr val="0000FF"/>
                </a:solidFill>
                <a:latin typeface="Times New Roman" pitchFamily="18" charset="0"/>
              </a:rPr>
              <a:t>  c. Kia là những mái nhà đứng sau luỹ tre; đây là mái đình cong cong; kia nữa là sân phơi.			</a:t>
            </a:r>
          </a:p>
        </p:txBody>
      </p:sp>
      <p:sp>
        <p:nvSpPr>
          <p:cNvPr id="108562" name="Line 18"/>
          <p:cNvSpPr>
            <a:spLocks noChangeShapeType="1"/>
          </p:cNvSpPr>
          <p:nvPr/>
        </p:nvSpPr>
        <p:spPr bwMode="auto">
          <a:xfrm>
            <a:off x="698500" y="1371600"/>
            <a:ext cx="12192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68468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08550">
                                            <p:txEl>
                                              <p:pRg st="0" end="0"/>
                                            </p:txEl>
                                          </p:spTgt>
                                        </p:tgtEl>
                                        <p:attrNameLst>
                                          <p:attrName>style.visibility</p:attrName>
                                        </p:attrNameLst>
                                      </p:cBhvr>
                                      <p:to>
                                        <p:strVal val="visible"/>
                                      </p:to>
                                    </p:set>
                                    <p:animEffect transition="in" filter="fade">
                                      <p:cBhvr>
                                        <p:cTn id="7" dur="1000"/>
                                        <p:tgtEl>
                                          <p:spTgt spid="108550">
                                            <p:txEl>
                                              <p:pRg st="0" end="0"/>
                                            </p:txEl>
                                          </p:spTgt>
                                        </p:tgtEl>
                                      </p:cBhvr>
                                    </p:animEffect>
                                    <p:anim calcmode="lin" valueType="num">
                                      <p:cBhvr>
                                        <p:cTn id="8" dur="1000" fill="hold"/>
                                        <p:tgtEl>
                                          <p:spTgt spid="108550">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085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08553"/>
                                        </p:tgtEl>
                                        <p:attrNameLst>
                                          <p:attrName>style.visibility</p:attrName>
                                        </p:attrNameLst>
                                      </p:cBhvr>
                                      <p:to>
                                        <p:strVal val="visible"/>
                                      </p:to>
                                    </p:set>
                                    <p:animEffect transition="in" filter="box(in)">
                                      <p:cBhvr>
                                        <p:cTn id="14" dur="500"/>
                                        <p:tgtEl>
                                          <p:spTgt spid="108553"/>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08558"/>
                                        </p:tgtEl>
                                        <p:attrNameLst>
                                          <p:attrName>style.visibility</p:attrName>
                                        </p:attrNameLst>
                                      </p:cBhvr>
                                      <p:to>
                                        <p:strVal val="visible"/>
                                      </p:to>
                                    </p:set>
                                    <p:animEffect transition="in" filter="box(in)">
                                      <p:cBhvr>
                                        <p:cTn id="17" dur="500"/>
                                        <p:tgtEl>
                                          <p:spTgt spid="1085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8559"/>
                                        </p:tgtEl>
                                        <p:attrNameLst>
                                          <p:attrName>style.visibility</p:attrName>
                                        </p:attrNameLst>
                                      </p:cBhvr>
                                      <p:to>
                                        <p:strVal val="visible"/>
                                      </p:to>
                                    </p:set>
                                    <p:animEffect transition="in" filter="box(in)">
                                      <p:cBhvr>
                                        <p:cTn id="22" dur="500"/>
                                        <p:tgtEl>
                                          <p:spTgt spid="10855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8554"/>
                                        </p:tgtEl>
                                        <p:attrNameLst>
                                          <p:attrName>style.visibility</p:attrName>
                                        </p:attrNameLst>
                                      </p:cBhvr>
                                      <p:to>
                                        <p:strVal val="visible"/>
                                      </p:to>
                                    </p:set>
                                    <p:animEffect transition="in" filter="box(in)">
                                      <p:cBhvr>
                                        <p:cTn id="25" dur="500"/>
                                        <p:tgtEl>
                                          <p:spTgt spid="10855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8560"/>
                                        </p:tgtEl>
                                        <p:attrNameLst>
                                          <p:attrName>style.visibility</p:attrName>
                                        </p:attrNameLst>
                                      </p:cBhvr>
                                      <p:to>
                                        <p:strVal val="visible"/>
                                      </p:to>
                                    </p:set>
                                    <p:animEffect transition="in" filter="box(in)">
                                      <p:cBhvr>
                                        <p:cTn id="30" dur="500"/>
                                        <p:tgtEl>
                                          <p:spTgt spid="10856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08555"/>
                                        </p:tgtEl>
                                        <p:attrNameLst>
                                          <p:attrName>style.visibility</p:attrName>
                                        </p:attrNameLst>
                                      </p:cBhvr>
                                      <p:to>
                                        <p:strVal val="visible"/>
                                      </p:to>
                                    </p:set>
                                    <p:animEffect transition="in" filter="box(in)">
                                      <p:cBhvr>
                                        <p:cTn id="33" dur="500"/>
                                        <p:tgtEl>
                                          <p:spTgt spid="10855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08562"/>
                                        </p:tgtEl>
                                        <p:attrNameLst>
                                          <p:attrName>style.visibility</p:attrName>
                                        </p:attrNameLst>
                                      </p:cBhvr>
                                      <p:to>
                                        <p:strVal val="visible"/>
                                      </p:to>
                                    </p:set>
                                    <p:anim calcmode="lin" valueType="num">
                                      <p:cBhvr>
                                        <p:cTn id="38" dur="500" fill="hold"/>
                                        <p:tgtEl>
                                          <p:spTgt spid="108562"/>
                                        </p:tgtEl>
                                        <p:attrNameLst>
                                          <p:attrName>ppt_w</p:attrName>
                                        </p:attrNameLst>
                                      </p:cBhvr>
                                      <p:tavLst>
                                        <p:tav tm="0">
                                          <p:val>
                                            <p:fltVal val="0"/>
                                          </p:val>
                                        </p:tav>
                                        <p:tav tm="100000">
                                          <p:val>
                                            <p:strVal val="#ppt_w"/>
                                          </p:val>
                                        </p:tav>
                                      </p:tavLst>
                                    </p:anim>
                                    <p:anim calcmode="lin" valueType="num">
                                      <p:cBhvr>
                                        <p:cTn id="39" dur="500" fill="hold"/>
                                        <p:tgtEl>
                                          <p:spTgt spid="1085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build="allAtOnce"/>
      <p:bldP spid="108553" grpId="0"/>
      <p:bldP spid="108554" grpId="0"/>
      <p:bldP spid="108555" grpId="0"/>
      <p:bldP spid="108558" grpId="0"/>
      <p:bldP spid="108559" grpId="0"/>
      <p:bldP spid="108560" grpId="0"/>
      <p:bldP spid="1085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picture">
            <a:hlinkClick r:id="rId2"/>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t="17442" b="29070"/>
          <a:stretch>
            <a:fillRect/>
          </a:stretch>
        </p:blipFill>
        <p:spPr bwMode="auto">
          <a:xfrm>
            <a:off x="1066800" y="228600"/>
            <a:ext cx="70866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9461" name="Text Box 5"/>
          <p:cNvSpPr txBox="1">
            <a:spLocks noChangeArrowheads="1"/>
          </p:cNvSpPr>
          <p:nvPr/>
        </p:nvSpPr>
        <p:spPr bwMode="auto">
          <a:xfrm>
            <a:off x="3352800" y="32766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latin typeface="Times New Roman" pitchFamily="18" charset="0"/>
              </a:rPr>
              <a:t>Súng kíp</a:t>
            </a:r>
          </a:p>
        </p:txBody>
      </p:sp>
    </p:spTree>
    <p:extLst>
      <p:ext uri="{BB962C8B-B14F-4D97-AF65-F5344CB8AC3E}">
        <p14:creationId xmlns:p14="http://schemas.microsoft.com/office/powerpoint/2010/main" val="2416309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ppt_x</p:attrName>
                                        </p:attrNameLst>
                                      </p:cBhvr>
                                      <p:tavLst>
                                        <p:tav tm="0">
                                          <p:val>
                                            <p:strVal val="#ppt_x-.2"/>
                                          </p:val>
                                        </p:tav>
                                        <p:tav tm="100000">
                                          <p:val>
                                            <p:strVal val="#ppt_x"/>
                                          </p:val>
                                        </p:tav>
                                      </p:tavLst>
                                    </p:anim>
                                    <p:anim calcmode="lin" valueType="num">
                                      <p:cBhvr>
                                        <p:cTn id="8" dur="1000" fill="hold"/>
                                        <p:tgtEl>
                                          <p:spTgt spid="194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60"/>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slide(fromBottom)">
                                      <p:cBhvr>
                                        <p:cTn id="1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304800" y="487363"/>
            <a:ext cx="2362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Times New Roman" pitchFamily="18" charset="0"/>
              </a:rPr>
              <a:t>I/ Nhận xét: </a:t>
            </a:r>
            <a:endParaRPr lang="en-US" sz="3200">
              <a:solidFill>
                <a:srgbClr val="FF0000"/>
              </a:solidFill>
              <a:latin typeface="Times New Roman" pitchFamily="18" charset="0"/>
            </a:endParaRPr>
          </a:p>
        </p:txBody>
      </p:sp>
      <p:sp>
        <p:nvSpPr>
          <p:cNvPr id="166915" name="Text Box 3"/>
          <p:cNvSpPr txBox="1">
            <a:spLocks noChangeArrowheads="1"/>
          </p:cNvSpPr>
          <p:nvPr/>
        </p:nvSpPr>
        <p:spPr bwMode="auto">
          <a:xfrm>
            <a:off x="228600" y="1231900"/>
            <a:ext cx="89154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a. Súng kíp của ta mới bắn một phát thì súng của họ đã bắn được năm sáu mươi phát. Quan ta lạy súng thần công bốn lạy rồi mới bắn, trong khi ấy đại bác của họ đã bắn được hai mươi viên.</a:t>
            </a:r>
          </a:p>
          <a:p>
            <a:pPr algn="just">
              <a:spcBef>
                <a:spcPct val="50000"/>
              </a:spcBef>
            </a:pPr>
            <a:r>
              <a:rPr lang="en-US" sz="2800" b="1">
                <a:solidFill>
                  <a:srgbClr val="0000FF"/>
                </a:solidFill>
                <a:latin typeface="Times New Roman" pitchFamily="18" charset="0"/>
              </a:rPr>
              <a:t>					 </a:t>
            </a:r>
          </a:p>
        </p:txBody>
      </p:sp>
      <p:sp>
        <p:nvSpPr>
          <p:cNvPr id="166916" name="Text Box 4"/>
          <p:cNvSpPr txBox="1">
            <a:spLocks noChangeArrowheads="1"/>
          </p:cNvSpPr>
          <p:nvPr/>
        </p:nvSpPr>
        <p:spPr bwMode="auto">
          <a:xfrm>
            <a:off x="4953000" y="3810000"/>
            <a:ext cx="31242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sz="2400" b="1">
                <a:latin typeface="Times New Roman" pitchFamily="18" charset="0"/>
              </a:rPr>
              <a:t>	</a:t>
            </a:r>
            <a:r>
              <a:rPr lang="en-US" sz="2000" b="1">
                <a:latin typeface="Times New Roman" pitchFamily="18" charset="0"/>
              </a:rPr>
              <a:t>Thanh Tịnh</a:t>
            </a:r>
            <a:endParaRPr lang="en-US" sz="2800" b="1">
              <a:latin typeface="Times New Roman" pitchFamily="18" charset="0"/>
            </a:endParaRPr>
          </a:p>
        </p:txBody>
      </p:sp>
      <p:sp>
        <p:nvSpPr>
          <p:cNvPr id="166917" name="Text Box 5"/>
          <p:cNvSpPr txBox="1">
            <a:spLocks noChangeArrowheads="1"/>
          </p:cNvSpPr>
          <p:nvPr/>
        </p:nvSpPr>
        <p:spPr bwMode="auto">
          <a:xfrm>
            <a:off x="5257800" y="5181600"/>
            <a:ext cx="28194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5000"/>
              </a:lnSpc>
              <a:spcBef>
                <a:spcPct val="50000"/>
              </a:spcBef>
            </a:pPr>
            <a:r>
              <a:rPr lang="en-US" sz="2000" b="1">
                <a:latin typeface="Times New Roman" pitchFamily="18" charset="0"/>
              </a:rPr>
              <a:t>  </a:t>
            </a:r>
            <a:r>
              <a:rPr lang="en-US" sz="2400" b="1">
                <a:latin typeface="Times New Roman" pitchFamily="18" charset="0"/>
              </a:rPr>
              <a:t>	</a:t>
            </a:r>
            <a:r>
              <a:rPr lang="en-US" sz="2000" b="1">
                <a:latin typeface="Times New Roman" pitchFamily="18" charset="0"/>
              </a:rPr>
              <a:t>Đỗ Chu</a:t>
            </a:r>
            <a:endParaRPr lang="en-US" sz="2800" b="1">
              <a:latin typeface="Times New Roman" pitchFamily="18" charset="0"/>
            </a:endParaRPr>
          </a:p>
        </p:txBody>
      </p:sp>
      <p:sp>
        <p:nvSpPr>
          <p:cNvPr id="166918" name="Text Box 6"/>
          <p:cNvSpPr txBox="1">
            <a:spLocks noChangeArrowheads="1"/>
          </p:cNvSpPr>
          <p:nvPr/>
        </p:nvSpPr>
        <p:spPr bwMode="auto">
          <a:xfrm>
            <a:off x="4800600" y="2768600"/>
            <a:ext cx="51054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latin typeface="Times New Roman" pitchFamily="18" charset="0"/>
              </a:rPr>
              <a:t>Theo</a:t>
            </a:r>
            <a:r>
              <a:rPr lang="en-US" sz="2000" b="1">
                <a:latin typeface="Times New Roman" pitchFamily="18" charset="0"/>
              </a:rPr>
              <a:t> Hà Văn Cầu- Vũ Đình Phòng</a:t>
            </a:r>
          </a:p>
          <a:p>
            <a:pPr algn="just">
              <a:lnSpc>
                <a:spcPct val="85000"/>
              </a:lnSpc>
              <a:spcBef>
                <a:spcPct val="50000"/>
              </a:spcBef>
            </a:pPr>
            <a:r>
              <a:rPr lang="en-US" sz="2000" b="1">
                <a:latin typeface="Times New Roman" pitchFamily="18" charset="0"/>
              </a:rPr>
              <a:t> </a:t>
            </a:r>
            <a:endParaRPr lang="en-US" sz="2800" b="1">
              <a:latin typeface="Times New Roman" pitchFamily="18" charset="0"/>
            </a:endParaRPr>
          </a:p>
        </p:txBody>
      </p:sp>
      <p:sp>
        <p:nvSpPr>
          <p:cNvPr id="166919" name="Text Box 7"/>
          <p:cNvSpPr txBox="1">
            <a:spLocks noChangeArrowheads="1"/>
          </p:cNvSpPr>
          <p:nvPr/>
        </p:nvSpPr>
        <p:spPr bwMode="auto">
          <a:xfrm>
            <a:off x="215900" y="324485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b. Cảnh vật xung quanh tôi đang có sự thay đổi lớn: hôm nay tôi đi học.						 </a:t>
            </a:r>
          </a:p>
        </p:txBody>
      </p:sp>
      <p:sp>
        <p:nvSpPr>
          <p:cNvPr id="166920" name="Text Box 8"/>
          <p:cNvSpPr txBox="1">
            <a:spLocks noChangeArrowheads="1"/>
          </p:cNvSpPr>
          <p:nvPr/>
        </p:nvSpPr>
        <p:spPr bwMode="auto">
          <a:xfrm>
            <a:off x="76200" y="4419600"/>
            <a:ext cx="89154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5000"/>
              </a:lnSpc>
              <a:spcBef>
                <a:spcPct val="50000"/>
              </a:spcBef>
            </a:pPr>
            <a:r>
              <a:rPr lang="en-US" sz="2800" b="1">
                <a:solidFill>
                  <a:srgbClr val="0000FF"/>
                </a:solidFill>
                <a:latin typeface="Times New Roman" pitchFamily="18" charset="0"/>
              </a:rPr>
              <a:t>  c. Kia là những mái nhà đứng sau luỹ tre; đây là mái đình cong cong; kia nữa là sân phơi.			</a:t>
            </a:r>
          </a:p>
        </p:txBody>
      </p:sp>
      <p:sp>
        <p:nvSpPr>
          <p:cNvPr id="166921" name="Line 9"/>
          <p:cNvSpPr>
            <a:spLocks noChangeShapeType="1"/>
          </p:cNvSpPr>
          <p:nvPr/>
        </p:nvSpPr>
        <p:spPr bwMode="auto">
          <a:xfrm>
            <a:off x="698500" y="1676400"/>
            <a:ext cx="12192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22" name="Line 10"/>
          <p:cNvSpPr>
            <a:spLocks noChangeShapeType="1"/>
          </p:cNvSpPr>
          <p:nvPr/>
        </p:nvSpPr>
        <p:spPr bwMode="auto">
          <a:xfrm>
            <a:off x="6858000" y="2133600"/>
            <a:ext cx="1447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23" name="Line 11"/>
          <p:cNvSpPr>
            <a:spLocks noChangeShapeType="1"/>
          </p:cNvSpPr>
          <p:nvPr/>
        </p:nvSpPr>
        <p:spPr bwMode="auto">
          <a:xfrm>
            <a:off x="304800" y="2565400"/>
            <a:ext cx="7620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36332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6923"/>
                                        </p:tgtEl>
                                        <p:attrNameLst>
                                          <p:attrName>style.visibility</p:attrName>
                                        </p:attrNameLst>
                                      </p:cBhvr>
                                      <p:to>
                                        <p:strVal val="visible"/>
                                      </p:to>
                                    </p:set>
                                    <p:anim calcmode="lin" valueType="num">
                                      <p:cBhvr>
                                        <p:cTn id="7" dur="500" fill="hold"/>
                                        <p:tgtEl>
                                          <p:spTgt spid="166923"/>
                                        </p:tgtEl>
                                        <p:attrNameLst>
                                          <p:attrName>ppt_w</p:attrName>
                                        </p:attrNameLst>
                                      </p:cBhvr>
                                      <p:tavLst>
                                        <p:tav tm="0">
                                          <p:val>
                                            <p:fltVal val="0"/>
                                          </p:val>
                                        </p:tav>
                                        <p:tav tm="100000">
                                          <p:val>
                                            <p:strVal val="#ppt_w"/>
                                          </p:val>
                                        </p:tav>
                                      </p:tavLst>
                                    </p:anim>
                                    <p:anim calcmode="lin" valueType="num">
                                      <p:cBhvr>
                                        <p:cTn id="8" dur="500" fill="hold"/>
                                        <p:tgtEl>
                                          <p:spTgt spid="16692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6922"/>
                                        </p:tgtEl>
                                        <p:attrNameLst>
                                          <p:attrName>style.visibility</p:attrName>
                                        </p:attrNameLst>
                                      </p:cBhvr>
                                      <p:to>
                                        <p:strVal val="visible"/>
                                      </p:to>
                                    </p:set>
                                    <p:anim calcmode="lin" valueType="num">
                                      <p:cBhvr>
                                        <p:cTn id="11" dur="500" fill="hold"/>
                                        <p:tgtEl>
                                          <p:spTgt spid="166922"/>
                                        </p:tgtEl>
                                        <p:attrNameLst>
                                          <p:attrName>ppt_w</p:attrName>
                                        </p:attrNameLst>
                                      </p:cBhvr>
                                      <p:tavLst>
                                        <p:tav tm="0">
                                          <p:val>
                                            <p:fltVal val="0"/>
                                          </p:val>
                                        </p:tav>
                                        <p:tav tm="100000">
                                          <p:val>
                                            <p:strVal val="#ppt_w"/>
                                          </p:val>
                                        </p:tav>
                                      </p:tavLst>
                                    </p:anim>
                                    <p:anim calcmode="lin" valueType="num">
                                      <p:cBhvr>
                                        <p:cTn id="12" dur="500" fill="hold"/>
                                        <p:tgtEl>
                                          <p:spTgt spid="1669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2" grpId="0" animBg="1"/>
      <p:bldP spid="1669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descr="s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164869" name="Text Box 5"/>
          <p:cNvSpPr txBox="1">
            <a:spLocks noChangeArrowheads="1"/>
          </p:cNvSpPr>
          <p:nvPr/>
        </p:nvSpPr>
        <p:spPr bwMode="auto">
          <a:xfrm>
            <a:off x="1676400" y="591185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0000FF"/>
                </a:solidFill>
                <a:latin typeface="Times New Roman" pitchFamily="18" charset="0"/>
              </a:rPr>
              <a:t>Súng thần công</a:t>
            </a:r>
          </a:p>
        </p:txBody>
      </p:sp>
    </p:spTree>
    <p:extLst>
      <p:ext uri="{BB962C8B-B14F-4D97-AF65-F5344CB8AC3E}">
        <p14:creationId xmlns:p14="http://schemas.microsoft.com/office/powerpoint/2010/main" val="800805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p:cTn id="7" dur="1000" fill="hold"/>
                                        <p:tgtEl>
                                          <p:spTgt spid="164868"/>
                                        </p:tgtEl>
                                        <p:attrNameLst>
                                          <p:attrName>ppt_w</p:attrName>
                                        </p:attrNameLst>
                                      </p:cBhvr>
                                      <p:tavLst>
                                        <p:tav tm="0">
                                          <p:val>
                                            <p:fltVal val="0"/>
                                          </p:val>
                                        </p:tav>
                                        <p:tav tm="100000">
                                          <p:val>
                                            <p:strVal val="#ppt_w"/>
                                          </p:val>
                                        </p:tav>
                                      </p:tavLst>
                                    </p:anim>
                                    <p:anim calcmode="lin" valueType="num">
                                      <p:cBhvr>
                                        <p:cTn id="8" dur="1000" fill="hold"/>
                                        <p:tgtEl>
                                          <p:spTgt spid="164868"/>
                                        </p:tgtEl>
                                        <p:attrNameLst>
                                          <p:attrName>ppt_h</p:attrName>
                                        </p:attrNameLst>
                                      </p:cBhvr>
                                      <p:tavLst>
                                        <p:tav tm="0">
                                          <p:val>
                                            <p:fltVal val="0"/>
                                          </p:val>
                                        </p:tav>
                                        <p:tav tm="100000">
                                          <p:val>
                                            <p:strVal val="#ppt_h"/>
                                          </p:val>
                                        </p:tav>
                                      </p:tavLst>
                                    </p:anim>
                                    <p:anim calcmode="lin" valueType="num">
                                      <p:cBhvr>
                                        <p:cTn id="9" dur="1000" fill="hold"/>
                                        <p:tgtEl>
                                          <p:spTgt spid="164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486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64869"/>
                                        </p:tgtEl>
                                        <p:attrNameLst>
                                          <p:attrName>style.visibility</p:attrName>
                                        </p:attrNameLst>
                                      </p:cBhvr>
                                      <p:to>
                                        <p:strVal val="visible"/>
                                      </p:to>
                                    </p:set>
                                    <p:anim calcmode="lin" valueType="num">
                                      <p:cBhvr>
                                        <p:cTn id="13" dur="1000" fill="hold"/>
                                        <p:tgtEl>
                                          <p:spTgt spid="164869"/>
                                        </p:tgtEl>
                                        <p:attrNameLst>
                                          <p:attrName>ppt_w</p:attrName>
                                        </p:attrNameLst>
                                      </p:cBhvr>
                                      <p:tavLst>
                                        <p:tav tm="0">
                                          <p:val>
                                            <p:fltVal val="0"/>
                                          </p:val>
                                        </p:tav>
                                        <p:tav tm="100000">
                                          <p:val>
                                            <p:strVal val="#ppt_w"/>
                                          </p:val>
                                        </p:tav>
                                      </p:tavLst>
                                    </p:anim>
                                    <p:anim calcmode="lin" valueType="num">
                                      <p:cBhvr>
                                        <p:cTn id="14" dur="1000" fill="hold"/>
                                        <p:tgtEl>
                                          <p:spTgt spid="164869"/>
                                        </p:tgtEl>
                                        <p:attrNameLst>
                                          <p:attrName>ppt_h</p:attrName>
                                        </p:attrNameLst>
                                      </p:cBhvr>
                                      <p:tavLst>
                                        <p:tav tm="0">
                                          <p:val>
                                            <p:fltVal val="0"/>
                                          </p:val>
                                        </p:tav>
                                        <p:tav tm="100000">
                                          <p:val>
                                            <p:strVal val="#ppt_h"/>
                                          </p:val>
                                        </p:tav>
                                      </p:tavLst>
                                    </p:anim>
                                    <p:anim calcmode="lin" valueType="num">
                                      <p:cBhvr>
                                        <p:cTn id="15" dur="1000" fill="hold"/>
                                        <p:tgtEl>
                                          <p:spTgt spid="16486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48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228600" y="334963"/>
            <a:ext cx="2362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Times New Roman" pitchFamily="18" charset="0"/>
              </a:rPr>
              <a:t>I/ Nhận xét: </a:t>
            </a:r>
            <a:endParaRPr lang="en-US" sz="3200">
              <a:solidFill>
                <a:srgbClr val="FF0000"/>
              </a:solidFill>
              <a:latin typeface="Times New Roman" pitchFamily="18" charset="0"/>
            </a:endParaRPr>
          </a:p>
        </p:txBody>
      </p:sp>
      <p:sp>
        <p:nvSpPr>
          <p:cNvPr id="167939" name="Text Box 3"/>
          <p:cNvSpPr txBox="1">
            <a:spLocks noChangeArrowheads="1"/>
          </p:cNvSpPr>
          <p:nvPr/>
        </p:nvSpPr>
        <p:spPr bwMode="auto">
          <a:xfrm>
            <a:off x="228600" y="987425"/>
            <a:ext cx="8915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a. Súng kíp của ta mới bắn một phát thì súng của họ đã bắn được năm sáu mươi phát. Quan ta lạy súng thần công bốn lạy rồi mới bắn, trong khi ấy đại bác của họ đã bắn được hai mươi viên.		 </a:t>
            </a:r>
          </a:p>
        </p:txBody>
      </p:sp>
      <p:sp>
        <p:nvSpPr>
          <p:cNvPr id="167940" name="Text Box 4"/>
          <p:cNvSpPr txBox="1">
            <a:spLocks noChangeArrowheads="1"/>
          </p:cNvSpPr>
          <p:nvPr/>
        </p:nvSpPr>
        <p:spPr bwMode="auto">
          <a:xfrm>
            <a:off x="4953000" y="3810000"/>
            <a:ext cx="31242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sz="2400" b="1">
                <a:latin typeface="Times New Roman" pitchFamily="18" charset="0"/>
              </a:rPr>
              <a:t>	</a:t>
            </a:r>
            <a:r>
              <a:rPr lang="en-US" sz="2000" b="1">
                <a:latin typeface="Times New Roman" pitchFamily="18" charset="0"/>
              </a:rPr>
              <a:t>Thanh Tịnh</a:t>
            </a:r>
            <a:endParaRPr lang="en-US" sz="2800" b="1">
              <a:latin typeface="Times New Roman" pitchFamily="18" charset="0"/>
            </a:endParaRPr>
          </a:p>
        </p:txBody>
      </p:sp>
      <p:sp>
        <p:nvSpPr>
          <p:cNvPr id="167941" name="Text Box 5"/>
          <p:cNvSpPr txBox="1">
            <a:spLocks noChangeArrowheads="1"/>
          </p:cNvSpPr>
          <p:nvPr/>
        </p:nvSpPr>
        <p:spPr bwMode="auto">
          <a:xfrm>
            <a:off x="5257800" y="5181600"/>
            <a:ext cx="28194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5000"/>
              </a:lnSpc>
              <a:spcBef>
                <a:spcPct val="50000"/>
              </a:spcBef>
            </a:pPr>
            <a:r>
              <a:rPr lang="en-US" sz="2000" b="1">
                <a:latin typeface="Times New Roman" pitchFamily="18" charset="0"/>
              </a:rPr>
              <a:t>  </a:t>
            </a:r>
            <a:r>
              <a:rPr lang="en-US" sz="2400" b="1">
                <a:latin typeface="Times New Roman" pitchFamily="18" charset="0"/>
              </a:rPr>
              <a:t>	</a:t>
            </a:r>
            <a:r>
              <a:rPr lang="en-US" sz="2000" b="1">
                <a:latin typeface="Times New Roman" pitchFamily="18" charset="0"/>
              </a:rPr>
              <a:t>Đỗ Chu</a:t>
            </a:r>
            <a:endParaRPr lang="en-US" sz="2800" b="1">
              <a:latin typeface="Times New Roman" pitchFamily="18" charset="0"/>
            </a:endParaRPr>
          </a:p>
        </p:txBody>
      </p:sp>
      <p:sp>
        <p:nvSpPr>
          <p:cNvPr id="167942" name="Text Box 6"/>
          <p:cNvSpPr txBox="1">
            <a:spLocks noChangeArrowheads="1"/>
          </p:cNvSpPr>
          <p:nvPr/>
        </p:nvSpPr>
        <p:spPr bwMode="auto">
          <a:xfrm>
            <a:off x="4800600" y="2768600"/>
            <a:ext cx="510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latin typeface="Times New Roman" pitchFamily="18" charset="0"/>
              </a:rPr>
              <a:t>Theo</a:t>
            </a:r>
            <a:r>
              <a:rPr lang="en-US" sz="2000" b="1">
                <a:latin typeface="Times New Roman" pitchFamily="18" charset="0"/>
              </a:rPr>
              <a:t> Hà Văn Cầu- Vũ Đình Phòng</a:t>
            </a:r>
            <a:endParaRPr lang="en-US" sz="2800" b="1">
              <a:latin typeface="Times New Roman" pitchFamily="18" charset="0"/>
            </a:endParaRPr>
          </a:p>
        </p:txBody>
      </p:sp>
      <p:sp>
        <p:nvSpPr>
          <p:cNvPr id="167943" name="Text Box 7"/>
          <p:cNvSpPr txBox="1">
            <a:spLocks noChangeArrowheads="1"/>
          </p:cNvSpPr>
          <p:nvPr/>
        </p:nvSpPr>
        <p:spPr bwMode="auto">
          <a:xfrm>
            <a:off x="215900" y="324485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b. Cảnh vật xung quanh tôi đang có sự thay đổi lớn: hôm nay tôi đi học.						 </a:t>
            </a:r>
          </a:p>
        </p:txBody>
      </p:sp>
      <p:sp>
        <p:nvSpPr>
          <p:cNvPr id="167944" name="Text Box 8"/>
          <p:cNvSpPr txBox="1">
            <a:spLocks noChangeArrowheads="1"/>
          </p:cNvSpPr>
          <p:nvPr/>
        </p:nvSpPr>
        <p:spPr bwMode="auto">
          <a:xfrm>
            <a:off x="76200" y="4419600"/>
            <a:ext cx="89154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5000"/>
              </a:lnSpc>
              <a:spcBef>
                <a:spcPct val="50000"/>
              </a:spcBef>
            </a:pPr>
            <a:r>
              <a:rPr lang="en-US" sz="2800" b="1">
                <a:solidFill>
                  <a:srgbClr val="0000FF"/>
                </a:solidFill>
                <a:latin typeface="Times New Roman" pitchFamily="18" charset="0"/>
              </a:rPr>
              <a:t>  c. Kia là những mái nhà đứng sau luỹ tre; đây là mái đình cong cong; kia nữa là sân phơi.			</a:t>
            </a:r>
          </a:p>
        </p:txBody>
      </p:sp>
      <p:sp>
        <p:nvSpPr>
          <p:cNvPr id="167945" name="Line 9"/>
          <p:cNvSpPr>
            <a:spLocks noChangeShapeType="1"/>
          </p:cNvSpPr>
          <p:nvPr/>
        </p:nvSpPr>
        <p:spPr bwMode="auto">
          <a:xfrm>
            <a:off x="698500" y="1431925"/>
            <a:ext cx="12192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46" name="Line 10"/>
          <p:cNvSpPr>
            <a:spLocks noChangeShapeType="1"/>
          </p:cNvSpPr>
          <p:nvPr/>
        </p:nvSpPr>
        <p:spPr bwMode="auto">
          <a:xfrm>
            <a:off x="6858000" y="1889125"/>
            <a:ext cx="1447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47" name="Line 11"/>
          <p:cNvSpPr>
            <a:spLocks noChangeShapeType="1"/>
          </p:cNvSpPr>
          <p:nvPr/>
        </p:nvSpPr>
        <p:spPr bwMode="auto">
          <a:xfrm>
            <a:off x="304800" y="2320925"/>
            <a:ext cx="7620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48" name="Line 12"/>
          <p:cNvSpPr>
            <a:spLocks noChangeShapeType="1"/>
          </p:cNvSpPr>
          <p:nvPr/>
        </p:nvSpPr>
        <p:spPr bwMode="auto">
          <a:xfrm>
            <a:off x="6197600" y="2308225"/>
            <a:ext cx="11430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60685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7948"/>
                                        </p:tgtEl>
                                        <p:attrNameLst>
                                          <p:attrName>style.visibility</p:attrName>
                                        </p:attrNameLst>
                                      </p:cBhvr>
                                      <p:to>
                                        <p:strVal val="visible"/>
                                      </p:to>
                                    </p:set>
                                    <p:anim calcmode="lin" valueType="num">
                                      <p:cBhvr>
                                        <p:cTn id="7" dur="500" fill="hold"/>
                                        <p:tgtEl>
                                          <p:spTgt spid="167948"/>
                                        </p:tgtEl>
                                        <p:attrNameLst>
                                          <p:attrName>ppt_w</p:attrName>
                                        </p:attrNameLst>
                                      </p:cBhvr>
                                      <p:tavLst>
                                        <p:tav tm="0">
                                          <p:val>
                                            <p:fltVal val="0"/>
                                          </p:val>
                                        </p:tav>
                                        <p:tav tm="100000">
                                          <p:val>
                                            <p:strVal val="#ppt_w"/>
                                          </p:val>
                                        </p:tav>
                                      </p:tavLst>
                                    </p:anim>
                                    <p:anim calcmode="lin" valueType="num">
                                      <p:cBhvr>
                                        <p:cTn id="8" dur="500" fill="hold"/>
                                        <p:tgtEl>
                                          <p:spTgt spid="1679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4" name="Picture 6" descr="File:Đại bác Phá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165895" name="Text Box 7"/>
          <p:cNvSpPr txBox="1">
            <a:spLocks noChangeArrowheads="1"/>
          </p:cNvSpPr>
          <p:nvPr/>
        </p:nvSpPr>
        <p:spPr bwMode="auto">
          <a:xfrm>
            <a:off x="0" y="5440363"/>
            <a:ext cx="9144000" cy="579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0000FF"/>
                </a:solidFill>
                <a:latin typeface="Times New Roman" pitchFamily="18" charset="0"/>
              </a:rPr>
              <a:t>Đại bác Pháp </a:t>
            </a:r>
          </a:p>
        </p:txBody>
      </p:sp>
      <p:sp>
        <p:nvSpPr>
          <p:cNvPr id="165896" name="Text Box 8"/>
          <p:cNvSpPr txBox="1">
            <a:spLocks noChangeArrowheads="1"/>
          </p:cNvSpPr>
          <p:nvPr/>
        </p:nvSpPr>
        <p:spPr bwMode="auto">
          <a:xfrm>
            <a:off x="0" y="6019800"/>
            <a:ext cx="9144000"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0000FF"/>
                </a:solidFill>
                <a:latin typeface="Times New Roman" pitchFamily="18" charset="0"/>
              </a:rPr>
              <a:t>( Trưng bày tại Bảo tàng lịch sử Việt Nam)</a:t>
            </a:r>
          </a:p>
        </p:txBody>
      </p:sp>
    </p:spTree>
    <p:extLst>
      <p:ext uri="{BB962C8B-B14F-4D97-AF65-F5344CB8AC3E}">
        <p14:creationId xmlns:p14="http://schemas.microsoft.com/office/powerpoint/2010/main" val="3695383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p:cTn id="7" dur="500" fill="hold"/>
                                        <p:tgtEl>
                                          <p:spTgt spid="165894"/>
                                        </p:tgtEl>
                                        <p:attrNameLst>
                                          <p:attrName>ppt_w</p:attrName>
                                        </p:attrNameLst>
                                      </p:cBhvr>
                                      <p:tavLst>
                                        <p:tav tm="0">
                                          <p:val>
                                            <p:fltVal val="0"/>
                                          </p:val>
                                        </p:tav>
                                        <p:tav tm="100000">
                                          <p:val>
                                            <p:strVal val="#ppt_w"/>
                                          </p:val>
                                        </p:tav>
                                      </p:tavLst>
                                    </p:anim>
                                    <p:anim calcmode="lin" valueType="num">
                                      <p:cBhvr>
                                        <p:cTn id="8" dur="500" fill="hold"/>
                                        <p:tgtEl>
                                          <p:spTgt spid="165894"/>
                                        </p:tgtEl>
                                        <p:attrNameLst>
                                          <p:attrName>ppt_h</p:attrName>
                                        </p:attrNameLst>
                                      </p:cBhvr>
                                      <p:tavLst>
                                        <p:tav tm="0">
                                          <p:val>
                                            <p:fltVal val="0"/>
                                          </p:val>
                                        </p:tav>
                                        <p:tav tm="100000">
                                          <p:val>
                                            <p:strVal val="#ppt_h"/>
                                          </p:val>
                                        </p:tav>
                                      </p:tavLst>
                                    </p:anim>
                                    <p:animEffect transition="in" filter="fade">
                                      <p:cBhvr>
                                        <p:cTn id="9" dur="500"/>
                                        <p:tgtEl>
                                          <p:spTgt spid="16589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5895"/>
                                        </p:tgtEl>
                                        <p:attrNameLst>
                                          <p:attrName>style.visibility</p:attrName>
                                        </p:attrNameLst>
                                      </p:cBhvr>
                                      <p:to>
                                        <p:strVal val="visible"/>
                                      </p:to>
                                    </p:set>
                                    <p:anim calcmode="lin" valueType="num">
                                      <p:cBhvr>
                                        <p:cTn id="12" dur="500" fill="hold"/>
                                        <p:tgtEl>
                                          <p:spTgt spid="165895"/>
                                        </p:tgtEl>
                                        <p:attrNameLst>
                                          <p:attrName>ppt_w</p:attrName>
                                        </p:attrNameLst>
                                      </p:cBhvr>
                                      <p:tavLst>
                                        <p:tav tm="0">
                                          <p:val>
                                            <p:fltVal val="0"/>
                                          </p:val>
                                        </p:tav>
                                        <p:tav tm="100000">
                                          <p:val>
                                            <p:strVal val="#ppt_w"/>
                                          </p:val>
                                        </p:tav>
                                      </p:tavLst>
                                    </p:anim>
                                    <p:anim calcmode="lin" valueType="num">
                                      <p:cBhvr>
                                        <p:cTn id="13" dur="500" fill="hold"/>
                                        <p:tgtEl>
                                          <p:spTgt spid="165895"/>
                                        </p:tgtEl>
                                        <p:attrNameLst>
                                          <p:attrName>ppt_h</p:attrName>
                                        </p:attrNameLst>
                                      </p:cBhvr>
                                      <p:tavLst>
                                        <p:tav tm="0">
                                          <p:val>
                                            <p:fltVal val="0"/>
                                          </p:val>
                                        </p:tav>
                                        <p:tav tm="100000">
                                          <p:val>
                                            <p:strVal val="#ppt_h"/>
                                          </p:val>
                                        </p:tav>
                                      </p:tavLst>
                                    </p:anim>
                                    <p:animEffect transition="in" filter="fade">
                                      <p:cBhvr>
                                        <p:cTn id="14" dur="500"/>
                                        <p:tgtEl>
                                          <p:spTgt spid="16589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65896"/>
                                        </p:tgtEl>
                                        <p:attrNameLst>
                                          <p:attrName>style.visibility</p:attrName>
                                        </p:attrNameLst>
                                      </p:cBhvr>
                                      <p:to>
                                        <p:strVal val="visible"/>
                                      </p:to>
                                    </p:set>
                                    <p:anim calcmode="lin" valueType="num">
                                      <p:cBhvr>
                                        <p:cTn id="17" dur="500" fill="hold"/>
                                        <p:tgtEl>
                                          <p:spTgt spid="165896"/>
                                        </p:tgtEl>
                                        <p:attrNameLst>
                                          <p:attrName>ppt_w</p:attrName>
                                        </p:attrNameLst>
                                      </p:cBhvr>
                                      <p:tavLst>
                                        <p:tav tm="0">
                                          <p:val>
                                            <p:fltVal val="0"/>
                                          </p:val>
                                        </p:tav>
                                        <p:tav tm="100000">
                                          <p:val>
                                            <p:strVal val="#ppt_w"/>
                                          </p:val>
                                        </p:tav>
                                      </p:tavLst>
                                    </p:anim>
                                    <p:anim calcmode="lin" valueType="num">
                                      <p:cBhvr>
                                        <p:cTn id="18" dur="500" fill="hold"/>
                                        <p:tgtEl>
                                          <p:spTgt spid="165896"/>
                                        </p:tgtEl>
                                        <p:attrNameLst>
                                          <p:attrName>ppt_h</p:attrName>
                                        </p:attrNameLst>
                                      </p:cBhvr>
                                      <p:tavLst>
                                        <p:tav tm="0">
                                          <p:val>
                                            <p:fltVal val="0"/>
                                          </p:val>
                                        </p:tav>
                                        <p:tav tm="100000">
                                          <p:val>
                                            <p:strVal val="#ppt_h"/>
                                          </p:val>
                                        </p:tav>
                                      </p:tavLst>
                                    </p:anim>
                                    <p:animEffect transition="in" filter="fade">
                                      <p:cBhvr>
                                        <p:cTn id="19" dur="500"/>
                                        <p:tgtEl>
                                          <p:spTgt spid="165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animBg="1"/>
      <p:bldP spid="1658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304800" y="106363"/>
            <a:ext cx="2362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Times New Roman" pitchFamily="18" charset="0"/>
              </a:rPr>
              <a:t>I/ Nhận xét: </a:t>
            </a:r>
            <a:endParaRPr lang="en-US" sz="3200">
              <a:solidFill>
                <a:srgbClr val="FF0000"/>
              </a:solidFill>
              <a:latin typeface="Times New Roman" pitchFamily="18" charset="0"/>
            </a:endParaRPr>
          </a:p>
        </p:txBody>
      </p:sp>
      <p:sp>
        <p:nvSpPr>
          <p:cNvPr id="163843" name="Text Box 3"/>
          <p:cNvSpPr txBox="1">
            <a:spLocks noChangeArrowheads="1"/>
          </p:cNvSpPr>
          <p:nvPr/>
        </p:nvSpPr>
        <p:spPr bwMode="auto">
          <a:xfrm>
            <a:off x="304800" y="711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FF0000"/>
                </a:solidFill>
                <a:latin typeface="Times New Roman" pitchFamily="18" charset="0"/>
              </a:rPr>
              <a:t>1.Tìm các vế câu trong mỗi câu ghép dưới đây:  </a:t>
            </a:r>
          </a:p>
        </p:txBody>
      </p:sp>
      <p:sp>
        <p:nvSpPr>
          <p:cNvPr id="163844" name="Text Box 4"/>
          <p:cNvSpPr txBox="1">
            <a:spLocks noChangeArrowheads="1"/>
          </p:cNvSpPr>
          <p:nvPr/>
        </p:nvSpPr>
        <p:spPr bwMode="auto">
          <a:xfrm>
            <a:off x="228600" y="2124075"/>
            <a:ext cx="8915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a. Súng kíp của ta mới bắn một phát thì súng của họ đã bắn được năm sáu mươi phát. Quan ta lạy súng thần công bốn lạy rồi mới bắn, trong khi ấy đại bác của họ đã bắn được hai mươi viên.				 </a:t>
            </a:r>
          </a:p>
        </p:txBody>
      </p:sp>
      <p:sp>
        <p:nvSpPr>
          <p:cNvPr id="163845" name="Text Box 5"/>
          <p:cNvSpPr txBox="1">
            <a:spLocks noChangeArrowheads="1"/>
          </p:cNvSpPr>
          <p:nvPr/>
        </p:nvSpPr>
        <p:spPr bwMode="auto">
          <a:xfrm>
            <a:off x="4953000" y="4702175"/>
            <a:ext cx="31242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sz="2400" b="1">
                <a:latin typeface="Times New Roman" pitchFamily="18" charset="0"/>
              </a:rPr>
              <a:t>	</a:t>
            </a:r>
            <a:r>
              <a:rPr lang="en-US" sz="2000" b="1">
                <a:latin typeface="Times New Roman" pitchFamily="18" charset="0"/>
              </a:rPr>
              <a:t>Thanh Tịnh</a:t>
            </a:r>
            <a:endParaRPr lang="en-US" sz="2800" b="1">
              <a:latin typeface="Times New Roman" pitchFamily="18" charset="0"/>
            </a:endParaRPr>
          </a:p>
        </p:txBody>
      </p:sp>
      <p:sp>
        <p:nvSpPr>
          <p:cNvPr id="163846" name="Text Box 6"/>
          <p:cNvSpPr txBox="1">
            <a:spLocks noChangeArrowheads="1"/>
          </p:cNvSpPr>
          <p:nvPr/>
        </p:nvSpPr>
        <p:spPr bwMode="auto">
          <a:xfrm>
            <a:off x="5257800" y="5867400"/>
            <a:ext cx="28194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5000"/>
              </a:lnSpc>
              <a:spcBef>
                <a:spcPct val="50000"/>
              </a:spcBef>
            </a:pPr>
            <a:r>
              <a:rPr lang="en-US" sz="2000" b="1">
                <a:latin typeface="Times New Roman" pitchFamily="18" charset="0"/>
              </a:rPr>
              <a:t>  </a:t>
            </a:r>
            <a:r>
              <a:rPr lang="en-US" sz="2400" b="1">
                <a:latin typeface="Times New Roman" pitchFamily="18" charset="0"/>
              </a:rPr>
              <a:t>	</a:t>
            </a:r>
            <a:r>
              <a:rPr lang="en-US" sz="2000" b="1">
                <a:latin typeface="Times New Roman" pitchFamily="18" charset="0"/>
              </a:rPr>
              <a:t>Đỗ Chu</a:t>
            </a:r>
            <a:endParaRPr lang="en-US" sz="2800" b="1">
              <a:latin typeface="Times New Roman" pitchFamily="18" charset="0"/>
            </a:endParaRPr>
          </a:p>
        </p:txBody>
      </p:sp>
      <p:sp>
        <p:nvSpPr>
          <p:cNvPr id="163847" name="Text Box 7"/>
          <p:cNvSpPr txBox="1">
            <a:spLocks noChangeArrowheads="1"/>
          </p:cNvSpPr>
          <p:nvPr/>
        </p:nvSpPr>
        <p:spPr bwMode="auto">
          <a:xfrm>
            <a:off x="4876800" y="3657600"/>
            <a:ext cx="51054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latin typeface="Times New Roman" pitchFamily="18" charset="0"/>
              </a:rPr>
              <a:t>Theo</a:t>
            </a:r>
            <a:r>
              <a:rPr lang="en-US" sz="2000" b="1">
                <a:latin typeface="Times New Roman" pitchFamily="18" charset="0"/>
              </a:rPr>
              <a:t> Hà Văn Cầu- Vũ Đình Phòng</a:t>
            </a:r>
          </a:p>
          <a:p>
            <a:pPr algn="just">
              <a:lnSpc>
                <a:spcPct val="85000"/>
              </a:lnSpc>
              <a:spcBef>
                <a:spcPct val="50000"/>
              </a:spcBef>
            </a:pPr>
            <a:r>
              <a:rPr lang="en-US" sz="2000" b="1">
                <a:latin typeface="Times New Roman" pitchFamily="18" charset="0"/>
              </a:rPr>
              <a:t> </a:t>
            </a:r>
            <a:endParaRPr lang="en-US" sz="2800" b="1">
              <a:latin typeface="Times New Roman" pitchFamily="18" charset="0"/>
            </a:endParaRPr>
          </a:p>
        </p:txBody>
      </p:sp>
      <p:sp>
        <p:nvSpPr>
          <p:cNvPr id="163848" name="Text Box 8"/>
          <p:cNvSpPr txBox="1">
            <a:spLocks noChangeArrowheads="1"/>
          </p:cNvSpPr>
          <p:nvPr/>
        </p:nvSpPr>
        <p:spPr bwMode="auto">
          <a:xfrm>
            <a:off x="215900" y="4137025"/>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b. Cảnh vật xung quanh tôi đang có sự thay đổi lớn: hôm nay tôi đi học.						 </a:t>
            </a:r>
          </a:p>
        </p:txBody>
      </p:sp>
      <p:sp>
        <p:nvSpPr>
          <p:cNvPr id="163849" name="Text Box 9"/>
          <p:cNvSpPr txBox="1">
            <a:spLocks noChangeArrowheads="1"/>
          </p:cNvSpPr>
          <p:nvPr/>
        </p:nvSpPr>
        <p:spPr bwMode="auto">
          <a:xfrm>
            <a:off x="76200" y="5311775"/>
            <a:ext cx="89154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5000"/>
              </a:lnSpc>
              <a:spcBef>
                <a:spcPct val="50000"/>
              </a:spcBef>
            </a:pPr>
            <a:r>
              <a:rPr lang="en-US" sz="2800" b="1">
                <a:solidFill>
                  <a:srgbClr val="0000FF"/>
                </a:solidFill>
                <a:latin typeface="Times New Roman" pitchFamily="18" charset="0"/>
              </a:rPr>
              <a:t>  c. Kia là những mái nhà đứng sau luỹ tre; đây là mái đình cong cong; kia nữa là sân phơi.			</a:t>
            </a:r>
          </a:p>
        </p:txBody>
      </p:sp>
      <p:sp>
        <p:nvSpPr>
          <p:cNvPr id="163850" name="Rectangle 10"/>
          <p:cNvSpPr>
            <a:spLocks noChangeArrowheads="1"/>
          </p:cNvSpPr>
          <p:nvPr/>
        </p:nvSpPr>
        <p:spPr bwMode="auto">
          <a:xfrm>
            <a:off x="228600" y="1371600"/>
            <a:ext cx="876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1" i="1">
                <a:solidFill>
                  <a:srgbClr val="FF0000"/>
                </a:solidFill>
                <a:latin typeface="Times New Roman" pitchFamily="18" charset="0"/>
              </a:rPr>
              <a:t> 2. Ranh giới giữa các vế câu ghép được đánh dấu bằng những từ hoặc dấu câu nào?</a:t>
            </a:r>
          </a:p>
        </p:txBody>
      </p:sp>
      <p:sp>
        <p:nvSpPr>
          <p:cNvPr id="163851" name="Line 11"/>
          <p:cNvSpPr>
            <a:spLocks noChangeShapeType="1"/>
          </p:cNvSpPr>
          <p:nvPr/>
        </p:nvSpPr>
        <p:spPr bwMode="auto">
          <a:xfrm>
            <a:off x="736600" y="1143000"/>
            <a:ext cx="2133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85496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43"/>
                                        </p:tgtEl>
                                        <p:attrNameLst>
                                          <p:attrName>style.visibility</p:attrName>
                                        </p:attrNameLst>
                                      </p:cBhvr>
                                      <p:to>
                                        <p:strVal val="visible"/>
                                      </p:to>
                                    </p:set>
                                    <p:animEffect transition="in" filter="box(in)">
                                      <p:cBhvr>
                                        <p:cTn id="7" dur="500"/>
                                        <p:tgtEl>
                                          <p:spTgt spid="163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3850"/>
                                        </p:tgtEl>
                                        <p:attrNameLst>
                                          <p:attrName>style.visibility</p:attrName>
                                        </p:attrNameLst>
                                      </p:cBhvr>
                                      <p:to>
                                        <p:strVal val="visible"/>
                                      </p:to>
                                    </p:set>
                                    <p:anim calcmode="lin" valueType="num">
                                      <p:cBhvr additive="base">
                                        <p:cTn id="12" dur="500" fill="hold"/>
                                        <p:tgtEl>
                                          <p:spTgt spid="163850"/>
                                        </p:tgtEl>
                                        <p:attrNameLst>
                                          <p:attrName>ppt_x</p:attrName>
                                        </p:attrNameLst>
                                      </p:cBhvr>
                                      <p:tavLst>
                                        <p:tav tm="0">
                                          <p:val>
                                            <p:strVal val="0-#ppt_w/2"/>
                                          </p:val>
                                        </p:tav>
                                        <p:tav tm="100000">
                                          <p:val>
                                            <p:strVal val="#ppt_x"/>
                                          </p:val>
                                        </p:tav>
                                      </p:tavLst>
                                    </p:anim>
                                    <p:anim calcmode="lin" valueType="num">
                                      <p:cBhvr additive="base">
                                        <p:cTn id="13" dur="500" fill="hold"/>
                                        <p:tgtEl>
                                          <p:spTgt spid="16385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63851"/>
                                        </p:tgtEl>
                                        <p:attrNameLst>
                                          <p:attrName>style.visibility</p:attrName>
                                        </p:attrNameLst>
                                      </p:cBhvr>
                                      <p:to>
                                        <p:strVal val="visible"/>
                                      </p:to>
                                    </p:set>
                                    <p:anim calcmode="lin" valueType="num">
                                      <p:cBhvr>
                                        <p:cTn id="18" dur="500" fill="hold"/>
                                        <p:tgtEl>
                                          <p:spTgt spid="163851"/>
                                        </p:tgtEl>
                                        <p:attrNameLst>
                                          <p:attrName>ppt_w</p:attrName>
                                        </p:attrNameLst>
                                      </p:cBhvr>
                                      <p:tavLst>
                                        <p:tav tm="0">
                                          <p:val>
                                            <p:fltVal val="0"/>
                                          </p:val>
                                        </p:tav>
                                        <p:tav tm="100000">
                                          <p:val>
                                            <p:strVal val="#ppt_w"/>
                                          </p:val>
                                        </p:tav>
                                      </p:tavLst>
                                    </p:anim>
                                    <p:anim calcmode="lin" valueType="num">
                                      <p:cBhvr>
                                        <p:cTn id="19" dur="500" fill="hold"/>
                                        <p:tgtEl>
                                          <p:spTgt spid="1638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p:bldP spid="163850" grpId="0"/>
      <p:bldP spid="1638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2033</Words>
  <Application>Microsoft Office PowerPoint</Application>
  <PresentationFormat>On-screen Show (4:3)</PresentationFormat>
  <Paragraphs>184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4</cp:revision>
  <dcterms:created xsi:type="dcterms:W3CDTF">2019-01-09T16:33:22Z</dcterms:created>
  <dcterms:modified xsi:type="dcterms:W3CDTF">2019-01-10T01:27:43Z</dcterms:modified>
</cp:coreProperties>
</file>