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8" r:id="rId2"/>
    <p:sldId id="257" r:id="rId3"/>
    <p:sldId id="259" r:id="rId4"/>
    <p:sldId id="335" r:id="rId5"/>
    <p:sldId id="260" r:id="rId6"/>
    <p:sldId id="261" r:id="rId7"/>
    <p:sldId id="276" r:id="rId8"/>
    <p:sldId id="298" r:id="rId9"/>
    <p:sldId id="299" r:id="rId10"/>
    <p:sldId id="277" r:id="rId11"/>
    <p:sldId id="264" r:id="rId12"/>
    <p:sldId id="301" r:id="rId13"/>
    <p:sldId id="304" r:id="rId14"/>
    <p:sldId id="305" r:id="rId15"/>
    <p:sldId id="292" r:id="rId16"/>
    <p:sldId id="337" r:id="rId17"/>
    <p:sldId id="336" r:id="rId18"/>
    <p:sldId id="295" r:id="rId19"/>
    <p:sldId id="294" r:id="rId20"/>
    <p:sldId id="284" r:id="rId21"/>
    <p:sldId id="296" r:id="rId22"/>
    <p:sldId id="297" r:id="rId23"/>
    <p:sldId id="306" r:id="rId24"/>
    <p:sldId id="307" r:id="rId25"/>
    <p:sldId id="289" r:id="rId26"/>
    <p:sldId id="317" r:id="rId27"/>
    <p:sldId id="321" r:id="rId28"/>
    <p:sldId id="319" r:id="rId29"/>
    <p:sldId id="322" r:id="rId30"/>
    <p:sldId id="323" r:id="rId31"/>
    <p:sldId id="324" r:id="rId32"/>
    <p:sldId id="325" r:id="rId33"/>
    <p:sldId id="326" r:id="rId34"/>
    <p:sldId id="318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2C09E-F66F-4439-8A88-C5780110F859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E8C31-E6C2-4637-9DCB-4429C7A74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1D3C-1578-4332-AFCB-A5DDD1770F04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7920-1175-4FD6-A216-C0915F681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1D3C-1578-4332-AFCB-A5DDD1770F04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7920-1175-4FD6-A216-C0915F681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1D3C-1578-4332-AFCB-A5DDD1770F04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7920-1175-4FD6-A216-C0915F681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1D3C-1578-4332-AFCB-A5DDD1770F04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7920-1175-4FD6-A216-C0915F681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1D3C-1578-4332-AFCB-A5DDD1770F04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7920-1175-4FD6-A216-C0915F681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1D3C-1578-4332-AFCB-A5DDD1770F04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7920-1175-4FD6-A216-C0915F681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1D3C-1578-4332-AFCB-A5DDD1770F04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7920-1175-4FD6-A216-C0915F681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1D3C-1578-4332-AFCB-A5DDD1770F04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7920-1175-4FD6-A216-C0915F681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1D3C-1578-4332-AFCB-A5DDD1770F04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7920-1175-4FD6-A216-C0915F681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1D3C-1578-4332-AFCB-A5DDD1770F04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7920-1175-4FD6-A216-C0915F681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31D3C-1578-4332-AFCB-A5DDD1770F04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7920-1175-4FD6-A216-C0915F681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31D3C-1578-4332-AFCB-A5DDD1770F04}" type="datetimeFigureOut">
              <a:rPr lang="en-US" smtClean="0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A7920-1175-4FD6-A216-C0915F6810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vi.wikipedia.org/wiki/T%E1%BA%ADp_tin:Fat_man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&#224;i%20gi&#7843;ng%20PP\Tuan%204\Chu&#7849;n%20nh&#7919;ng%20con%20s&#7871;u%20b&#7857;ng%20gi&#7845;y%20,%20To&#225;n.%20hay\M&#297;%20n&#233;m%20bom%20v&#224;%20h&#7853;u%20qu&#7843;-%20nh&#7853;t%20-%20chu&#7849;n%203'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B&#224;i%20gi&#7843;ng%20PP\Chu&#7849;n%20nh&#7919;ng%20con%20s&#7871;u%20b&#7857;ng%20gi&#7845;y%20,%20To&#225;n\M&#297;%20n&#233;m%20bom%20v&#224;%20h&#7853;u%20qu&#7843;-%20nh&#7853;t%20-%20chu&#7849;n.wmv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apedia.mobi/vi/T%E1%BA%ADp_tin:A-Bomb_Dome_close-up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apedia.mobi/vi/T%E1%BA%ADp_tin:PaperCranes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&#224;i%20gi&#7843;ng%20PP\Tuan%204\Phim%20Mi%20nem%20bom%20nguyen%20tu%20xuong%20Nhat%20Ban.mp4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1066800"/>
            <a:ext cx="9143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THẦY, CÔ GIÁO VỀ DỰ CHUYÊN ĐỀ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90800" y="3048000"/>
            <a:ext cx="32323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TẬP ĐỌC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24536" y="4495800"/>
            <a:ext cx="394024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b="1" cap="all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cap="all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b="1" cap="all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b="1" cap="all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endParaRPr lang="en-US" b="1" cap="all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32984" y="50292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THẠCH BÀN A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57200" y="609600"/>
            <a:ext cx="8382000" cy="55626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27432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THI ĐỌC 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0668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xa-cô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20px-Fat_man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5029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200px-479px-Atomic_bla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0668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5334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PHIM MĨ NÉM BOM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  NHẬT BẢN VÀ HẬU QUẢ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Mĩ ném bom và hậu quả- nhật - chuẩn 3'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ĩ ném bom và hậu quả- nhật - chuẩ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4" name="Picture 4" descr="h12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74638"/>
            <a:ext cx="8820150" cy="5891212"/>
          </a:xfrm>
          <a:noFill/>
          <a:ln/>
        </p:spPr>
      </p:pic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611188" y="6165850"/>
            <a:ext cx="7704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Hi-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-ma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6-8-1945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90806095811-419-8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" y="152400"/>
            <a:ext cx="8207375" cy="5689600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685800" y="5943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Hi-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-ma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6-8-1945.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57200" y="533400"/>
            <a:ext cx="8382000" cy="55626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0" y="1828800"/>
            <a:ext cx="655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ÔN BÀI CŨ:</a:t>
            </a:r>
          </a:p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ai thành phố của Nhật Bản gần như bị san phẳ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152400"/>
            <a:ext cx="8569325" cy="5653088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457200" y="6096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Na-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9-8-1945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4212" name="Picture 4" descr="cms3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60350"/>
            <a:ext cx="8353425" cy="5616575"/>
          </a:xfrm>
          <a:noFill/>
          <a:ln/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950913" y="6088063"/>
            <a:ext cx="621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250825" y="6226175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Na-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9-8-1945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 descr="Một trong hàng trăm ngàn nạn nhân của vụ tấn công thảm khố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44450"/>
            <a:ext cx="9112250" cy="5976938"/>
          </a:xfrm>
          <a:prstGeom prst="rect">
            <a:avLst/>
          </a:prstGeom>
          <a:noFill/>
        </p:spPr>
      </p:pic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1547813" y="6092825"/>
            <a:ext cx="5780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0" y="5949950"/>
            <a:ext cx="9144000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1945</a:t>
            </a:r>
          </a:p>
          <a:p>
            <a:pPr>
              <a:spcBef>
                <a:spcPct val="50000"/>
              </a:spcBef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066800"/>
            <a:ext cx="868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066800"/>
            <a:ext cx="8458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tượng đài nhật bả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34950" y="869950"/>
            <a:ext cx="8820150" cy="545995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GB" sz="32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u="sng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GB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u="sng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3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GB" sz="3200" b="1" smtClean="0">
                <a:latin typeface="Times New Roman" pitchFamily="18" charset="0"/>
                <a:cs typeface="Times New Roman" pitchFamily="18" charset="0"/>
              </a:rPr>
              <a:t> Hi-rô-si-ma </a:t>
            </a:r>
            <a:r>
              <a:rPr lang="en-GB" sz="3200" b="1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3200" b="1" smtClean="0">
                <a:latin typeface="Times New Roman" pitchFamily="18" charset="0"/>
                <a:cs typeface="Times New Roman" pitchFamily="18" charset="0"/>
              </a:rPr>
              <a:t> quyên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3200" b="1" smtClean="0">
                <a:latin typeface="Times New Roman" pitchFamily="18" charset="0"/>
                <a:cs typeface="Times New Roman" pitchFamily="18" charset="0"/>
              </a:rPr>
              <a:t> tượng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smtClean="0">
                <a:latin typeface="Times New Roman" pitchFamily="18" charset="0"/>
                <a:cs typeface="Times New Roman" pitchFamily="18" charset="0"/>
              </a:rPr>
              <a:t>đài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sếu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H="1">
            <a:off x="3124367" y="2539285"/>
            <a:ext cx="143669" cy="495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8966200" y="3725382"/>
            <a:ext cx="88900" cy="52194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>
            <a:off x="2131403" y="3126172"/>
            <a:ext cx="123032" cy="5064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3352800" y="2362201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3768725" y="2971800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 flipV="1">
            <a:off x="2315950" y="3599928"/>
            <a:ext cx="19567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 flipV="1">
            <a:off x="2192919" y="4245735"/>
            <a:ext cx="12954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 flipV="1">
            <a:off x="304800" y="6152882"/>
            <a:ext cx="984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 flipV="1">
            <a:off x="3488319" y="6143223"/>
            <a:ext cx="146468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5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animBg="1"/>
      <p:bldP spid="16388" grpId="0" animBg="1"/>
      <p:bldP spid="16389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57200" y="609600"/>
            <a:ext cx="8382000" cy="55626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7432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THI ĐỌC DIỄN CẢM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8" name="Picture 4" descr="awesome_flower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611188" y="1916113"/>
            <a:ext cx="7705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1800"/>
              <a:t>    </a:t>
            </a:r>
            <a:endParaRPr lang="en-GB" sz="2400" b="1">
              <a:solidFill>
                <a:srgbClr val="FF0066"/>
              </a:solidFill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84213" y="5661025"/>
            <a:ext cx="7920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Xa-xa-cô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539750" y="4714875"/>
            <a:ext cx="7993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1800"/>
              <a:t>    </a:t>
            </a:r>
            <a:endParaRPr lang="en-GB" sz="2400" b="1">
              <a:solidFill>
                <a:srgbClr val="FF0066"/>
              </a:solidFill>
            </a:endParaRPr>
          </a:p>
        </p:txBody>
      </p:sp>
      <p:pic>
        <p:nvPicPr>
          <p:cNvPr id="57355" name="Picture 11" descr="15_le1837-4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88913"/>
            <a:ext cx="5545138" cy="53276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284" name="Picture 4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7285" name="Picture 5" descr="A-Bomb_Dome_close-up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052513"/>
            <a:ext cx="8064500" cy="5472112"/>
          </a:xfrm>
          <a:prstGeom prst="rect">
            <a:avLst/>
          </a:prstGeom>
          <a:noFill/>
        </p:spPr>
      </p:pic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sz="24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GB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GB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GB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GB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GB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Hi- </a:t>
            </a:r>
            <a:r>
              <a:rPr lang="en-GB" sz="24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GB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4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GB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ma </a:t>
            </a:r>
            <a:r>
              <a:rPr lang="en-GB" sz="24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UNESCO </a:t>
            </a:r>
            <a:r>
              <a:rPr lang="en-GB" sz="24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GB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GB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GB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GB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GB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GB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4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1996</a:t>
            </a: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Tranh minh hoa chu de Canh chim hoa binh[1]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66CC"/>
              </a:gs>
              <a:gs pos="50000">
                <a:schemeClr val="accent1"/>
              </a:gs>
              <a:gs pos="100000">
                <a:srgbClr val="FF66CC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pic>
        <p:nvPicPr>
          <p:cNvPr id="98309" name="Picture 5" descr="090806122947-248-7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2888"/>
            <a:ext cx="9144000" cy="6048376"/>
          </a:xfrm>
          <a:prstGeom prst="rect">
            <a:avLst/>
          </a:prstGeom>
          <a:noFill/>
        </p:spPr>
      </p:pic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0" y="573405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GB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GB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GB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66 </a:t>
            </a:r>
            <a:r>
              <a:rPr lang="en-GB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GB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GB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GB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GB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GB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GB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GB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GB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( 6-8-1945</a:t>
            </a:r>
            <a:r>
              <a:rPr lang="en-GB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6-8-2011 )</a:t>
            </a:r>
            <a:endParaRPr lang="en-GB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41" name="Picture 5" descr="Japan_Hiroshima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</p:spPr>
      </p:pic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0" y="6237288"/>
            <a:ext cx="89646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900" name="Picture 4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323850" y="5949950"/>
            <a:ext cx="8523288" cy="70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88872" anchor="ctr">
            <a:spAutoFit/>
          </a:bodyPr>
          <a:lstStyle/>
          <a:p>
            <a:pPr algn="ctr"/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Hiroshima.</a:t>
            </a:r>
          </a:p>
        </p:txBody>
      </p:sp>
      <p:pic>
        <p:nvPicPr>
          <p:cNvPr id="80906" name="Picture 10" descr="h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24" name="Picture 4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179388" y="6237288"/>
            <a:ext cx="7861126" cy="45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88872" anchor="ctr">
            <a:spAutoFit/>
          </a:bodyPr>
          <a:lstStyle/>
          <a:p>
            <a:pPr algn="ctr"/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GB" sz="2400" b="1" dirty="0"/>
              <a:t>.</a:t>
            </a:r>
          </a:p>
        </p:txBody>
      </p:sp>
      <p:pic>
        <p:nvPicPr>
          <p:cNvPr id="81932" name="Picture 12" descr="h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165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lowergraphi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0" y="236220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TẠM BIỆT QUÝ THẦY CÔ</a:t>
            </a:r>
            <a:endParaRPr lang="en-US" sz="54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16" descr="ROTSTAR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6" descr="ROTSTAR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6" descr="ROTSTAR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0" descr="1 (1820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867275"/>
            <a:ext cx="14478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0" descr="1 (1820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62500"/>
            <a:ext cx="152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0" descr="1 (1820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4808538"/>
            <a:ext cx="1490663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20" descr="1 (1820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4913313"/>
            <a:ext cx="1414463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20" descr="1 (1820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4703763"/>
            <a:ext cx="1566863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20" descr="1 (1820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648200"/>
            <a:ext cx="16081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20" descr="1 (1820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4724400"/>
            <a:ext cx="15525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20" descr="1 (1820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808538"/>
            <a:ext cx="1490663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20" descr="1 (1820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852988"/>
            <a:ext cx="1458913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20" descr="1 (1820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700588"/>
            <a:ext cx="156845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20" descr="1 (1820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5088" y="4852988"/>
            <a:ext cx="1458912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6" descr="ROTSTAR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16" descr="ROTSTAR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16" descr="ROTSTAR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16" descr="ROTSTAR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16" descr="ROTSTAR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2" descr="bar1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368675"/>
            <a:ext cx="73914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3972" name="Picture 4" descr="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3973" name="Picture 5" descr="avat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</p:spPr>
      </p:pic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179388" y="6126163"/>
            <a:ext cx="8713787" cy="32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17457" rIns="0" bIns="0" anchor="ctr">
            <a:spAutoFit/>
          </a:bodyPr>
          <a:lstStyle/>
          <a:p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GB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NHẬT BẢN </a:t>
            </a:r>
            <a:r>
              <a:rPr lang="en-GB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nguyện</a:t>
            </a:r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GB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4" name="Picture 4" descr="PaperCran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52400" y="6010275"/>
            <a:ext cx="8762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0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hạc</a:t>
            </a:r>
            <a:r>
              <a:rPr lang="en-GB" sz="2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GB" sz="2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GB" sz="2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GB" sz="2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2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GB" sz="2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2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GB" sz="2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GB" sz="2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GB" sz="20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endParaRPr lang="en-GB" sz="2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4" name="Picture 4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081013231921-473-5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84963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331913" y="5949950"/>
            <a:ext cx="6624637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lồng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latin typeface="Times New Roman" pitchFamily="18" charset="0"/>
                <a:cs typeface="Times New Roman" pitchFamily="18" charset="0"/>
              </a:rPr>
              <a:t>niệm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him Mi nem bom nguyen tu xuong Nhat Ba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5334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627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hung con seu bang giay"/>
          <p:cNvPicPr>
            <a:picLocks noChangeAspect="1" noChangeArrowheads="1"/>
          </p:cNvPicPr>
          <p:nvPr/>
        </p:nvPicPr>
        <p:blipFill>
          <a:blip r:embed="rId2">
            <a:lum contrast="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57200" y="838200"/>
            <a:ext cx="8077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…..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Hi-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ma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 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644 con.</a:t>
            </a:r>
          </a:p>
          <a:p>
            <a:pPr algn="just">
              <a:spcBef>
                <a:spcPct val="50000"/>
              </a:spcBef>
            </a:pP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42910" y="571480"/>
            <a:ext cx="3214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 u="sng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3600" b="1" u="sng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u="sng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3600" b="1" u="sng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36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GB" b="1" dirty="0">
                <a:solidFill>
                  <a:srgbClr val="800080"/>
                </a:solidFill>
              </a:rPr>
              <a:t>                            </a:t>
            </a:r>
            <a:endParaRPr lang="en-GB" b="1" u="sng" dirty="0">
              <a:solidFill>
                <a:srgbClr val="800080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1000" y="1752600"/>
            <a:ext cx="8451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42976" y="1714488"/>
            <a:ext cx="24545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16- 7- 1945,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657600" y="1752600"/>
            <a:ext cx="29546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Hi- </a:t>
            </a:r>
            <a:r>
              <a:rPr lang="en-GB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GB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GB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ma,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143000" y="2362200"/>
            <a:ext cx="29803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Na- </a:t>
            </a:r>
            <a:r>
              <a:rPr lang="en-GB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GB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GB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GB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267200" y="2362200"/>
            <a:ext cx="1800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100 000,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3124200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1066800"/>
            <a:ext cx="8280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Nằm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trong bệnh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nhẩm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đếm từng ngày còn lại của đời mình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cô bé ngây thơ tin vào một truyền thuyết nói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nếu gấp đủ một nghìn con sếu bằng giấy treo quanh phòng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sẽ khỏi bệnh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685800"/>
            <a:ext cx="8280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Nằm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bệnh </a:t>
            </a:r>
            <a:r>
              <a:rPr lang="vi-VN" sz="3600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nhẩm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đếm từng ngày còn lại của đời 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vi-VN" sz="36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cô bé ngây thơ tin vào một truyền thuyết nói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nếu gấp đủ một nghìn con sếu bằng giấy treo quanh 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vi-VN" sz="36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em sẽ khỏi </a:t>
            </a:r>
            <a:r>
              <a:rPr lang="vi-VN" sz="360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vi-VN" sz="36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711</Words>
  <Application>Microsoft Office PowerPoint</Application>
  <PresentationFormat>On-screen Show (4:3)</PresentationFormat>
  <Paragraphs>66</Paragraphs>
  <Slides>42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Tien Ich May Tinh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Tien Duat</dc:creator>
  <cp:lastModifiedBy>AMIN</cp:lastModifiedBy>
  <cp:revision>45</cp:revision>
  <dcterms:created xsi:type="dcterms:W3CDTF">2017-09-18T05:20:00Z</dcterms:created>
  <dcterms:modified xsi:type="dcterms:W3CDTF">2018-09-24T03:29:47Z</dcterms:modified>
</cp:coreProperties>
</file>