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8810-2733-47AF-BEEB-C6EA6F6FC71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D85A9-75CD-4B26-9333-E238BEE9B8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D85A9-75CD-4B26-9333-E238BEE9B8D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B555-8CB4-4BB0-AB65-9FEE0DBA893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860C-6959-4A11-88DF-2F73C912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B555-8CB4-4BB0-AB65-9FEE0DBA893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860C-6959-4A11-88DF-2F73C912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B555-8CB4-4BB0-AB65-9FEE0DBA893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860C-6959-4A11-88DF-2F73C912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B555-8CB4-4BB0-AB65-9FEE0DBA893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860C-6959-4A11-88DF-2F73C912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B555-8CB4-4BB0-AB65-9FEE0DBA893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860C-6959-4A11-88DF-2F73C912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B555-8CB4-4BB0-AB65-9FEE0DBA893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860C-6959-4A11-88DF-2F73C912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B555-8CB4-4BB0-AB65-9FEE0DBA893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860C-6959-4A11-88DF-2F73C912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B555-8CB4-4BB0-AB65-9FEE0DBA893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860C-6959-4A11-88DF-2F73C912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B555-8CB4-4BB0-AB65-9FEE0DBA893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860C-6959-4A11-88DF-2F73C912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B555-8CB4-4BB0-AB65-9FEE0DBA893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860C-6959-4A11-88DF-2F73C912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B555-8CB4-4BB0-AB65-9FEE0DBA893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860C-6959-4A11-88DF-2F73C912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FB555-8CB4-4BB0-AB65-9FEE0DBA893A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D860C-6959-4A11-88DF-2F73C9120C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0" y="2514600"/>
            <a:ext cx="5943600" cy="205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DỤC LỚP 2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BÀI: QUAY PHẢI , QUAY TRÁI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 TRÒ CHƠI “ NHANH LÊN BẠN ƠI”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dirty="0"/>
              <a:t>GV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HS </a:t>
            </a:r>
            <a:r>
              <a:rPr lang="en-US" dirty="0" err="1"/>
              <a:t>thả</a:t>
            </a:r>
            <a:r>
              <a:rPr lang="en-US" dirty="0"/>
              <a:t> </a:t>
            </a:r>
            <a:r>
              <a:rPr lang="en-US" dirty="0" err="1"/>
              <a:t>lỏng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 </a:t>
            </a:r>
            <a:r>
              <a:rPr lang="en-US" dirty="0" err="1"/>
              <a:t>hồi</a:t>
            </a:r>
            <a:r>
              <a:rPr lang="en-US" dirty="0"/>
              <a:t> </a:t>
            </a:r>
            <a:r>
              <a:rPr lang="en-US" dirty="0" err="1"/>
              <a:t>tĩnh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- GV </a:t>
            </a:r>
            <a:r>
              <a:rPr lang="en-US" dirty="0" err="1"/>
              <a:t>cùng</a:t>
            </a:r>
            <a:r>
              <a:rPr lang="en-US" dirty="0"/>
              <a:t> HS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 </a:t>
            </a:r>
            <a:r>
              <a:rPr lang="en-US" dirty="0" err="1"/>
              <a:t>bài</a:t>
            </a:r>
            <a:endParaRPr lang="en-US" dirty="0"/>
          </a:p>
          <a:p>
            <a:pPr>
              <a:buNone/>
            </a:pPr>
            <a:r>
              <a:rPr lang="en-US" dirty="0"/>
              <a:t>- GV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,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giờ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4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Oval 4"/>
          <p:cNvSpPr/>
          <p:nvPr/>
        </p:nvSpPr>
        <p:spPr>
          <a:xfrm>
            <a:off x="1600200" y="2057400"/>
            <a:ext cx="6172200" cy="2362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XIN CHÂN THÀNH CẢM ƠN!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ĐHĐN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 à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luật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gối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dóng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*.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quay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4343400" cy="298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4343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quay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05000"/>
            <a:ext cx="84582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GV HƯỚNG DẪN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–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sửa.Cán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!”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nhẹn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ĐỘI HÌNH TRÒ CHƠI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133600"/>
            <a:ext cx="7696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372</Words>
  <Application>Microsoft Office PowerPoint</Application>
  <PresentationFormat>On-screen Show (4:3)</PresentationFormat>
  <Paragraphs>30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. Mục tiêu:  </vt:lpstr>
      <vt:lpstr>. Phần mở đầu: </vt:lpstr>
      <vt:lpstr>Slide 4</vt:lpstr>
      <vt:lpstr> Tập hợp hàng dọc, dóng hàng, điểm số từ 1 đến hết.   *. Học quay phải, quay trái </vt:lpstr>
      <vt:lpstr>*. Học quay phải, quay trái</vt:lpstr>
      <vt:lpstr>GV HƯỚNG DẪN</vt:lpstr>
      <vt:lpstr>Trò chơi: “Nhanh lên bạn ơi !” </vt:lpstr>
      <vt:lpstr>ĐỘI HÌNH TRÒ CHƠI</vt:lpstr>
      <vt:lpstr>Phần kết thúc: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htc</dc:creator>
  <cp:lastModifiedBy>htc</cp:lastModifiedBy>
  <cp:revision>3</cp:revision>
  <dcterms:created xsi:type="dcterms:W3CDTF">2019-08-08T06:12:25Z</dcterms:created>
  <dcterms:modified xsi:type="dcterms:W3CDTF">2019-08-08T06:36:10Z</dcterms:modified>
</cp:coreProperties>
</file>