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7695-817F-4125-804A-987B82BE2A4F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42985-E044-4667-8587-6089FBA5ED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71311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990600" y="1600200"/>
            <a:ext cx="7162800" cy="28194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3: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XIN CHÂN THÀNH CẢM ƠN!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905000" y="1676400"/>
            <a:ext cx="5181600" cy="4114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gối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số,quay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9201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tĩnh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GV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-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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>
                <a:sym typeface="Wingdings"/>
              </a:rPr>
              <a:t></a:t>
            </a:r>
            <a:endParaRPr lang="en-US" dirty="0"/>
          </a:p>
          <a:p>
            <a:r>
              <a:rPr lang="en-US" dirty="0">
                <a:sym typeface="Wingdings"/>
              </a:rPr>
              <a:t>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>
                <a:sym typeface="Wingdings"/>
              </a:rPr>
              <a:t>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I. Mục tiêu</vt:lpstr>
      <vt:lpstr>Phần mở đầu:</vt:lpstr>
      <vt:lpstr>Ôn tập</vt:lpstr>
      <vt:lpstr>Ôn đi vượt chướng ngại vật. </vt:lpstr>
      <vt:lpstr>Trò chơi : “Thi xếp hàng” </vt:lpstr>
      <vt:lpstr>Đội hình trò chơi :</vt:lpstr>
      <vt:lpstr>III. Phần kết thúc: </vt:lpstr>
      <vt:lpstr>- Đội hình kết thúc : </vt:lpstr>
      <vt:lpstr>XIN CHÂN THÀNH CẢM ƠN!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htc</dc:creator>
  <cp:lastModifiedBy>htc</cp:lastModifiedBy>
  <cp:revision>2</cp:revision>
  <dcterms:created xsi:type="dcterms:W3CDTF">2019-08-08T04:43:06Z</dcterms:created>
  <dcterms:modified xsi:type="dcterms:W3CDTF">2019-08-08T04:59:55Z</dcterms:modified>
</cp:coreProperties>
</file>