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C323-BBC5-4429-AD84-799F799A22DC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26E76-D0C0-4DED-93E1-5AF31ADC99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47800" y="2362200"/>
            <a:ext cx="61722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sếp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XIN CHÂN THÀNH CẢM ƠN!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eart 4"/>
          <p:cNvSpPr/>
          <p:nvPr/>
        </p:nvSpPr>
        <p:spPr>
          <a:xfrm>
            <a:off x="2971800" y="2209800"/>
            <a:ext cx="3200400" cy="2667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I, MỤC TIÊU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304800" y="304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II, NỘI DUNG BÀI HỌC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gối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0"/>
            <a:ext cx="8686800" cy="343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”. 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/>
              <a:t> -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Cho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–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hô</a:t>
            </a:r>
            <a:r>
              <a:rPr lang="en-US" dirty="0"/>
              <a:t> Hs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, </a:t>
            </a:r>
            <a:r>
              <a:rPr lang="en-US" dirty="0" err="1"/>
              <a:t>chú</a:t>
            </a:r>
            <a:r>
              <a:rPr lang="en-US" dirty="0"/>
              <a:t> ý </a:t>
            </a:r>
            <a:r>
              <a:rPr lang="en-US" dirty="0" err="1"/>
              <a:t>uốn</a:t>
            </a:r>
            <a:r>
              <a:rPr lang="en-US" dirty="0"/>
              <a:t> </a:t>
            </a:r>
            <a:r>
              <a:rPr lang="en-US" dirty="0" err="1"/>
              <a:t>nắn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.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chia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.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cuối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đua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,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tuyên</a:t>
            </a:r>
            <a:r>
              <a:rPr lang="en-US" dirty="0"/>
              <a:t> </a:t>
            </a:r>
            <a:r>
              <a:rPr lang="en-US" dirty="0" err="1"/>
              <a:t>dương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4-6’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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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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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ebdings"/>
              </a:rPr>
              <a:t>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305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I, MỤC TIÊU</vt:lpstr>
      <vt:lpstr>II, NỘI DUNG BÀI HỌC</vt:lpstr>
      <vt:lpstr>Đội hình điểm số từ 1 đến hết</vt:lpstr>
      <vt:lpstr>Học trò chơi “ Thi xếp hàng”.  </vt:lpstr>
      <vt:lpstr>Yêu cầu</vt:lpstr>
      <vt:lpstr>Tập hợp hàng ngang</vt:lpstr>
      <vt:lpstr>Đội hình trò chơi</vt:lpstr>
      <vt:lpstr>Kết thúc</vt:lpstr>
      <vt:lpstr>XIN CHÂN THÀNH CẢM ƠN!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htc</dc:creator>
  <cp:lastModifiedBy>htc</cp:lastModifiedBy>
  <cp:revision>4</cp:revision>
  <dcterms:created xsi:type="dcterms:W3CDTF">2019-08-08T04:07:54Z</dcterms:created>
  <dcterms:modified xsi:type="dcterms:W3CDTF">2019-08-08T04:43:01Z</dcterms:modified>
</cp:coreProperties>
</file>