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9" r:id="rId4"/>
    <p:sldId id="256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71" r:id="rId13"/>
    <p:sldId id="269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2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15748-4B59-4C28-B7C2-D85048AE9C67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84747-395A-4E5E-B686-45840EF3C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DF5D3-40BE-45F7-90E2-784BE4806DC4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2D35-7665-46FE-AB93-13B37449F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E355A-394F-40B2-A0E5-075E4A8C4B8F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31CF-49A0-4816-912D-3201F2E55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8DD80-2AD1-4A97-8B7C-448040B08332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0A95-B0B9-454C-A3A4-8398145D6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C9BDC-1D2E-44C8-B280-AE465F8336E6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BCF4B-887D-4EE3-A7E8-65B240F48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5535E-FA83-4BFA-9480-788E0E4AC253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C059E-3EDF-41BE-8F0A-03ADF7ACB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B1348-54DF-474E-9ADD-0E5A3F8671B9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EA746-83BC-4E80-A89F-CDB714E56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97856-6AF9-4961-AF48-13AC054B7C07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3BEED-554E-437D-9B04-E5FAD240E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F2E94-0301-4C3D-89BB-2F25815C2F17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3141F-7263-401A-A748-5FA07ED95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4F1A9-FD7F-4C30-A0C6-7531D702FE5A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1102B-0AB5-4847-AC18-77E1D14D6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3F250-D771-4270-B632-A36C5EBC9419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0566D-5DC9-4678-81C7-D0D384C04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0CF8AC-76BD-4B2A-BD2F-14CB7FA36862}" type="datetimeFigureOut">
              <a:rPr lang="en-US"/>
              <a:pPr>
                <a:defRPr/>
              </a:pPr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101A6C-00BD-4239-A38B-9A45A8ED3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sạm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nghênh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ả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kềnh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lồi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yếm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lăng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nghênh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Trũi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ĐỌC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Mùa thu mới chớm nhưng nước đã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vắt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trông thấy cả hòn cuội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trắng tin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nằm dưới đáy.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sạm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nghênh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ả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kềnh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lồi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yếm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nghênh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848100" y="18669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8039100" y="18669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333500" y="28575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409700" y="28575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067300" y="28575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171700" y="33147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829300" y="33147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753100" y="33147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543300" y="37719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838700" y="42291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324100" y="47625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247900" y="47625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38700" y="52197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762500" y="52197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943100" y="52197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933700" y="62103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8267700" y="62103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8343900" y="6210300"/>
            <a:ext cx="4572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Câu hỏi 1: Các bạn gái khen Hà thế nào?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Câu hỏi 2: Nghe lời thầy, Tuấn đã làm gì?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>
          <a:xfrm>
            <a:off x="1676400" y="3048000"/>
            <a:ext cx="6400800" cy="1752600"/>
          </a:xfrm>
        </p:spPr>
        <p:txBody>
          <a:bodyPr/>
          <a:lstStyle/>
          <a:p>
            <a:endParaRPr lang="en-US" sz="5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600200"/>
            <a:ext cx="3288336" cy="923330"/>
          </a:xfrm>
          <a:prstGeom prst="rect">
            <a:avLst/>
          </a:prstGeom>
          <a:noFill/>
        </p:spPr>
        <p:txBody>
          <a:bodyPr wrap="none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7" name="Rectangle 6"/>
          <p:cNvSpPr/>
          <p:nvPr/>
        </p:nvSpPr>
        <p:spPr>
          <a:xfrm>
            <a:off x="2046500" y="2967335"/>
            <a:ext cx="564770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TRÊN CHIẾC BÈ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Trũi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vắt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vó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Đoạn 1: Từ đầu cho đến băng băng.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Đoạn 2: Đoạn còn lại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Mùa thu mới chớm nhưng nước đã trong vắt, trông thấy cả hòn cuội trắng tin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nằm dưới đáy.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771900" y="2705100"/>
            <a:ext cx="533400" cy="152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1333500" y="3619500"/>
            <a:ext cx="6096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485900" y="3619500"/>
            <a:ext cx="6096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8001000" y="2667000"/>
            <a:ext cx="533400" cy="228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05600" y="2971800"/>
            <a:ext cx="12954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48200" y="3505200"/>
            <a:ext cx="1524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229600" cy="4525963"/>
          </a:xfrm>
        </p:spPr>
        <p:txBody>
          <a:bodyPr/>
          <a:lstStyle/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Những anh gọng vó đen sạm, gầy và cao, nghênh cặp chân gọng vó đứng trên bãi lầy bái phục nhìn theo chúng tôi.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057900" y="1790700"/>
            <a:ext cx="533400" cy="152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8267700" y="1790700"/>
            <a:ext cx="533400" cy="152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1333500" y="2857500"/>
            <a:ext cx="533400" cy="152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6896100" y="2857500"/>
            <a:ext cx="533400" cy="152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6743700" y="2857500"/>
            <a:ext cx="533400" cy="152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724400" y="2209800"/>
            <a:ext cx="14478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00200" y="3276600"/>
            <a:ext cx="14478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2133600"/>
            <a:ext cx="6858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96200" y="2133600"/>
            <a:ext cx="762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Trũi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Trũi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bèo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09600" y="2819400"/>
            <a:ext cx="685800" cy="5334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24000"/>
            <a:ext cx="7924799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 - &amp;quot;KIỂM TRA BÀI CŨ&amp;quot;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56&quot;/&gt;&lt;/object&gt;&lt;object type=&quot;3&quot; unique_id=&quot;10007&quot;&gt;&lt;property id=&quot;20148&quot; value=&quot;5&quot;/&gt;&lt;property id=&quot;20300&quot; value=&quot;Slide 6 - &amp;quot;Bài đọc được chia thành 2 đoạn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Luyện đọc từ khó&amp;quot;&quot;/&gt;&lt;property id=&quot;20307&quot; value=&quot;260&quot;/&gt;&lt;/object&gt;&lt;object type=&quot;3&quot; unique_id=&quot;10044&quot;&gt;&lt;property id=&quot;20148&quot; value=&quot;5&quot;/&gt;&lt;property id=&quot;20300&quot; value=&quot;Slide 7 - &amp;quot;Luyện đọc câu&amp;quot;&quot;/&gt;&lt;property id=&quot;20307&quot; value=&quot;262&quot;/&gt;&lt;/object&gt;&lt;object type=&quot;3&quot; unique_id=&quot;10045&quot;&gt;&lt;property id=&quot;20148&quot; value=&quot;5&quot;/&gt;&lt;property id=&quot;20300&quot; value=&quot;Slide 8&quot;/&gt;&lt;property id=&quot;20307&quot; value=&quot;264&quot;/&gt;&lt;/object&gt;&lt;object type=&quot;3&quot; unique_id=&quot;10046&quot;&gt;&lt;property id=&quot;20148&quot; value=&quot;5&quot;/&gt;&lt;property id=&quot;20300&quot; value=&quot;Slide 9 - &amp;quot;Tìm hiểu bài&amp;quot;&quot;/&gt;&lt;property id=&quot;20307&quot; value=&quot;265&quot;/&gt;&lt;/object&gt;&lt;object type=&quot;3&quot; unique_id=&quot;10109&quot;&gt;&lt;property id=&quot;20148&quot; value=&quot;5&quot;/&gt;&lt;property id=&quot;20300&quot; value=&quot;Slide 1&quot;/&gt;&lt;property id=&quot;20307&quot; value=&quot;270&quot;/&gt;&lt;/object&gt;&lt;object type=&quot;3&quot; unique_id=&quot;10110&quot;&gt;&lt;property id=&quot;20148&quot; value=&quot;5&quot;/&gt;&lt;property id=&quot;20300&quot; value=&quot;Slide 10 - &amp;quot;&amp;#x0D;&amp;#x0A;&amp;quot;&quot;/&gt;&lt;property id=&quot;20307&quot; value=&quot;267&quot;/&gt;&lt;/object&gt;&lt;object type=&quot;3&quot; unique_id=&quot;10111&quot;&gt;&lt;property id=&quot;20148&quot; value=&quot;5&quot;/&gt;&lt;property id=&quot;20300&quot; value=&quot;Slide 11 - &amp;quot;Nội dung chính&amp;quot;&quot;/&gt;&lt;property id=&quot;20307&quot; value=&quot;268&quot;/&gt;&lt;/object&gt;&lt;object type=&quot;3&quot; unique_id=&quot;10112&quot;&gt;&lt;property id=&quot;20148&quot; value=&quot;5&quot;/&gt;&lt;property id=&quot;20300&quot; value=&quot;Slide 13&quot;/&gt;&lt;property id=&quot;20307&quot; value=&quot;269&quot;/&gt;&lt;/object&gt;&lt;object type=&quot;3&quot; unique_id=&quot;10128&quot;&gt;&lt;property id=&quot;20148&quot; value=&quot;5&quot;/&gt;&lt;property id=&quot;20300&quot; value=&quot;Slide 12 - &amp;quot;LUYỆN ĐỌC&amp;quot;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314</Words>
  <Application>Microsoft Office PowerPoint</Application>
  <PresentationFormat>On-screen Show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ÔN BÀI CŨ</vt:lpstr>
      <vt:lpstr>PowerPoint Presentation</vt:lpstr>
      <vt:lpstr>PowerPoint Presentation</vt:lpstr>
      <vt:lpstr>Luyện đọc từ khó</vt:lpstr>
      <vt:lpstr>Bài đọc được chia thành 2 đoạn</vt:lpstr>
      <vt:lpstr>Luyện đọc câu</vt:lpstr>
      <vt:lpstr>PowerPoint Presentation</vt:lpstr>
      <vt:lpstr>Tìm hiểu bài</vt:lpstr>
      <vt:lpstr> </vt:lpstr>
      <vt:lpstr>Nội dung chính</vt:lpstr>
      <vt:lpstr>LUYỆN ĐỌC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Windows User</cp:lastModifiedBy>
  <cp:revision>70</cp:revision>
  <dcterms:created xsi:type="dcterms:W3CDTF">2016-09-23T14:31:10Z</dcterms:created>
  <dcterms:modified xsi:type="dcterms:W3CDTF">2018-01-21T02:21:10Z</dcterms:modified>
</cp:coreProperties>
</file>