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8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1" r:id="rId14"/>
    <p:sldId id="278" r:id="rId15"/>
    <p:sldId id="279" r:id="rId16"/>
    <p:sldId id="290" r:id="rId17"/>
    <p:sldId id="286" r:id="rId18"/>
    <p:sldId id="28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FC"/>
    <a:srgbClr val="7DAE0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078A-92A1-4AE7-A69A-3795DB785D78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file:///C:\Users\trunghieu\Downloads\HaNoiCuaTuoiTho-V.A-2639705%20(mp3cut.net).mp3" TargetMode="External"/><Relationship Id="rId1" Type="http://schemas.microsoft.com/office/2007/relationships/media" Target="file:///C:\Users\trunghieu\Downloads\HaNoiCuaTuoiTho-V.A-2639705%20(mp3cut.net)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ud9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32750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hildre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60960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hildre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096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685800"/>
            <a:ext cx="7772400" cy="5943600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13761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Chào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mừng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thầy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cô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giáo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tới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dự</a:t>
            </a:r>
            <a:r>
              <a:rPr lang="en-US" sz="6000" b="1" kern="10" dirty="0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B7105"/>
                </a:solidFill>
                <a:latin typeface="Times New Roman"/>
                <a:cs typeface="Times New Roman"/>
              </a:rPr>
              <a:t>giờ</a:t>
            </a:r>
            <a:endParaRPr lang="en-US" sz="6000" b="1" kern="10" dirty="0">
              <a:ln w="9525" cmpd="sng">
                <a:solidFill>
                  <a:schemeClr val="bg1"/>
                </a:solidFill>
                <a:round/>
                <a:headEnd/>
                <a:tailEnd/>
              </a:ln>
              <a:solidFill>
                <a:srgbClr val="BB7105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4" descr="Book-09"/>
          <p:cNvPicPr>
            <a:picLocks noChangeAspect="1" noChangeArrowheads="1"/>
          </p:cNvPicPr>
          <p:nvPr/>
        </p:nvPicPr>
        <p:blipFill>
          <a:blip r:embed="rId5">
            <a:lum bright="-12000" contrast="14000"/>
          </a:blip>
          <a:srcRect/>
          <a:stretch>
            <a:fillRect/>
          </a:stretch>
        </p:blipFill>
        <p:spPr bwMode="auto">
          <a:xfrm>
            <a:off x="3352800" y="1600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124200" y="4419600"/>
            <a:ext cx="373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7B11B"/>
                </a:solidFill>
                <a:latin typeface="Algerian" pitchFamily="82" charset="0"/>
              </a:rPr>
              <a:t>LỚP </a:t>
            </a:r>
            <a:r>
              <a:rPr lang="en-US" sz="5400" b="1" dirty="0" smtClean="0">
                <a:solidFill>
                  <a:srgbClr val="07B11B"/>
                </a:solidFill>
                <a:latin typeface="Algerian" pitchFamily="82" charset="0"/>
              </a:rPr>
              <a:t>3A3</a:t>
            </a:r>
            <a:endParaRPr lang="en-US" sz="5400" b="1" dirty="0">
              <a:solidFill>
                <a:srgbClr val="07B11B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352800"/>
            <a:ext cx="5410200" cy="9906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Algerian" pitchFamily="82" charset="0"/>
              </a:rPr>
              <a:t>MÔN: 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152400" y="1524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2.Hãy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57200" y="1905000"/>
            <a:ext cx="1867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V="1">
            <a:off x="1524000" y="1676400"/>
            <a:ext cx="24384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524000" y="2209800"/>
            <a:ext cx="2362200" cy="457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524000" y="2362200"/>
            <a:ext cx="22860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038600" y="1295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892306" y="1905000"/>
            <a:ext cx="1289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962400" y="2438400"/>
            <a:ext cx="1874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810000" y="3124200"/>
            <a:ext cx="316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524000" y="2286000"/>
            <a:ext cx="2362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100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609600" y="4876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3886200" y="3810000"/>
            <a:ext cx="3808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3810000" y="4495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3962401" y="5029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3886200" y="59537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3886200" y="5562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flipV="1">
            <a:off x="1371600" y="4267200"/>
            <a:ext cx="2514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371600" y="4876800"/>
            <a:ext cx="2514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371600" y="5181600"/>
            <a:ext cx="2590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371600" y="5257800"/>
            <a:ext cx="2514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371600" y="5334000"/>
            <a:ext cx="2438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3.Vì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giỏi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quê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" y="3200400"/>
            <a:ext cx="609600" cy="6096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239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hlink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dung: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	</a:t>
            </a:r>
            <a:r>
              <a:rPr lang="en-US" sz="54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Ca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ngợi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vẻ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hương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hương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0000FF"/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tha</a:t>
            </a:r>
            <a:r>
              <a:rPr lang="en-US" sz="54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thiết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nhỏ</a:t>
            </a:r>
            <a:r>
              <a:rPr lang="en-US" sz="54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hlink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35" y="795835"/>
            <a:ext cx="40695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135" y="754639"/>
            <a:ext cx="449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712" y="26850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0935" y="205373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0935" y="334913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554" y="4204860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674" y="4640831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935" y="5066646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7500" y="1610385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0001" y="2479970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6699" y="3327901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9665" y="4173475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8135" y="37587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9839" y="5024637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6500" y="6307075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 flipH="1">
            <a:off x="3491335" y="2195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 flipH="1">
            <a:off x="3415135" y="2195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H="1">
            <a:off x="2043535" y="2119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 flipH="1">
            <a:off x="2805535" y="1357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59"/>
          <p:cNvSpPr>
            <a:spLocks noChangeShapeType="1"/>
          </p:cNvSpPr>
          <p:nvPr/>
        </p:nvSpPr>
        <p:spPr bwMode="auto">
          <a:xfrm flipH="1">
            <a:off x="3186535" y="4862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H="1">
            <a:off x="3262735" y="4862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>
            <a:off x="1814935" y="3491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 flipH="1">
            <a:off x="7987135" y="5167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 flipH="1">
            <a:off x="7910935" y="5167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59"/>
          <p:cNvSpPr>
            <a:spLocks noChangeShapeType="1"/>
          </p:cNvSpPr>
          <p:nvPr/>
        </p:nvSpPr>
        <p:spPr bwMode="auto">
          <a:xfrm flipH="1">
            <a:off x="7072735" y="64631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 flipH="1">
            <a:off x="7148935" y="64631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 flipH="1">
            <a:off x="4024735" y="3872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 flipH="1">
            <a:off x="3948535" y="3872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>
            <a:off x="5015335" y="3872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 flipH="1">
            <a:off x="7148935" y="43295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flipH="1">
            <a:off x="7225135" y="1738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 flipH="1">
            <a:off x="7301335" y="1738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/>
        </p:nvSpPr>
        <p:spPr bwMode="auto">
          <a:xfrm flipH="1">
            <a:off x="6996535" y="2576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 flipH="1">
            <a:off x="6920335" y="2576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59"/>
          <p:cNvSpPr>
            <a:spLocks noChangeShapeType="1"/>
          </p:cNvSpPr>
          <p:nvPr/>
        </p:nvSpPr>
        <p:spPr bwMode="auto">
          <a:xfrm flipH="1">
            <a:off x="7301335" y="30341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7377535" y="30341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 flipH="1">
            <a:off x="2805535" y="9005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H="1">
            <a:off x="2881735" y="1814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 flipH="1">
            <a:off x="2805535" y="3110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H="1">
            <a:off x="3262735" y="3491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59"/>
          <p:cNvSpPr>
            <a:spLocks noChangeShapeType="1"/>
          </p:cNvSpPr>
          <p:nvPr/>
        </p:nvSpPr>
        <p:spPr bwMode="auto">
          <a:xfrm flipH="1">
            <a:off x="3415135" y="43295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 flipH="1">
            <a:off x="3415135" y="5243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 flipH="1">
            <a:off x="3643735" y="5624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>
            <a:off x="3719935" y="5624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 flipH="1">
            <a:off x="6615535" y="1357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 flipH="1">
            <a:off x="7155860" y="85206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H="1">
            <a:off x="7834735" y="21197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Line 59"/>
          <p:cNvSpPr>
            <a:spLocks noChangeShapeType="1"/>
          </p:cNvSpPr>
          <p:nvPr/>
        </p:nvSpPr>
        <p:spPr bwMode="auto">
          <a:xfrm flipH="1">
            <a:off x="7377535" y="3491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 flipH="1">
            <a:off x="6996535" y="38723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 flipH="1">
            <a:off x="6920335" y="47105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Line 59"/>
          <p:cNvSpPr>
            <a:spLocks noChangeShapeType="1"/>
          </p:cNvSpPr>
          <p:nvPr/>
        </p:nvSpPr>
        <p:spPr bwMode="auto">
          <a:xfrm flipH="1">
            <a:off x="7225135" y="6005950"/>
            <a:ext cx="7620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Oval Callout 52"/>
          <p:cNvSpPr/>
          <p:nvPr/>
        </p:nvSpPr>
        <p:spPr>
          <a:xfrm>
            <a:off x="6806035" y="-29055"/>
            <a:ext cx="2438400" cy="1003013"/>
          </a:xfrm>
          <a:prstGeom prst="wedgeEllipseCallout">
            <a:avLst>
              <a:gd name="adj1" fmla="val -84469"/>
              <a:gd name="adj2" fmla="val 16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nhàng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838198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609600"/>
            <a:ext cx="441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………..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……………….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…………!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76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750" y="838199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…………..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………..,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………..…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590260"/>
            <a:ext cx="441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22" grpId="0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33528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874327" y="434253"/>
            <a:ext cx="3810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̃ 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Ngói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………………………..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Lá 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Bay ………………………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5791200" y="5943453"/>
            <a:ext cx="3733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266700" y="483383"/>
            <a:ext cx="4191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Bút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304800" y="2667000"/>
            <a:ext cx="41148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Tre……………………..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-3135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33528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874327" y="434253"/>
            <a:ext cx="3810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̃ 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Ngói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………………………..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Lá 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Bay ………………………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5791200" y="5943453"/>
            <a:ext cx="3733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266700" y="483383"/>
            <a:ext cx="4191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Bút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304800" y="2667000"/>
            <a:ext cx="41148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Tre……………………..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…………………..</a:t>
            </a:r>
          </a:p>
          <a:p>
            <a:pPr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-3135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083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 gu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8547476" cy="6420104"/>
          </a:xfrm>
          <a:prstGeom prst="rect">
            <a:avLst/>
          </a:prstGeom>
        </p:spPr>
      </p:pic>
      <p:pic>
        <p:nvPicPr>
          <p:cNvPr id="3" name="Picture 2" descr="56623125_1772014_1542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763000" cy="6096000"/>
          </a:xfrm>
          <a:prstGeom prst="rect">
            <a:avLst/>
          </a:prstGeom>
        </p:spPr>
      </p:pic>
      <p:pic>
        <p:nvPicPr>
          <p:cNvPr id="4" name="Picture 3" descr="603683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7" y="304800"/>
            <a:ext cx="8628043" cy="6019800"/>
          </a:xfrm>
          <a:prstGeom prst="rect">
            <a:avLst/>
          </a:prstGeom>
        </p:spPr>
      </p:pic>
      <p:pic>
        <p:nvPicPr>
          <p:cNvPr id="5" name="Picture 4" descr="250px-Cổng_đền_Ngọc_Sơ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04800"/>
            <a:ext cx="8229600" cy="5867400"/>
          </a:xfrm>
          <a:prstGeom prst="rect">
            <a:avLst/>
          </a:prstGeom>
        </p:spPr>
      </p:pic>
      <p:pic>
        <p:nvPicPr>
          <p:cNvPr id="6" name="Picture 5" descr="836024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8" name="Picture 7" descr="van-mieu-quoc-tu-gia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960" y="457200"/>
            <a:ext cx="8976360" cy="6019800"/>
          </a:xfrm>
          <a:prstGeom prst="rect">
            <a:avLst/>
          </a:prstGeom>
        </p:spPr>
      </p:pic>
      <p:pic>
        <p:nvPicPr>
          <p:cNvPr id="9" name="Picture 8" descr="One-Pillar-Pagoda-in-Hanoi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7200"/>
            <a:ext cx="8915400" cy="6019800"/>
          </a:xfrm>
          <a:prstGeom prst="rect">
            <a:avLst/>
          </a:prstGeom>
        </p:spPr>
      </p:pic>
      <p:pic>
        <p:nvPicPr>
          <p:cNvPr id="10" name="HaNoiCuaTuoiTho-V.A-2639705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</p:spPr>
      </p:pic>
      <p:pic>
        <p:nvPicPr>
          <p:cNvPr id="11" name="Picture 10" descr="36 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28" y="304800"/>
            <a:ext cx="911837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15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3" presetClass="exit" presetSubtype="16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29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33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36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510463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hết!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Chúc quý thầy cô mạnh khỏe, các em chăm ngoan - học giỏi</a:t>
            </a:r>
            <a:endParaRPr lang="en-US" sz="3600" kern="1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2508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uê hương tươi đẹp Karaoke - Dân ca Nùng - Lời Anh Hoàng - Beat chuẩn hay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4" y="533400"/>
            <a:ext cx="907626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endParaRPr lang="vi-VN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7" y="1295400"/>
            <a:ext cx="4137363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8363" y="1676400"/>
            <a:ext cx="4625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6/6/1937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huyện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  <a:p>
            <a:pPr marL="285750" indent="-285750" algn="just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là một trong những nhà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 có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cống hiến cho nền văn học thiếu nhi Việt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với một số tác phẩm thơ được đưa vào chương trình sách giáo khoa bậc Tiểu học như: Gọi bạn, Bài ca về Trái Đất, Vẽ quê hương,...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7200" y="6858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800" y="609600"/>
            <a:ext cx="373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68580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609600"/>
            <a:ext cx="373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CP_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782"/>
            <a:ext cx="8831484" cy="68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yga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2" y="152400"/>
            <a:ext cx="89095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4267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609600"/>
            <a:ext cx="17876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429000" y="2209800"/>
            <a:ext cx="1895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50&quot;&gt;&lt;/object&gt;&lt;object type=&quot;2&quot; unique_id=&quot;10451&quot;&gt;&lt;object type=&quot;3&quot; unique_id=&quot;10452&quot;&gt;&lt;property id=&quot;20148&quot; value=&quot;5&quot;/&gt;&lt;property id=&quot;20300&quot; value=&quot;Slide 1&quot;/&gt;&lt;property id=&quot;20307&quot; value=&quot;257&quot;/&gt;&lt;/object&gt;&lt;object type=&quot;3&quot; unique_id=&quot;10453&quot;&gt;&lt;property id=&quot;20148&quot; value=&quot;5&quot;/&gt;&lt;property id=&quot;20300&quot; value=&quot;Slide 2&quot;/&gt;&lt;property id=&quot;20307&quot; value=&quot;283&quot;/&gt;&lt;/object&gt;&lt;object type=&quot;3&quot; unique_id=&quot;10454&quot;&gt;&lt;property id=&quot;20148&quot; value=&quot;5&quot;/&gt;&lt;property id=&quot;20300&quot; value=&quot;Slide 3&quot;/&gt;&lt;property id=&quot;20307&quot; value=&quot;288&quot;/&gt;&lt;/object&gt;&lt;object type=&quot;3&quot; unique_id=&quot;10455&quot;&gt;&lt;property id=&quot;20148&quot; value=&quot;5&quot;/&gt;&lt;property id=&quot;20300&quot; value=&quot;Slide 4&quot;/&gt;&lt;property id=&quot;20307&quot; value=&quot;264&quot;/&gt;&lt;/object&gt;&lt;object type=&quot;3&quot; unique_id=&quot;10456&quot;&gt;&lt;property id=&quot;20148&quot; value=&quot;5&quot;/&gt;&lt;property id=&quot;20300&quot; value=&quot;Slide 5&quot;/&gt;&lt;property id=&quot;20307&quot; value=&quot;266&quot;/&gt;&lt;/object&gt;&lt;object type=&quot;3&quot; unique_id=&quot;10457&quot;&gt;&lt;property id=&quot;20148&quot; value=&quot;5&quot;/&gt;&lt;property id=&quot;20300&quot; value=&quot;Slide 6&quot;/&gt;&lt;property id=&quot;20307&quot; value=&quot;268&quot;/&gt;&lt;/object&gt;&lt;object type=&quot;3&quot; unique_id=&quot;10458&quot;&gt;&lt;property id=&quot;20148&quot; value=&quot;5&quot;/&gt;&lt;property id=&quot;20300&quot; value=&quot;Slide 7&quot;/&gt;&lt;property id=&quot;20307&quot; value=&quot;269&quot;/&gt;&lt;/object&gt;&lt;object type=&quot;3&quot; unique_id=&quot;10459&quot;&gt;&lt;property id=&quot;20148&quot; value=&quot;5&quot;/&gt;&lt;property id=&quot;20300&quot; value=&quot;Slide 8&quot;/&gt;&lt;property id=&quot;20307&quot; value=&quot;270&quot;/&gt;&lt;/object&gt;&lt;object type=&quot;3&quot; unique_id=&quot;10460&quot;&gt;&lt;property id=&quot;20148&quot; value=&quot;5&quot;/&gt;&lt;property id=&quot;20300&quot; value=&quot;Slide 9&quot;/&gt;&lt;property id=&quot;20307&quot; value=&quot;271&quot;/&gt;&lt;/object&gt;&lt;object type=&quot;3&quot; unique_id=&quot;10461&quot;&gt;&lt;property id=&quot;20148&quot; value=&quot;5&quot;/&gt;&lt;property id=&quot;20300&quot; value=&quot;Slide 10&quot;/&gt;&lt;property id=&quot;20307&quot; value=&quot;272&quot;/&gt;&lt;/object&gt;&lt;object type=&quot;3&quot; unique_id=&quot;10462&quot;&gt;&lt;property id=&quot;20148&quot; value=&quot;5&quot;/&gt;&lt;property id=&quot;20300&quot; value=&quot;Slide 11&quot;/&gt;&lt;property id=&quot;20307&quot; value=&quot;273&quot;/&gt;&lt;/object&gt;&lt;object type=&quot;3&quot; unique_id=&quot;10463&quot;&gt;&lt;property id=&quot;20148&quot; value=&quot;5&quot;/&gt;&lt;property id=&quot;20300&quot; value=&quot;Slide 12&quot;/&gt;&lt;property id=&quot;20307&quot; value=&quot;274&quot;/&gt;&lt;/object&gt;&lt;object type=&quot;3&quot; unique_id=&quot;10464&quot;&gt;&lt;property id=&quot;20148&quot; value=&quot;5&quot;/&gt;&lt;property id=&quot;20300&quot; value=&quot;Slide 13&quot;/&gt;&lt;property id=&quot;20307&quot; value=&quot;281&quot;/&gt;&lt;/object&gt;&lt;object type=&quot;3&quot; unique_id=&quot;10465&quot;&gt;&lt;property id=&quot;20148&quot; value=&quot;5&quot;/&gt;&lt;property id=&quot;20300&quot; value=&quot;Slide 14&quot;/&gt;&lt;property id=&quot;20307&quot; value=&quot;278&quot;/&gt;&lt;/object&gt;&lt;object type=&quot;3&quot; unique_id=&quot;10466&quot;&gt;&lt;property id=&quot;20148&quot; value=&quot;5&quot;/&gt;&lt;property id=&quot;20300&quot; value=&quot;Slide 15&quot;/&gt;&lt;property id=&quot;20307&quot; value=&quot;279&quot;/&gt;&lt;/object&gt;&lt;object type=&quot;3&quot; unique_id=&quot;10467&quot;&gt;&lt;property id=&quot;20148&quot; value=&quot;5&quot;/&gt;&lt;property id=&quot;20300&quot; value=&quot;Slide 16&quot;/&gt;&lt;property id=&quot;20307&quot; value=&quot;290&quot;/&gt;&lt;/object&gt;&lt;object type=&quot;3&quot; unique_id=&quot;10468&quot;&gt;&lt;property id=&quot;20148&quot; value=&quot;5&quot;/&gt;&lt;property id=&quot;20300&quot; value=&quot;Slide 17&quot;/&gt;&lt;property id=&quot;20307&quot; value=&quot;286&quot;/&gt;&lt;/object&gt;&lt;object type=&quot;3&quot; unique_id=&quot;10469&quot;&gt;&lt;property id=&quot;20148&quot; value=&quot;5&quot;/&gt;&lt;property id=&quot;20300&quot; value=&quot;Slide 18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862</Words>
  <Application>Microsoft Office PowerPoint</Application>
  <PresentationFormat>On-screen Show (4:3)</PresentationFormat>
  <Paragraphs>235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</dc:creator>
  <cp:lastModifiedBy>MTC</cp:lastModifiedBy>
  <cp:revision>70</cp:revision>
  <dcterms:created xsi:type="dcterms:W3CDTF">2016-10-29T09:27:59Z</dcterms:created>
  <dcterms:modified xsi:type="dcterms:W3CDTF">2018-12-03T12:22:34Z</dcterms:modified>
</cp:coreProperties>
</file>