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0" r:id="rId5"/>
    <p:sldId id="261" r:id="rId6"/>
    <p:sldId id="262" r:id="rId7"/>
    <p:sldId id="265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1242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BFCC1-5CD6-459D-9E75-F0270769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99190-6BED-488E-9817-7DC609186E9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F0509-2781-412D-AD64-C80E2CAB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6FA21-D184-4DD2-864B-4A87E785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058AD-4776-419D-9D2D-7F95748750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64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43033-03CF-4D6A-A1CB-D258D922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A73B-9ABA-47AE-81F8-D99FE1824CC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D7AE9-24A6-4EEA-A02A-FF892D7F1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E0CF4-1E2D-4D57-80C5-193C4067F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5FE29-313C-4034-88E7-E03D21770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92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FD0DF-DEA5-4682-BD3B-128BA4225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30A4-BC6B-4113-9153-3C0E1C9A99A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981CA-2E4F-448F-9F81-F950BF23D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0E211-691D-4A1A-897B-C0499AC5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53D01-ED94-4A1C-A54A-7C65ABA53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97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C3967-B9CC-404F-9F77-FD79C633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3387-E928-47CE-B9A0-858C1AC0F07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8F716-0581-4DA5-AA7E-870A05A6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5F3A0-9CCA-4318-9F48-937424F5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46CA8-21A3-4FF3-A86E-915869FF25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60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B6666-4A45-447E-AC58-2DD8CA5C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F1E20-AC72-4F45-B478-0B7ABECE296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1BBC0-A0FD-4DBE-AB59-D84179A3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8E959-0854-4D98-8BAA-9B1166ED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71548-1685-44F3-859C-C82341161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61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536B47-B2E5-4E02-A75D-629360DA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72776-95D7-4B19-9C7D-7AC8E7B2402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6D7DD2-79A2-4D2A-9F7B-F15CC14FF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F16960-33E3-4AA4-B315-05ACD4F8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2BFD7-A3C5-4BC3-84D4-2E030AB3A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44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616F7C-E49F-4B11-8082-705F22DA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3921-07C3-42F0-BCEE-08E9DA3F148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A87BB1-EC95-433A-9528-94CF4467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981DF5-C627-43A2-AC62-00CC6FAF4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A0AA4-7DBD-40DE-91D2-50636452DC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27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46C78B-A0C5-4672-B531-DEB17951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5D01-2303-4867-8503-50A7DDFC72B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0961B2-B4C7-4C47-9560-15F3AA45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055B69-A156-43C0-A817-3226D1A20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FD5C4-9961-4310-9E04-3A3DDE2AB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6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9FA0ED-FB96-4131-925A-6A9D0776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54652-44A1-4C4D-A044-423602B04A7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09CCBF-4779-4F58-B7B4-8E2FF402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87901E-5339-4D75-B14F-4FE53650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5A079-618E-41B1-96BD-42D9A5B1A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18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F0E8FF-6B70-4EA4-B416-BF19646B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4B43-47C4-4B30-A688-1E06B0B12D6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7C544E-DC72-4B0D-935E-FFECFFC5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AF3A95-E12B-4F16-B044-88A4D581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E66D-DC15-4ABF-A0B6-4AFE37049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50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4B554B-7B55-4393-8F0B-8F7831D89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8AC3-0B4C-4F2A-B71E-FCC54952527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BDE545-C536-4889-93B3-D8A1ECC1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4674D-D5A1-4BEF-AD4A-C210CCCF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56944-DDFA-43D2-8A49-07BF81DB4B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07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A4BA792-10AF-4475-8812-811B62B256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B660FED-4478-40C6-A0BE-1AC35EAE66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FFCE4-05DF-4406-B5F6-0DBECBDBF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93B2C7-BD57-40B5-A0D3-BB2417871CA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1126-5EC8-4CE2-9E4C-2E020A109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FAA6F-DD96-4B31-8F6F-A55CF3D34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1ED0906-0C6B-4064-918D-555A5D4623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F54A4CEA-61AA-4828-B310-7C66EDA1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F010F515-FABC-4A7C-9978-48895C136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 descr="C:\Users\Admin\Desktop\nền.jpg">
            <a:extLst>
              <a:ext uri="{FF2B5EF4-FFF2-40B4-BE49-F238E27FC236}">
                <a16:creationId xmlns:a16="http://schemas.microsoft.com/office/drawing/2014/main" id="{8CCE6D84-EE99-4419-84D2-987822D6F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>
            <a:extLst>
              <a:ext uri="{FF2B5EF4-FFF2-40B4-BE49-F238E27FC236}">
                <a16:creationId xmlns:a16="http://schemas.microsoft.com/office/drawing/2014/main" id="{FAD8851A-E8C7-458F-A191-61B5D70EC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316038"/>
            <a:ext cx="7496175" cy="15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F7D6B5-37CB-419A-9841-95F38EFA8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2967038"/>
            <a:ext cx="52403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Thị Thủy</a:t>
            </a:r>
          </a:p>
          <a:p>
            <a:pPr algn="ctr"/>
            <a:r>
              <a:rPr lang="en-US" alt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Thể dục</a:t>
            </a:r>
          </a:p>
          <a:p>
            <a:pPr algn="ctr"/>
            <a:r>
              <a:rPr lang="en-US" alt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Y DOCUMENTS\HÌNH NỀN POWERPOINT\18.jpg">
            <a:extLst>
              <a:ext uri="{FF2B5EF4-FFF2-40B4-BE49-F238E27FC236}">
                <a16:creationId xmlns:a16="http://schemas.microsoft.com/office/drawing/2014/main" id="{D1064BB8-1F30-4D00-A0E3-9DABE5647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067800" cy="68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6FE078-1732-4DB2-B086-74424944988F}"/>
              </a:ext>
            </a:extLst>
          </p:cNvPr>
          <p:cNvSpPr/>
          <p:nvPr/>
        </p:nvSpPr>
        <p:spPr>
          <a:xfrm>
            <a:off x="2057400" y="1905000"/>
            <a:ext cx="50292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45: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BẬT XA -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TRÒ CHƠI “CON SÂU ĐO”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DC840A2-844A-42D0-BFA5-F59E62D5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6477000" cy="849313"/>
          </a:xfrm>
        </p:spPr>
        <p:txBody>
          <a:bodyPr/>
          <a:lstStyle/>
          <a:p>
            <a:r>
              <a:rPr lang="en-US" altLang="en-US" sz="3600" b="1">
                <a:solidFill>
                  <a:srgbClr val="00B050"/>
                </a:solidFill>
              </a:rPr>
              <a:t>Bài hát: Thể dục buổi sáng</a:t>
            </a:r>
          </a:p>
        </p:txBody>
      </p:sp>
      <p:pic>
        <p:nvPicPr>
          <p:cNvPr id="4099" name="Picture 2" descr="C:\Users\Admin\Desktop\HÁT.jpg">
            <a:extLst>
              <a:ext uri="{FF2B5EF4-FFF2-40B4-BE49-F238E27FC236}">
                <a16:creationId xmlns:a16="http://schemas.microsoft.com/office/drawing/2014/main" id="{C632B50D-E08A-4B87-9B01-96BDC6E99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3"/>
            <a:ext cx="9144000" cy="60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CA54-41A5-4EFD-A577-12F11F27C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MỞ ĐẦU</a:t>
            </a:r>
          </a:p>
        </p:txBody>
      </p:sp>
      <p:pic>
        <p:nvPicPr>
          <p:cNvPr id="4098" name="Picture 2" descr="C:\Users\Admin\Downloads\14383413_574037316121218_1465544867_n.jpg">
            <a:extLst>
              <a:ext uri="{FF2B5EF4-FFF2-40B4-BE49-F238E27FC236}">
                <a16:creationId xmlns:a16="http://schemas.microsoft.com/office/drawing/2014/main" id="{97969017-E989-4CDC-B80A-C06439438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371600"/>
            <a:ext cx="813276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DF90-5D9B-4C99-9F6E-953890CA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CƠ BẢN</a:t>
            </a:r>
          </a:p>
        </p:txBody>
      </p:sp>
      <p:pic>
        <p:nvPicPr>
          <p:cNvPr id="6147" name="Picture 2" descr="C:\Users\Admin\Desktop\11.jpg">
            <a:extLst>
              <a:ext uri="{FF2B5EF4-FFF2-40B4-BE49-F238E27FC236}">
                <a16:creationId xmlns:a16="http://schemas.microsoft.com/office/drawing/2014/main" id="{067905C3-5D69-4A75-B870-22D341F20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511300"/>
            <a:ext cx="91217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BB93-80C4-40B2-BAB0-6F5149A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TRÒ CHƠI</a:t>
            </a:r>
          </a:p>
        </p:txBody>
      </p:sp>
      <p:pic>
        <p:nvPicPr>
          <p:cNvPr id="7171" name="Picture 2" descr="C:\Users\Admin\Desktop\54.jpg">
            <a:extLst>
              <a:ext uri="{FF2B5EF4-FFF2-40B4-BE49-F238E27FC236}">
                <a16:creationId xmlns:a16="http://schemas.microsoft.com/office/drawing/2014/main" id="{0AF88A0E-40A1-4390-8ADA-345799230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219200"/>
            <a:ext cx="91503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3ADF438-E386-4A09-B1DA-F5836399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24F53D0-A724-4B4D-A661-3B0055C58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2" descr="D:\MY DOCUMENTS\HÌNH NỀN POWERPOINT\32.jpg">
            <a:extLst>
              <a:ext uri="{FF2B5EF4-FFF2-40B4-BE49-F238E27FC236}">
                <a16:creationId xmlns:a16="http://schemas.microsoft.com/office/drawing/2014/main" id="{9B4145D6-D0DE-4DD8-BC00-B31A07A52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34925"/>
            <a:ext cx="9190038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">
            <a:extLst>
              <a:ext uri="{FF2B5EF4-FFF2-40B4-BE49-F238E27FC236}">
                <a16:creationId xmlns:a16="http://schemas.microsoft.com/office/drawing/2014/main" id="{1488BDCF-41E6-4003-9F05-2DAB3F9D4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743200"/>
            <a:ext cx="571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B050"/>
                </a:solidFill>
              </a:rPr>
              <a:t>CHÂN THÀNH CẢM ƠN </a:t>
            </a:r>
          </a:p>
          <a:p>
            <a:pPr algn="ctr"/>
            <a:r>
              <a:rPr lang="en-US" altLang="en-US" sz="2400" b="1">
                <a:solidFill>
                  <a:srgbClr val="00B050"/>
                </a:solidFill>
              </a:rPr>
              <a:t>CÁC QUÝ THẦY CÔ ĐÃ ĐẾN DỰ TIẾT HỌC!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 4- Tuần 23.BÀI 45- BẬT XA- TRÒ CHƠI. Con sâu đo</Template>
  <TotalTime>0</TotalTime>
  <Words>53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Bài hát: Thể dục buổi sáng</vt:lpstr>
      <vt:lpstr>MỞ ĐẦU</vt:lpstr>
      <vt:lpstr>CƠ BẢN</vt:lpstr>
      <vt:lpstr>TRÒ CHƠI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gialuu</dc:creator>
  <cp:lastModifiedBy>gialuu</cp:lastModifiedBy>
  <cp:revision>1</cp:revision>
  <dcterms:created xsi:type="dcterms:W3CDTF">2018-04-19T14:00:13Z</dcterms:created>
  <dcterms:modified xsi:type="dcterms:W3CDTF">2018-04-19T14:00:45Z</dcterms:modified>
</cp:coreProperties>
</file>