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7"/>
    <p:restoredTop sz="94713"/>
  </p:normalViewPr>
  <p:slideViewPr>
    <p:cSldViewPr snapToGrid="0">
      <p:cViewPr varScale="1">
        <p:scale>
          <a:sx n="108" d="100"/>
          <a:sy n="108" d="100"/>
        </p:scale>
        <p:origin x="1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6C82-614B-6CC2-7526-9F5EF9B8F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4D52F-0A64-0129-9A03-5AB9F8B8F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030B6-4CF9-45AB-EA2C-5396D2F34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5ED1-4B5A-A2B0-D80E-95A5C320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3029E-49DC-C3C5-5566-DECFD11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958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963D-D5EC-C0D4-29EE-2DFE6EC6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BCF34-34E0-AA82-C6E8-5032E169F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96661-C282-13C2-BF3C-35F69F37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6F003-01AD-2527-2DD6-AAF25B73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0E02D-0E82-732D-7D89-FF60B1AD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325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CDB77-B9E5-3B8F-F7AF-63487E698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45AB2-7669-9B06-3280-5D633E8C2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FE02C-7BD1-9DC0-E66C-1D55C43D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58C59-DB3F-4FD7-CCFC-3EC38C6D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9B075-2CC5-D28B-3282-3E1D0AE6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477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0970-85B4-750C-7F2B-A088A269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F46F-60FE-1ECB-C9BB-2F02BDFC0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D57D-7B40-18F2-F42F-C8794838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5F5FA-4CFE-1129-DB23-10B6BB31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9BC7-FA58-5CF9-1220-8090CC67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307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07A7-2190-A84D-85EE-600B0040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6A0FA-F3F4-7F47-42F3-D7EF8D21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CBC37-1820-873D-9D59-16E63516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348C-1F6A-780F-87AC-157C41DA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3051A-0329-AB63-15A5-766D0192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76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0A3F-8091-3C58-1605-1ACEAD5B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B5E5E-389E-8F41-4064-7DE22531E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8B091-2BF3-3F02-FCFE-6CB1DBB1E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11950-45EB-16D7-002F-5FD8CC16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0F8B7-6127-0413-C5C8-78FC15DC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E73CC-5297-1511-EADE-0504DCBE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649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63C0-EFE4-6FFE-50B2-73661014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BFC42-D0CD-6F43-F625-4A0092AAC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863B6-BA9C-2ACE-EADC-0F2D32AB2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F2A81-2A47-26D5-D13F-0B85E2042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CCA40-AA03-63A7-F90A-961521F95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18153-674E-1B05-D875-F7BBA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DACD4-B9C7-D23F-EB96-4F80BC81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6D897-F195-2DB0-3D83-3753BADA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88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D019-5068-0A03-CDB2-4FB66AD4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0307A-1FE0-C39D-DDE6-27700F5DC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25179-1363-1C67-C16D-E26A404F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4B006-56E7-E450-0820-D3F05BB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538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98FDF-4809-66B1-5251-81CD188D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E02F-8F30-CF7E-0300-69B33E2A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ADB01-1A8B-EE54-CF24-9A580E5E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3134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C2A8-5400-9E94-2AA5-DD82FE75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B783-A803-57EB-C901-88FD73277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89F3-91CF-7B9D-AAB9-521005296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BE0D3-7543-D93A-31F7-B66153DD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39A08-0CCC-E756-5545-F9EB460C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540AB-73A0-B799-BBDD-5BC33FC0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363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ABED-B2A0-2695-F23E-018CF69E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5A1C1-3A86-ADC7-8D86-446ED24FC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CEFF0-1195-5E4C-B566-CAF20BB06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33B21-04D7-C19B-0125-4B5E002C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BF89E-F783-289D-FF0F-6C68B496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3FDA4-208D-9E24-F486-793AA684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934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A1B4D-F70B-C01E-F5D8-5690EFF0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ED3FF-3F40-6A81-D1A9-6CE486019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6F9AF-26EA-7E03-353C-AA3E41E98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0EB8D-29F8-2240-A557-E36AF1B64406}" type="datetimeFigureOut">
              <a:rPr lang="en-VN" smtClean="0"/>
              <a:t>12/1/24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6E4B9-AA90-EBDF-16AC-DC26253E7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463EC-B756-7424-20B6-94D4139D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D3656-5328-C44F-A416-112FE407440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955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198C-4FDB-2225-03C8-46AE11F67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833A5-0B24-8C45-62FD-34DEA1E64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68AAE-1133-AD5D-BB91-831C17027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3D91A-E769-5821-5FB5-7420760BF232}"/>
              </a:ext>
            </a:extLst>
          </p:cNvPr>
          <p:cNvSpPr txBox="1"/>
          <p:nvPr/>
        </p:nvSpPr>
        <p:spPr>
          <a:xfrm>
            <a:off x="3136669" y="511542"/>
            <a:ext cx="6192982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</a:t>
            </a:r>
            <a:r>
              <a:rPr lang="vi-VN" alt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CD56C-F613-847A-AEDD-B6D79E6E8C27}"/>
              </a:ext>
            </a:extLst>
          </p:cNvPr>
          <p:cNvSpPr txBox="1"/>
          <p:nvPr/>
        </p:nvSpPr>
        <p:spPr>
          <a:xfrm>
            <a:off x="2833254" y="3994983"/>
            <a:ext cx="7165769" cy="241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lvl="0" algn="ctr" defTabSz="457200">
              <a:defRPr/>
            </a:pPr>
            <a:r>
              <a:rPr lang="vi-VN" altLang="en-US" sz="3200" b="1" dirty="0">
                <a:latin typeface="Times New Roman" panose="02020603050405020304" pitchFamily="18" charset="0"/>
              </a:rPr>
              <a:t>VĐTN: Bài hát “Mẹ yêu không nào?”</a:t>
            </a:r>
          </a:p>
          <a:p>
            <a:pPr lvl="0" algn="ctr" defTabSz="457200">
              <a:defRPr/>
            </a:pPr>
            <a:r>
              <a:rPr lang="vi-VN" altLang="en-US" sz="3200" b="1" dirty="0">
                <a:latin typeface="Times New Roman" panose="02020603050405020304" pitchFamily="18" charset="0"/>
              </a:rPr>
              <a:t>TCAN: Ai đoán giỏi</a:t>
            </a:r>
          </a:p>
          <a:p>
            <a:pPr lvl="0" algn="ctr" defTabSz="457200">
              <a:defRPr/>
            </a:pPr>
            <a:r>
              <a:rPr lang="vi-VN" altLang="en-US" sz="3200" b="1" dirty="0">
                <a:latin typeface="Times New Roman" panose="02020603050405020304" pitchFamily="18" charset="0"/>
              </a:rPr>
              <a:t>Đối tượng: 24-36 tháng</a:t>
            </a:r>
            <a:endParaRPr lang="en-US" altLang="en-US" sz="3200" b="1" dirty="0">
              <a:latin typeface="Times New Roman" panose="02020603050405020304" pitchFamily="18" charset="0"/>
            </a:endParaRPr>
          </a:p>
          <a:p>
            <a:pPr lvl="0" algn="ctr" defTabSz="457200">
              <a:lnSpc>
                <a:spcPct val="80000"/>
              </a:lnSpc>
              <a:spcBef>
                <a:spcPts val="1000"/>
              </a:spcBef>
              <a:defRPr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BE95139-06DF-6BD6-E379-6A34D48C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46" y="1709578"/>
            <a:ext cx="2092828" cy="18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45D3D1-60F3-1455-B7C3-470A6019D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802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DFB8E6-38EA-7BF9-2BFC-5B4C2597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36" y="23601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VN" sz="4400" dirty="0"/>
            </a:b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19584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4A8A-F318-BE96-8DD9-8753E90C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959ADA-5EBA-83BE-7320-E19D84B78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7840"/>
            <a:ext cx="12192000" cy="68736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65743-3732-F7A6-B584-E99666DCA294}"/>
              </a:ext>
            </a:extLst>
          </p:cNvPr>
          <p:cNvSpPr txBox="1"/>
          <p:nvPr/>
        </p:nvSpPr>
        <p:spPr>
          <a:xfrm>
            <a:off x="1900052" y="2687498"/>
            <a:ext cx="104027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b="1" dirty="0">
                <a:latin typeface="UTM Avo" panose="02040603050506020204" pitchFamily="18"/>
              </a:rPr>
              <a:t>Lần 1: Kết hợp với nhạc</a:t>
            </a:r>
          </a:p>
          <a:p>
            <a:r>
              <a:rPr lang="en-VN" sz="3200" dirty="0">
                <a:latin typeface="UTM Avo" panose="02040603050506020204" pitchFamily="18"/>
              </a:rPr>
              <a:t>- Bài hát tên là gì? </a:t>
            </a:r>
            <a:r>
              <a:rPr lang="en-VN" sz="3200" i="1" dirty="0">
                <a:solidFill>
                  <a:srgbClr val="0070C0"/>
                </a:solidFill>
                <a:latin typeface="UTM Avo" panose="02040603050506020204" pitchFamily="18"/>
              </a:rPr>
              <a:t>(</a:t>
            </a:r>
            <a:r>
              <a:rPr lang="vi-VN" altLang="en-US" sz="3200" i="1" dirty="0">
                <a:solidFill>
                  <a:srgbClr val="0070C0"/>
                </a:solidFill>
                <a:latin typeface="UTM Avo" panose="02040603050506020204" pitchFamily="18"/>
              </a:rPr>
              <a:t>Mẹ yêu không nào)</a:t>
            </a:r>
            <a:endParaRPr lang="en-VN" sz="3200" i="1" dirty="0">
              <a:solidFill>
                <a:srgbClr val="0070C0"/>
              </a:solidFill>
              <a:latin typeface="UTM Avo" panose="02040603050506020204" pitchFamily="18"/>
            </a:endParaRPr>
          </a:p>
          <a:p>
            <a:r>
              <a:rPr lang="en-VN" sz="3200" dirty="0">
                <a:latin typeface="UTM Avo" panose="02040603050506020204" pitchFamily="18"/>
              </a:rPr>
              <a:t>- Tác giả là ai? </a:t>
            </a:r>
            <a:r>
              <a:rPr lang="en-VN" sz="3200" i="1" dirty="0">
                <a:solidFill>
                  <a:srgbClr val="0070C0"/>
                </a:solidFill>
                <a:latin typeface="UTM Avo" panose="02040603050506020204" pitchFamily="18"/>
              </a:rPr>
              <a:t>(Lê Xuân Thọ)</a:t>
            </a:r>
          </a:p>
        </p:txBody>
      </p:sp>
      <p:pic>
        <p:nvPicPr>
          <p:cNvPr id="11" name="6087111780827.mp4">
            <a:hlinkClick r:id="" action="ppaction://media"/>
            <a:extLst>
              <a:ext uri="{FF2B5EF4-FFF2-40B4-BE49-F238E27FC236}">
                <a16:creationId xmlns:a16="http://schemas.microsoft.com/office/drawing/2014/main" id="{E7E94CF0-1D51-A710-60A5-AC357F35C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244" y="6103916"/>
            <a:ext cx="1315456" cy="7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4A8A-F318-BE96-8DD9-8753E90C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959ADA-5EBA-83BE-7320-E19D84B78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36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8A037-EC10-DBFB-6586-2CDFD0562D7D}"/>
              </a:ext>
            </a:extLst>
          </p:cNvPr>
          <p:cNvSpPr txBox="1"/>
          <p:nvPr/>
        </p:nvSpPr>
        <p:spPr>
          <a:xfrm>
            <a:off x="1805050" y="2689162"/>
            <a:ext cx="88589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000" dirty="0"/>
              <a:t>Lần 2: Kết hợp với nhạc vận động cho trẻ</a:t>
            </a:r>
          </a:p>
          <a:p>
            <a:r>
              <a:rPr lang="en-VN" sz="3200" dirty="0">
                <a:latin typeface="UTM Avo" panose="02040603050506020204" pitchFamily="18"/>
              </a:rPr>
              <a:t>- Bài hát tên là gì? </a:t>
            </a:r>
            <a:r>
              <a:rPr lang="en-VN" sz="3200" i="1" dirty="0">
                <a:solidFill>
                  <a:srgbClr val="0070C0"/>
                </a:solidFill>
                <a:latin typeface="UTM Avo" panose="02040603050506020204" pitchFamily="18"/>
              </a:rPr>
              <a:t>(</a:t>
            </a:r>
            <a:r>
              <a:rPr lang="vi-VN" altLang="en-US" sz="3200" i="1" dirty="0">
                <a:solidFill>
                  <a:srgbClr val="0070C0"/>
                </a:solidFill>
                <a:latin typeface="UTM Avo" panose="02040603050506020204" pitchFamily="18"/>
              </a:rPr>
              <a:t>Mẹ yêu không nào)</a:t>
            </a:r>
            <a:endParaRPr lang="en-VN" sz="3200" i="1" dirty="0">
              <a:solidFill>
                <a:srgbClr val="0070C0"/>
              </a:solidFill>
              <a:latin typeface="UTM Avo" panose="02040603050506020204" pitchFamily="18"/>
            </a:endParaRPr>
          </a:p>
          <a:p>
            <a:r>
              <a:rPr lang="en-VN" sz="3200" dirty="0">
                <a:latin typeface="UTM Avo" panose="02040603050506020204" pitchFamily="18"/>
              </a:rPr>
              <a:t>- Tác giả là ai? </a:t>
            </a:r>
            <a:r>
              <a:rPr lang="en-VN" sz="3200" i="1" dirty="0">
                <a:solidFill>
                  <a:srgbClr val="0070C0"/>
                </a:solidFill>
                <a:latin typeface="UTM Avo" panose="02040603050506020204" pitchFamily="18"/>
              </a:rPr>
              <a:t>(Lê Xuân Thọ)</a:t>
            </a:r>
          </a:p>
          <a:p>
            <a:endParaRPr lang="en-VN" sz="3600" dirty="0"/>
          </a:p>
        </p:txBody>
      </p:sp>
      <p:pic>
        <p:nvPicPr>
          <p:cNvPr id="9" name="6087111780827.mp4">
            <a:hlinkClick r:id="" action="ppaction://media"/>
            <a:extLst>
              <a:ext uri="{FF2B5EF4-FFF2-40B4-BE49-F238E27FC236}">
                <a16:creationId xmlns:a16="http://schemas.microsoft.com/office/drawing/2014/main" id="{D24AD0C8-8929-201D-4621-BD05BEA17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0857" y="6347154"/>
            <a:ext cx="891143" cy="5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85A1-A91B-E7EA-CAA1-52419E56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2" y="-159875"/>
            <a:ext cx="10515600" cy="1325563"/>
          </a:xfrm>
        </p:spPr>
        <p:txBody>
          <a:bodyPr/>
          <a:lstStyle/>
          <a:p>
            <a:r>
              <a:rPr lang="en-VN" dirty="0"/>
              <a:t>Lần 3: Cô cho trẻ vận động:</a:t>
            </a:r>
          </a:p>
        </p:txBody>
      </p:sp>
      <p:pic>
        <p:nvPicPr>
          <p:cNvPr id="4" name="6087111780827.mp4">
            <a:hlinkClick r:id="" action="ppaction://media"/>
            <a:extLst>
              <a:ext uri="{FF2B5EF4-FFF2-40B4-BE49-F238E27FC236}">
                <a16:creationId xmlns:a16="http://schemas.microsoft.com/office/drawing/2014/main" id="{935B9032-BADD-7B56-6261-3BCEFA9028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1273"/>
            <a:ext cx="12192000" cy="6008471"/>
          </a:xfrm>
        </p:spPr>
      </p:pic>
    </p:spTree>
    <p:extLst>
      <p:ext uri="{BB962C8B-B14F-4D97-AF65-F5344CB8AC3E}">
        <p14:creationId xmlns:p14="http://schemas.microsoft.com/office/powerpoint/2010/main" val="39042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FC0A5-806E-2A66-6B7A-D609AE99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9BE03-0BEB-8D9E-6730-24748A9CE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8022" cy="6858000"/>
          </a:xfr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CE651B3-6DBC-8EB1-72BD-457955C39EC3}"/>
              </a:ext>
            </a:extLst>
          </p:cNvPr>
          <p:cNvSpPr/>
          <p:nvPr/>
        </p:nvSpPr>
        <p:spPr>
          <a:xfrm>
            <a:off x="1891145" y="396277"/>
            <a:ext cx="9901052" cy="430179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E4A4E-C4BE-4BDE-628E-CB702518DDFB}"/>
              </a:ext>
            </a:extLst>
          </p:cNvPr>
          <p:cNvSpPr/>
          <p:nvPr/>
        </p:nvSpPr>
        <p:spPr>
          <a:xfrm>
            <a:off x="2704557" y="1934182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859841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132</Words>
  <Application>Microsoft Macintosh PowerPoint</Application>
  <PresentationFormat>Widescreen</PresentationFormat>
  <Paragraphs>15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Cô và trẻ chơi trò chơi: “Năm ngón tay xinh” </vt:lpstr>
      <vt:lpstr>PowerPoint Presentation</vt:lpstr>
      <vt:lpstr>PowerPoint Presentation</vt:lpstr>
      <vt:lpstr>Lần 3: Cô cho trẻ vận động: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2024-12-01T09:33:36Z</dcterms:created>
  <dcterms:modified xsi:type="dcterms:W3CDTF">2024-12-01T10:05:10Z</dcterms:modified>
</cp:coreProperties>
</file>