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10/11/2017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477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304800"/>
            <a:ext cx="9144000" cy="7391400"/>
            <a:chOff x="0" y="-19"/>
            <a:chExt cx="5760" cy="4377"/>
          </a:xfrm>
        </p:grpSpPr>
        <p:pic>
          <p:nvPicPr>
            <p:cNvPr id="308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3513" y="-228600"/>
            <a:ext cx="1360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295400" y="228601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HUYỆN PHÚC THỌ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TRẠCH MỸ LỘC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4478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3352800"/>
            <a:ext cx="6858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Hoàng Thị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Hà Thị Toan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A5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26</Words>
  <Application>Microsoft Office PowerPoint</Application>
  <PresentationFormat>On-screen Show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Nguyen </cp:lastModifiedBy>
  <cp:revision>6</cp:revision>
  <dcterms:created xsi:type="dcterms:W3CDTF">2012-10-02T12:09:22Z</dcterms:created>
  <dcterms:modified xsi:type="dcterms:W3CDTF">2017-10-11T13:39:41Z</dcterms:modified>
</cp:coreProperties>
</file>