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5" r:id="rId3"/>
    <p:sldId id="274" r:id="rId4"/>
    <p:sldId id="2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6600CC"/>
    <a:srgbClr val="FFFF01"/>
    <a:srgbClr val="FFFF66"/>
    <a:srgbClr val="FF6699"/>
    <a:srgbClr val="1B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6" y="-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94E3-3619-4466-A255-8F02ACC126ED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E245-2431-4DC3-9CA1-8252915D8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97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94E3-3619-4466-A255-8F02ACC126ED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E245-2431-4DC3-9CA1-8252915D8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58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94E3-3619-4466-A255-8F02ACC126ED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E245-2431-4DC3-9CA1-8252915D8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9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94E3-3619-4466-A255-8F02ACC126ED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E245-2431-4DC3-9CA1-8252915D8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217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94E3-3619-4466-A255-8F02ACC126ED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E245-2431-4DC3-9CA1-8252915D8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16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94E3-3619-4466-A255-8F02ACC126ED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E245-2431-4DC3-9CA1-8252915D8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144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94E3-3619-4466-A255-8F02ACC126ED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E245-2431-4DC3-9CA1-8252915D8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209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94E3-3619-4466-A255-8F02ACC126ED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E245-2431-4DC3-9CA1-8252915D8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03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94E3-3619-4466-A255-8F02ACC126ED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E245-2431-4DC3-9CA1-8252915D8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94E3-3619-4466-A255-8F02ACC126ED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E245-2431-4DC3-9CA1-8252915D8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28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94E3-3619-4466-A255-8F02ACC126ED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E245-2431-4DC3-9CA1-8252915D8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79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494E3-3619-4466-A255-8F02ACC126ED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AE245-2431-4DC3-9CA1-8252915D8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98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inhthangpc.VN\Downloads\Thiết kế không tên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43200" y="287480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KHOÁ BIỂU LỚP MẪU GIÁO NHỠ B2</a:t>
            </a:r>
          </a:p>
          <a:p>
            <a:pPr algn="ctr"/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04/3/2023 </a:t>
            </a:r>
            <a:r>
              <a:rPr lang="en-US" sz="2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09/03/2024)</a:t>
            </a:r>
            <a:endParaRPr lang="en-US" sz="2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477207" y="1821534"/>
            <a:ext cx="9588221" cy="2153814"/>
            <a:chOff x="838200" y="1617417"/>
            <a:chExt cx="7657694" cy="2543613"/>
          </a:xfrm>
        </p:grpSpPr>
        <p:sp>
          <p:nvSpPr>
            <p:cNvPr id="45" name="AutoShape 4">
              <a:extLst>
                <a:ext uri="{FF2B5EF4-FFF2-40B4-BE49-F238E27FC236}">
                  <a16:creationId xmlns="" xmlns:a16="http://schemas.microsoft.com/office/drawing/2014/main" id="{88AE4512-1B72-425D-B5CF-4A02400D946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38200" y="2017230"/>
              <a:ext cx="2344208" cy="2129711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AutoShape 6">
              <a:extLst>
                <a:ext uri="{FF2B5EF4-FFF2-40B4-BE49-F238E27FC236}">
                  <a16:creationId xmlns="" xmlns:a16="http://schemas.microsoft.com/office/drawing/2014/main" id="{58F7F221-E23B-42F9-94A3-DBBA1A024AC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021352" y="2945834"/>
              <a:ext cx="2242735" cy="52887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9BCFF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AutoShape 8">
              <a:extLst>
                <a:ext uri="{FF2B5EF4-FFF2-40B4-BE49-F238E27FC236}">
                  <a16:creationId xmlns="" xmlns:a16="http://schemas.microsoft.com/office/drawing/2014/main" id="{83F56F71-2F6D-47F6-B2E4-AAD1E48A561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45080" y="1637621"/>
              <a:ext cx="2344208" cy="648379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AutoShape 9">
              <a:extLst>
                <a:ext uri="{FF2B5EF4-FFF2-40B4-BE49-F238E27FC236}">
                  <a16:creationId xmlns="" xmlns:a16="http://schemas.microsoft.com/office/drawing/2014/main" id="{9A52883C-580A-4147-8F09-CED7156E455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3236" y="1709795"/>
              <a:ext cx="2242735" cy="57620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AutoShape 19">
              <a:extLst>
                <a:ext uri="{FF2B5EF4-FFF2-40B4-BE49-F238E27FC236}">
                  <a16:creationId xmlns="" xmlns:a16="http://schemas.microsoft.com/office/drawing/2014/main" id="{3FC15E51-C116-4BC4-8158-93DC4512125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34959" y="1978692"/>
              <a:ext cx="2342887" cy="2125143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AutoShape 20">
              <a:extLst>
                <a:ext uri="{FF2B5EF4-FFF2-40B4-BE49-F238E27FC236}">
                  <a16:creationId xmlns="" xmlns:a16="http://schemas.microsoft.com/office/drawing/2014/main" id="{997D96FB-D0DB-478F-BB01-701EF23461C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71056" y="1984595"/>
              <a:ext cx="2272411" cy="2085001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AutoShape 21">
              <a:extLst>
                <a:ext uri="{FF2B5EF4-FFF2-40B4-BE49-F238E27FC236}">
                  <a16:creationId xmlns="" xmlns:a16="http://schemas.microsoft.com/office/drawing/2014/main" id="{EDF3D807-B421-4A3D-9F5C-702E17C2F89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89964" y="3519421"/>
              <a:ext cx="2241471" cy="52774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B3F2B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AutoShape 22">
              <a:extLst>
                <a:ext uri="{FF2B5EF4-FFF2-40B4-BE49-F238E27FC236}">
                  <a16:creationId xmlns="" xmlns:a16="http://schemas.microsoft.com/office/drawing/2014/main" id="{90238364-271C-4C2F-A89E-F109737D08B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89964" y="2001124"/>
              <a:ext cx="2241471" cy="52656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0F7D4"/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AutoShape 30">
              <a:extLst>
                <a:ext uri="{FF2B5EF4-FFF2-40B4-BE49-F238E27FC236}">
                  <a16:creationId xmlns="" xmlns:a16="http://schemas.microsoft.com/office/drawing/2014/main" id="{35DC4A03-DBCF-4DF3-8DC8-85629DBB7F9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53007" y="1617417"/>
              <a:ext cx="2342887" cy="64698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AutoShape 31">
              <a:extLst>
                <a:ext uri="{FF2B5EF4-FFF2-40B4-BE49-F238E27FC236}">
                  <a16:creationId xmlns="" xmlns:a16="http://schemas.microsoft.com/office/drawing/2014/main" id="{A02CF455-2CE7-4F8F-A811-057E7DE19A3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201996" y="1689436"/>
              <a:ext cx="2241471" cy="57496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171056" y="2176564"/>
              <a:ext cx="2306790" cy="5867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algn="ctr">
                <a:buFont typeface="Arial" charset="0"/>
                <a:buChar char="•"/>
              </a:pPr>
              <a:endPara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AutoShape 33">
              <a:extLst>
                <a:ext uri="{FF2B5EF4-FFF2-40B4-BE49-F238E27FC236}">
                  <a16:creationId xmlns="" xmlns:a16="http://schemas.microsoft.com/office/drawing/2014/main" id="{8648EC14-CB18-4ADA-857A-7630255DE3D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85483" y="1986922"/>
              <a:ext cx="2344207" cy="2174108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AutoShape 34">
              <a:extLst>
                <a:ext uri="{FF2B5EF4-FFF2-40B4-BE49-F238E27FC236}">
                  <a16:creationId xmlns="" xmlns:a16="http://schemas.microsoft.com/office/drawing/2014/main" id="{10976DB5-BD36-4C7C-8E6F-994B6074C42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21600" y="1992961"/>
              <a:ext cx="2273692" cy="2133042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AutoShape 36">
              <a:extLst>
                <a:ext uri="{FF2B5EF4-FFF2-40B4-BE49-F238E27FC236}">
                  <a16:creationId xmlns="" xmlns:a16="http://schemas.microsoft.com/office/drawing/2014/main" id="{8BEB05FA-D77F-455B-9101-DD5DEACF129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40519" y="2009870"/>
              <a:ext cx="2242734" cy="53869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5CC"/>
                </a:gs>
                <a:gs pos="100000">
                  <a:srgbClr val="E9E065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AutoShape 45">
              <a:extLst>
                <a:ext uri="{FF2B5EF4-FFF2-40B4-BE49-F238E27FC236}">
                  <a16:creationId xmlns="" xmlns:a16="http://schemas.microsoft.com/office/drawing/2014/main" id="{A6FC360C-DBF4-4AEE-8C7C-9D3CF3A768B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78603" y="1624105"/>
              <a:ext cx="2344207" cy="661895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AutoShape 46">
              <a:extLst>
                <a:ext uri="{FF2B5EF4-FFF2-40B4-BE49-F238E27FC236}">
                  <a16:creationId xmlns="" xmlns:a16="http://schemas.microsoft.com/office/drawing/2014/main" id="{94CAA248-9AFB-4839-A658-9E58AF4CF9F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26760" y="1697783"/>
              <a:ext cx="2242734" cy="58821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40519" y="2176564"/>
              <a:ext cx="2248468" cy="5867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89836" y="2148847"/>
              <a:ext cx="1704013" cy="9086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200" b="1" i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vi-VN" sz="22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GDAN</a:t>
              </a:r>
            </a:p>
            <a:p>
              <a:pPr algn="ctr"/>
              <a:endPara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492070" y="1690109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901430" y="4491994"/>
            <a:ext cx="2261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HĐNB</a:t>
            </a:r>
          </a:p>
          <a:p>
            <a:pPr algn="ctr"/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NBTN: </a:t>
            </a:r>
            <a:r>
              <a:rPr lang="en-US" sz="24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endParaRPr lang="en-US" sz="2400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181600" y="1671936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204628" y="1660638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4</a:t>
            </a:r>
          </a:p>
        </p:txBody>
      </p:sp>
      <p:grpSp>
        <p:nvGrpSpPr>
          <p:cNvPr id="55" name="Group 54"/>
          <p:cNvGrpSpPr/>
          <p:nvPr/>
        </p:nvGrpSpPr>
        <p:grpSpPr>
          <a:xfrm>
            <a:off x="1447800" y="4094504"/>
            <a:ext cx="9578602" cy="2153896"/>
            <a:chOff x="838200" y="1617417"/>
            <a:chExt cx="7657694" cy="2543613"/>
          </a:xfrm>
        </p:grpSpPr>
        <p:sp>
          <p:nvSpPr>
            <p:cNvPr id="56" name="AutoShape 4">
              <a:extLst>
                <a:ext uri="{FF2B5EF4-FFF2-40B4-BE49-F238E27FC236}">
                  <a16:creationId xmlns="" xmlns:a16="http://schemas.microsoft.com/office/drawing/2014/main" id="{88AE4512-1B72-425D-B5CF-4A02400D946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38200" y="2017230"/>
              <a:ext cx="2344208" cy="2129711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AutoShape 5">
              <a:extLst>
                <a:ext uri="{FF2B5EF4-FFF2-40B4-BE49-F238E27FC236}">
                  <a16:creationId xmlns="" xmlns:a16="http://schemas.microsoft.com/office/drawing/2014/main" id="{8A69A02E-D119-4A3A-B774-3D64000EA2E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88060" y="2023146"/>
              <a:ext cx="2294332" cy="2089483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AutoShape 6">
              <a:extLst>
                <a:ext uri="{FF2B5EF4-FFF2-40B4-BE49-F238E27FC236}">
                  <a16:creationId xmlns="" xmlns:a16="http://schemas.microsoft.com/office/drawing/2014/main" id="{58F7F221-E23B-42F9-94A3-DBBA1A024AC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3236" y="3561271"/>
              <a:ext cx="2242735" cy="5288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9BCFF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AutoShape 7">
              <a:extLst>
                <a:ext uri="{FF2B5EF4-FFF2-40B4-BE49-F238E27FC236}">
                  <a16:creationId xmlns="" xmlns:a16="http://schemas.microsoft.com/office/drawing/2014/main" id="{C1F36B97-86FD-4697-A970-95E0B2FC92B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3236" y="2039710"/>
              <a:ext cx="2242735" cy="52769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EE0F7"/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AutoShape 8">
              <a:extLst>
                <a:ext uri="{FF2B5EF4-FFF2-40B4-BE49-F238E27FC236}">
                  <a16:creationId xmlns="" xmlns:a16="http://schemas.microsoft.com/office/drawing/2014/main" id="{83F56F71-2F6D-47F6-B2E4-AAD1E48A561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45080" y="1637621"/>
              <a:ext cx="2344208" cy="648379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AutoShape 9">
              <a:extLst>
                <a:ext uri="{FF2B5EF4-FFF2-40B4-BE49-F238E27FC236}">
                  <a16:creationId xmlns="" xmlns:a16="http://schemas.microsoft.com/office/drawing/2014/main" id="{9A52883C-580A-4147-8F09-CED7156E455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3236" y="1709795"/>
              <a:ext cx="2242735" cy="57620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AutoShape 19">
              <a:extLst>
                <a:ext uri="{FF2B5EF4-FFF2-40B4-BE49-F238E27FC236}">
                  <a16:creationId xmlns="" xmlns:a16="http://schemas.microsoft.com/office/drawing/2014/main" id="{3FC15E51-C116-4BC4-8158-93DC4512125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34959" y="1978692"/>
              <a:ext cx="2342887" cy="2125143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AutoShape 20">
              <a:extLst>
                <a:ext uri="{FF2B5EF4-FFF2-40B4-BE49-F238E27FC236}">
                  <a16:creationId xmlns="" xmlns:a16="http://schemas.microsoft.com/office/drawing/2014/main" id="{997D96FB-D0DB-478F-BB01-701EF23461C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71056" y="1984595"/>
              <a:ext cx="2272411" cy="2085001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AutoShape 21">
              <a:extLst>
                <a:ext uri="{FF2B5EF4-FFF2-40B4-BE49-F238E27FC236}">
                  <a16:creationId xmlns="" xmlns:a16="http://schemas.microsoft.com/office/drawing/2014/main" id="{EDF3D807-B421-4A3D-9F5C-702E17C2F89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89964" y="3519421"/>
              <a:ext cx="2241471" cy="52774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B3F2B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AutoShape 22">
              <a:extLst>
                <a:ext uri="{FF2B5EF4-FFF2-40B4-BE49-F238E27FC236}">
                  <a16:creationId xmlns="" xmlns:a16="http://schemas.microsoft.com/office/drawing/2014/main" id="{90238364-271C-4C2F-A89E-F109737D08B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89964" y="2001124"/>
              <a:ext cx="2241471" cy="52656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0F7D4"/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AutoShape 30">
              <a:extLst>
                <a:ext uri="{FF2B5EF4-FFF2-40B4-BE49-F238E27FC236}">
                  <a16:creationId xmlns="" xmlns:a16="http://schemas.microsoft.com/office/drawing/2014/main" id="{35DC4A03-DBCF-4DF3-8DC8-85629DBB7F9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53007" y="1617417"/>
              <a:ext cx="2342887" cy="64698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AutoShape 31">
              <a:extLst>
                <a:ext uri="{FF2B5EF4-FFF2-40B4-BE49-F238E27FC236}">
                  <a16:creationId xmlns="" xmlns:a16="http://schemas.microsoft.com/office/drawing/2014/main" id="{A02CF455-2CE7-4F8F-A811-057E7DE19A3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201996" y="1704249"/>
              <a:ext cx="2241471" cy="57496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171056" y="2176564"/>
              <a:ext cx="2306790" cy="5867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algn="ctr">
                <a:buFont typeface="Arial" charset="0"/>
                <a:buChar char="•"/>
              </a:pPr>
              <a:endPara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AutoShape 33">
              <a:extLst>
                <a:ext uri="{FF2B5EF4-FFF2-40B4-BE49-F238E27FC236}">
                  <a16:creationId xmlns="" xmlns:a16="http://schemas.microsoft.com/office/drawing/2014/main" id="{8648EC14-CB18-4ADA-857A-7630255DE3D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85483" y="1986922"/>
              <a:ext cx="2344207" cy="2174108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AutoShape 34">
              <a:extLst>
                <a:ext uri="{FF2B5EF4-FFF2-40B4-BE49-F238E27FC236}">
                  <a16:creationId xmlns="" xmlns:a16="http://schemas.microsoft.com/office/drawing/2014/main" id="{10976DB5-BD36-4C7C-8E6F-994B6074C42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21600" y="1992961"/>
              <a:ext cx="2273692" cy="2133042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AutoShape 35">
              <a:extLst>
                <a:ext uri="{FF2B5EF4-FFF2-40B4-BE49-F238E27FC236}">
                  <a16:creationId xmlns="" xmlns:a16="http://schemas.microsoft.com/office/drawing/2014/main" id="{B0F54481-650F-48AF-A4D4-8E1BFD0377F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40519" y="3563150"/>
              <a:ext cx="2242734" cy="53990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F2EDA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AutoShape 36">
              <a:extLst>
                <a:ext uri="{FF2B5EF4-FFF2-40B4-BE49-F238E27FC236}">
                  <a16:creationId xmlns="" xmlns:a16="http://schemas.microsoft.com/office/drawing/2014/main" id="{8BEB05FA-D77F-455B-9101-DD5DEACF129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40519" y="2009870"/>
              <a:ext cx="2242734" cy="53869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5CC"/>
                </a:gs>
                <a:gs pos="100000">
                  <a:srgbClr val="E9E065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AutoShape 45">
              <a:extLst>
                <a:ext uri="{FF2B5EF4-FFF2-40B4-BE49-F238E27FC236}">
                  <a16:creationId xmlns="" xmlns:a16="http://schemas.microsoft.com/office/drawing/2014/main" id="{A6FC360C-DBF4-4AEE-8C7C-9D3CF3A768B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78603" y="1624105"/>
              <a:ext cx="2344207" cy="661895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AutoShape 46">
              <a:extLst>
                <a:ext uri="{FF2B5EF4-FFF2-40B4-BE49-F238E27FC236}">
                  <a16:creationId xmlns="" xmlns:a16="http://schemas.microsoft.com/office/drawing/2014/main" id="{94CAA248-9AFB-4839-A658-9E58AF4CF9F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26760" y="1697783"/>
              <a:ext cx="2242734" cy="58821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3540519" y="2176564"/>
              <a:ext cx="2248468" cy="5867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2571311" y="4129347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5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57800" y="4090039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6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636307" y="4124026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7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="" xmlns:a16="http://schemas.microsoft.com/office/drawing/2014/main" id="{666F45E9-23D5-4426-AD39-72619818EA38}"/>
              </a:ext>
            </a:extLst>
          </p:cNvPr>
          <p:cNvSpPr/>
          <p:nvPr/>
        </p:nvSpPr>
        <p:spPr>
          <a:xfrm>
            <a:off x="4712087" y="2133868"/>
            <a:ext cx="29706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LQVT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0D7FDDB2-A414-412C-B83D-18BD61C61310}"/>
              </a:ext>
            </a:extLst>
          </p:cNvPr>
          <p:cNvSpPr/>
          <p:nvPr/>
        </p:nvSpPr>
        <p:spPr>
          <a:xfrm>
            <a:off x="8204628" y="2090438"/>
            <a:ext cx="297069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LQVH</a:t>
            </a:r>
          </a:p>
          <a:p>
            <a:pPr algn="ctr"/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="" xmlns:a16="http://schemas.microsoft.com/office/drawing/2014/main" id="{D4733546-AF4F-4A6A-B3CF-00BDCEC82E97}"/>
              </a:ext>
            </a:extLst>
          </p:cNvPr>
          <p:cNvSpPr/>
          <p:nvPr/>
        </p:nvSpPr>
        <p:spPr>
          <a:xfrm>
            <a:off x="1383397" y="4746199"/>
            <a:ext cx="297069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KPKH</a:t>
            </a:r>
            <a:endParaRPr lang="en-US" sz="22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8/3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4BB26437-46A1-4D3D-8530-AB28F7345777}"/>
              </a:ext>
            </a:extLst>
          </p:cNvPr>
          <p:cNvSpPr/>
          <p:nvPr/>
        </p:nvSpPr>
        <p:spPr>
          <a:xfrm>
            <a:off x="4776052" y="4747906"/>
            <a:ext cx="297069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 HÌNH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bưu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thiếp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="" xmlns:a16="http://schemas.microsoft.com/office/drawing/2014/main" id="{A0209D54-97A8-45A1-A239-1B6508649375}"/>
              </a:ext>
            </a:extLst>
          </p:cNvPr>
          <p:cNvSpPr/>
          <p:nvPr/>
        </p:nvSpPr>
        <p:spPr>
          <a:xfrm>
            <a:off x="7940732" y="4767915"/>
            <a:ext cx="331867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ÔN TẬP</a:t>
            </a:r>
          </a:p>
          <a:p>
            <a:pPr algn="ctr"/>
            <a:r>
              <a:rPr lang="en-US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Con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13359" y="2618645"/>
            <a:ext cx="23384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>
                <a:solidFill>
                  <a:srgbClr val="FF0000"/>
                </a:solidFill>
                <a:latin typeface="Tahoma"/>
              </a:rPr>
              <a:t>- DH: Em đi qua </a:t>
            </a:r>
            <a:r>
              <a:rPr lang="vi-VN" b="1" dirty="0" smtClean="0">
                <a:solidFill>
                  <a:srgbClr val="FF0000"/>
                </a:solidFill>
                <a:latin typeface="Tahoma"/>
              </a:rPr>
              <a:t>ngã tư </a:t>
            </a:r>
            <a:r>
              <a:rPr lang="vi-VN" b="1" dirty="0">
                <a:solidFill>
                  <a:srgbClr val="FF0000"/>
                </a:solidFill>
                <a:latin typeface="Tahoma"/>
              </a:rPr>
              <a:t>đường phố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59422" y="2803243"/>
            <a:ext cx="21718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solidFill>
                  <a:srgbClr val="FF0000"/>
                </a:solidFill>
                <a:latin typeface="Tahoma"/>
              </a:rPr>
              <a:t>Nhận</a:t>
            </a:r>
            <a:r>
              <a:rPr lang="en-US" b="1" dirty="0">
                <a:solidFill>
                  <a:srgbClr val="FF0000"/>
                </a:solidFill>
                <a:latin typeface="Tahoma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ahoma"/>
              </a:rPr>
              <a:t>biết</a:t>
            </a:r>
            <a:r>
              <a:rPr lang="en-US" b="1" dirty="0">
                <a:solidFill>
                  <a:srgbClr val="FF0000"/>
                </a:solidFill>
                <a:latin typeface="Tahoma"/>
              </a:rPr>
              <a:t> ý </a:t>
            </a:r>
            <a:r>
              <a:rPr lang="en-US" b="1" dirty="0" err="1">
                <a:solidFill>
                  <a:srgbClr val="FF0000"/>
                </a:solidFill>
                <a:latin typeface="Tahoma"/>
              </a:rPr>
              <a:t>nghĩa</a:t>
            </a:r>
            <a:r>
              <a:rPr lang="en-US" b="1" dirty="0">
                <a:solidFill>
                  <a:srgbClr val="FF0000"/>
                </a:solidFill>
                <a:latin typeface="Tahoma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ahoma"/>
              </a:rPr>
              <a:t>các</a:t>
            </a:r>
            <a:r>
              <a:rPr lang="en-US" b="1" dirty="0">
                <a:solidFill>
                  <a:srgbClr val="FF0000"/>
                </a:solidFill>
                <a:latin typeface="Tahoma"/>
              </a:rPr>
              <a:t> con </a:t>
            </a:r>
            <a:r>
              <a:rPr lang="en-US" b="1" dirty="0" err="1">
                <a:solidFill>
                  <a:srgbClr val="FF0000"/>
                </a:solidFill>
                <a:latin typeface="Tahoma"/>
              </a:rPr>
              <a:t>số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760480" y="2767256"/>
            <a:ext cx="21852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b="1" dirty="0" smtClean="0">
                <a:solidFill>
                  <a:srgbClr val="FF0000"/>
                </a:solidFill>
                <a:latin typeface="Tahoma"/>
              </a:rPr>
              <a:t>Thơ: </a:t>
            </a:r>
            <a:r>
              <a:rPr lang="vi-VN" b="1" dirty="0">
                <a:solidFill>
                  <a:srgbClr val="FF0000"/>
                </a:solidFill>
                <a:latin typeface="Tahoma"/>
              </a:rPr>
              <a:t>Con </a:t>
            </a:r>
            <a:r>
              <a:rPr lang="vi-VN" b="1" dirty="0" smtClean="0">
                <a:solidFill>
                  <a:srgbClr val="FF0000"/>
                </a:solidFill>
                <a:latin typeface="Tahoma"/>
              </a:rPr>
              <a:t>đường</a:t>
            </a:r>
          </a:p>
          <a:p>
            <a:pPr algn="ctr"/>
            <a:r>
              <a:rPr lang="vi-VN" b="1" dirty="0" smtClean="0">
                <a:solidFill>
                  <a:srgbClr val="FF0000"/>
                </a:solidFill>
                <a:latin typeface="Tahoma"/>
              </a:rPr>
              <a:t>của </a:t>
            </a:r>
            <a:r>
              <a:rPr lang="vi-VN" b="1" dirty="0">
                <a:solidFill>
                  <a:srgbClr val="FF0000"/>
                </a:solidFill>
                <a:latin typeface="Tahoma"/>
              </a:rPr>
              <a:t>bé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559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inhthangpc.VN\Downloads\Thiết kế không tên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43200" y="287480"/>
            <a:ext cx="7391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KHOÁ BIỂU LỚP MẪU GIÁO NHỠ B2</a:t>
            </a:r>
          </a:p>
          <a:p>
            <a:pPr algn="ctr"/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12/19/2022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17/19/2022)</a:t>
            </a:r>
          </a:p>
          <a:p>
            <a:pPr algn="ctr"/>
            <a:endParaRPr lang="en-US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460779" y="1617419"/>
            <a:ext cx="9588221" cy="2153814"/>
            <a:chOff x="838200" y="1617417"/>
            <a:chExt cx="7657694" cy="2543613"/>
          </a:xfrm>
        </p:grpSpPr>
        <p:sp>
          <p:nvSpPr>
            <p:cNvPr id="45" name="AutoShape 4">
              <a:extLst>
                <a:ext uri="{FF2B5EF4-FFF2-40B4-BE49-F238E27FC236}">
                  <a16:creationId xmlns="" xmlns:a16="http://schemas.microsoft.com/office/drawing/2014/main" id="{88AE4512-1B72-425D-B5CF-4A02400D946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38200" y="2017230"/>
              <a:ext cx="2344208" cy="2129711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AutoShape 5">
              <a:extLst>
                <a:ext uri="{FF2B5EF4-FFF2-40B4-BE49-F238E27FC236}">
                  <a16:creationId xmlns="" xmlns:a16="http://schemas.microsoft.com/office/drawing/2014/main" id="{8A69A02E-D119-4A3A-B774-3D64000EA2E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74318" y="2023146"/>
              <a:ext cx="2294332" cy="2089483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AutoShape 6">
              <a:extLst>
                <a:ext uri="{FF2B5EF4-FFF2-40B4-BE49-F238E27FC236}">
                  <a16:creationId xmlns="" xmlns:a16="http://schemas.microsoft.com/office/drawing/2014/main" id="{58F7F221-E23B-42F9-94A3-DBBA1A024AC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3236" y="3561271"/>
              <a:ext cx="2242735" cy="5288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9BCFF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AutoShape 7">
              <a:extLst>
                <a:ext uri="{FF2B5EF4-FFF2-40B4-BE49-F238E27FC236}">
                  <a16:creationId xmlns="" xmlns:a16="http://schemas.microsoft.com/office/drawing/2014/main" id="{C1F36B97-86FD-4697-A970-95E0B2FC92B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3236" y="2039710"/>
              <a:ext cx="2242735" cy="52769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EE0F7"/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AutoShape 8">
              <a:extLst>
                <a:ext uri="{FF2B5EF4-FFF2-40B4-BE49-F238E27FC236}">
                  <a16:creationId xmlns="" xmlns:a16="http://schemas.microsoft.com/office/drawing/2014/main" id="{83F56F71-2F6D-47F6-B2E4-AAD1E48A561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45080" y="1637621"/>
              <a:ext cx="2344208" cy="648379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AutoShape 9">
              <a:extLst>
                <a:ext uri="{FF2B5EF4-FFF2-40B4-BE49-F238E27FC236}">
                  <a16:creationId xmlns="" xmlns:a16="http://schemas.microsoft.com/office/drawing/2014/main" id="{9A52883C-580A-4147-8F09-CED7156E455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3236" y="1709795"/>
              <a:ext cx="2242735" cy="57620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AutoShape 19">
              <a:extLst>
                <a:ext uri="{FF2B5EF4-FFF2-40B4-BE49-F238E27FC236}">
                  <a16:creationId xmlns="" xmlns:a16="http://schemas.microsoft.com/office/drawing/2014/main" id="{3FC15E51-C116-4BC4-8158-93DC4512125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34959" y="1978692"/>
              <a:ext cx="2342887" cy="2125143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AutoShape 20">
              <a:extLst>
                <a:ext uri="{FF2B5EF4-FFF2-40B4-BE49-F238E27FC236}">
                  <a16:creationId xmlns="" xmlns:a16="http://schemas.microsoft.com/office/drawing/2014/main" id="{997D96FB-D0DB-478F-BB01-701EF23461C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71056" y="1984595"/>
              <a:ext cx="2272411" cy="2085001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AutoShape 21">
              <a:extLst>
                <a:ext uri="{FF2B5EF4-FFF2-40B4-BE49-F238E27FC236}">
                  <a16:creationId xmlns="" xmlns:a16="http://schemas.microsoft.com/office/drawing/2014/main" id="{EDF3D807-B421-4A3D-9F5C-702E17C2F89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89964" y="3519421"/>
              <a:ext cx="2241471" cy="52774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B3F2B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AutoShape 22">
              <a:extLst>
                <a:ext uri="{FF2B5EF4-FFF2-40B4-BE49-F238E27FC236}">
                  <a16:creationId xmlns="" xmlns:a16="http://schemas.microsoft.com/office/drawing/2014/main" id="{90238364-271C-4C2F-A89E-F109737D08B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89964" y="2001124"/>
              <a:ext cx="2241471" cy="52656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0F7D4"/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AutoShape 30">
              <a:extLst>
                <a:ext uri="{FF2B5EF4-FFF2-40B4-BE49-F238E27FC236}">
                  <a16:creationId xmlns="" xmlns:a16="http://schemas.microsoft.com/office/drawing/2014/main" id="{35DC4A03-DBCF-4DF3-8DC8-85629DBB7F9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53007" y="1617417"/>
              <a:ext cx="2342887" cy="64698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AutoShape 31">
              <a:extLst>
                <a:ext uri="{FF2B5EF4-FFF2-40B4-BE49-F238E27FC236}">
                  <a16:creationId xmlns="" xmlns:a16="http://schemas.microsoft.com/office/drawing/2014/main" id="{A02CF455-2CE7-4F8F-A811-057E7DE19A3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201996" y="1689436"/>
              <a:ext cx="2241471" cy="57496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171056" y="2176564"/>
              <a:ext cx="2306790" cy="5867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algn="ctr">
                <a:buFont typeface="Arial" charset="0"/>
                <a:buChar char="•"/>
              </a:pPr>
              <a:endPara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AutoShape 33">
              <a:extLst>
                <a:ext uri="{FF2B5EF4-FFF2-40B4-BE49-F238E27FC236}">
                  <a16:creationId xmlns="" xmlns:a16="http://schemas.microsoft.com/office/drawing/2014/main" id="{8648EC14-CB18-4ADA-857A-7630255DE3D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85483" y="1986922"/>
              <a:ext cx="2344207" cy="2174108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AutoShape 34">
              <a:extLst>
                <a:ext uri="{FF2B5EF4-FFF2-40B4-BE49-F238E27FC236}">
                  <a16:creationId xmlns="" xmlns:a16="http://schemas.microsoft.com/office/drawing/2014/main" id="{10976DB5-BD36-4C7C-8E6F-994B6074C42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21600" y="1992961"/>
              <a:ext cx="2273692" cy="2133042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AutoShape 35">
              <a:extLst>
                <a:ext uri="{FF2B5EF4-FFF2-40B4-BE49-F238E27FC236}">
                  <a16:creationId xmlns="" xmlns:a16="http://schemas.microsoft.com/office/drawing/2014/main" id="{B0F54481-650F-48AF-A4D4-8E1BFD0377F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40519" y="3563150"/>
              <a:ext cx="2242734" cy="53990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F2EDA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AutoShape 36">
              <a:extLst>
                <a:ext uri="{FF2B5EF4-FFF2-40B4-BE49-F238E27FC236}">
                  <a16:creationId xmlns="" xmlns:a16="http://schemas.microsoft.com/office/drawing/2014/main" id="{8BEB05FA-D77F-455B-9101-DD5DEACF129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40519" y="2009870"/>
              <a:ext cx="2242734" cy="53869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5CC"/>
                </a:gs>
                <a:gs pos="100000">
                  <a:srgbClr val="E9E065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AutoShape 45">
              <a:extLst>
                <a:ext uri="{FF2B5EF4-FFF2-40B4-BE49-F238E27FC236}">
                  <a16:creationId xmlns="" xmlns:a16="http://schemas.microsoft.com/office/drawing/2014/main" id="{A6FC360C-DBF4-4AEE-8C7C-9D3CF3A768B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78603" y="1624105"/>
              <a:ext cx="2344207" cy="661895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AutoShape 46">
              <a:extLst>
                <a:ext uri="{FF2B5EF4-FFF2-40B4-BE49-F238E27FC236}">
                  <a16:creationId xmlns="" xmlns:a16="http://schemas.microsoft.com/office/drawing/2014/main" id="{94CAA248-9AFB-4839-A658-9E58AF4CF9F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26760" y="1697783"/>
              <a:ext cx="2242734" cy="58821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40519" y="2176564"/>
              <a:ext cx="2248468" cy="5867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996722" y="1689387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901430" y="4491994"/>
            <a:ext cx="2261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HĐNB</a:t>
            </a:r>
          </a:p>
          <a:p>
            <a:pPr algn="ctr"/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NBTN: </a:t>
            </a:r>
            <a:r>
              <a:rPr lang="en-US" sz="24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endParaRPr lang="en-US" sz="2400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181600" y="1671936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204628" y="1660638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4</a:t>
            </a:r>
          </a:p>
        </p:txBody>
      </p:sp>
      <p:grpSp>
        <p:nvGrpSpPr>
          <p:cNvPr id="55" name="Group 54"/>
          <p:cNvGrpSpPr/>
          <p:nvPr/>
        </p:nvGrpSpPr>
        <p:grpSpPr>
          <a:xfrm>
            <a:off x="1447800" y="4094504"/>
            <a:ext cx="9578602" cy="2153896"/>
            <a:chOff x="838200" y="1617417"/>
            <a:chExt cx="7657694" cy="2543613"/>
          </a:xfrm>
        </p:grpSpPr>
        <p:sp>
          <p:nvSpPr>
            <p:cNvPr id="56" name="AutoShape 4">
              <a:extLst>
                <a:ext uri="{FF2B5EF4-FFF2-40B4-BE49-F238E27FC236}">
                  <a16:creationId xmlns="" xmlns:a16="http://schemas.microsoft.com/office/drawing/2014/main" id="{88AE4512-1B72-425D-B5CF-4A02400D946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38200" y="2017230"/>
              <a:ext cx="2344208" cy="2129711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AutoShape 5">
              <a:extLst>
                <a:ext uri="{FF2B5EF4-FFF2-40B4-BE49-F238E27FC236}">
                  <a16:creationId xmlns="" xmlns:a16="http://schemas.microsoft.com/office/drawing/2014/main" id="{8A69A02E-D119-4A3A-B774-3D64000EA2E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88060" y="2023146"/>
              <a:ext cx="2294332" cy="2089483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AutoShape 6">
              <a:extLst>
                <a:ext uri="{FF2B5EF4-FFF2-40B4-BE49-F238E27FC236}">
                  <a16:creationId xmlns="" xmlns:a16="http://schemas.microsoft.com/office/drawing/2014/main" id="{58F7F221-E23B-42F9-94A3-DBBA1A024AC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3236" y="3561271"/>
              <a:ext cx="2242735" cy="5288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9BCFF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AutoShape 7">
              <a:extLst>
                <a:ext uri="{FF2B5EF4-FFF2-40B4-BE49-F238E27FC236}">
                  <a16:creationId xmlns="" xmlns:a16="http://schemas.microsoft.com/office/drawing/2014/main" id="{C1F36B97-86FD-4697-A970-95E0B2FC92B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3236" y="2039710"/>
              <a:ext cx="2242735" cy="52769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EE0F7"/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AutoShape 8">
              <a:extLst>
                <a:ext uri="{FF2B5EF4-FFF2-40B4-BE49-F238E27FC236}">
                  <a16:creationId xmlns="" xmlns:a16="http://schemas.microsoft.com/office/drawing/2014/main" id="{83F56F71-2F6D-47F6-B2E4-AAD1E48A561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45080" y="1637621"/>
              <a:ext cx="2344208" cy="648379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AutoShape 9">
              <a:extLst>
                <a:ext uri="{FF2B5EF4-FFF2-40B4-BE49-F238E27FC236}">
                  <a16:creationId xmlns="" xmlns:a16="http://schemas.microsoft.com/office/drawing/2014/main" id="{9A52883C-580A-4147-8F09-CED7156E455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3236" y="1709795"/>
              <a:ext cx="2242735" cy="57620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AutoShape 19">
              <a:extLst>
                <a:ext uri="{FF2B5EF4-FFF2-40B4-BE49-F238E27FC236}">
                  <a16:creationId xmlns="" xmlns:a16="http://schemas.microsoft.com/office/drawing/2014/main" id="{3FC15E51-C116-4BC4-8158-93DC4512125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34959" y="1978692"/>
              <a:ext cx="2342887" cy="2125143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AutoShape 20">
              <a:extLst>
                <a:ext uri="{FF2B5EF4-FFF2-40B4-BE49-F238E27FC236}">
                  <a16:creationId xmlns="" xmlns:a16="http://schemas.microsoft.com/office/drawing/2014/main" id="{997D96FB-D0DB-478F-BB01-701EF23461C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71056" y="1984595"/>
              <a:ext cx="2272411" cy="2085001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AutoShape 21">
              <a:extLst>
                <a:ext uri="{FF2B5EF4-FFF2-40B4-BE49-F238E27FC236}">
                  <a16:creationId xmlns="" xmlns:a16="http://schemas.microsoft.com/office/drawing/2014/main" id="{EDF3D807-B421-4A3D-9F5C-702E17C2F89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89964" y="3519421"/>
              <a:ext cx="2241471" cy="52774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B3F2B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AutoShape 22">
              <a:extLst>
                <a:ext uri="{FF2B5EF4-FFF2-40B4-BE49-F238E27FC236}">
                  <a16:creationId xmlns="" xmlns:a16="http://schemas.microsoft.com/office/drawing/2014/main" id="{90238364-271C-4C2F-A89E-F109737D08B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89964" y="2001124"/>
              <a:ext cx="2241471" cy="52656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0F7D4"/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AutoShape 30">
              <a:extLst>
                <a:ext uri="{FF2B5EF4-FFF2-40B4-BE49-F238E27FC236}">
                  <a16:creationId xmlns="" xmlns:a16="http://schemas.microsoft.com/office/drawing/2014/main" id="{35DC4A03-DBCF-4DF3-8DC8-85629DBB7F9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53007" y="1617417"/>
              <a:ext cx="2342887" cy="64698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AutoShape 31">
              <a:extLst>
                <a:ext uri="{FF2B5EF4-FFF2-40B4-BE49-F238E27FC236}">
                  <a16:creationId xmlns="" xmlns:a16="http://schemas.microsoft.com/office/drawing/2014/main" id="{A02CF455-2CE7-4F8F-A811-057E7DE19A3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201996" y="1704249"/>
              <a:ext cx="2241471" cy="57496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171056" y="2176564"/>
              <a:ext cx="2306790" cy="5867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algn="ctr">
                <a:buFont typeface="Arial" charset="0"/>
                <a:buChar char="•"/>
              </a:pPr>
              <a:endPara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AutoShape 33">
              <a:extLst>
                <a:ext uri="{FF2B5EF4-FFF2-40B4-BE49-F238E27FC236}">
                  <a16:creationId xmlns="" xmlns:a16="http://schemas.microsoft.com/office/drawing/2014/main" id="{8648EC14-CB18-4ADA-857A-7630255DE3D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85483" y="1986922"/>
              <a:ext cx="2344207" cy="2174108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AutoShape 34">
              <a:extLst>
                <a:ext uri="{FF2B5EF4-FFF2-40B4-BE49-F238E27FC236}">
                  <a16:creationId xmlns="" xmlns:a16="http://schemas.microsoft.com/office/drawing/2014/main" id="{10976DB5-BD36-4C7C-8E6F-994B6074C42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21600" y="1992961"/>
              <a:ext cx="2273692" cy="2133042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AutoShape 35">
              <a:extLst>
                <a:ext uri="{FF2B5EF4-FFF2-40B4-BE49-F238E27FC236}">
                  <a16:creationId xmlns="" xmlns:a16="http://schemas.microsoft.com/office/drawing/2014/main" id="{B0F54481-650F-48AF-A4D4-8E1BFD0377F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40519" y="3563150"/>
              <a:ext cx="2242734" cy="53990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F2EDA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AutoShape 36">
              <a:extLst>
                <a:ext uri="{FF2B5EF4-FFF2-40B4-BE49-F238E27FC236}">
                  <a16:creationId xmlns="" xmlns:a16="http://schemas.microsoft.com/office/drawing/2014/main" id="{8BEB05FA-D77F-455B-9101-DD5DEACF129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40519" y="2009870"/>
              <a:ext cx="2242734" cy="53869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5CC"/>
                </a:gs>
                <a:gs pos="100000">
                  <a:srgbClr val="E9E065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AutoShape 45">
              <a:extLst>
                <a:ext uri="{FF2B5EF4-FFF2-40B4-BE49-F238E27FC236}">
                  <a16:creationId xmlns="" xmlns:a16="http://schemas.microsoft.com/office/drawing/2014/main" id="{A6FC360C-DBF4-4AEE-8C7C-9D3CF3A768B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78603" y="1624105"/>
              <a:ext cx="2344207" cy="661895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AutoShape 46">
              <a:extLst>
                <a:ext uri="{FF2B5EF4-FFF2-40B4-BE49-F238E27FC236}">
                  <a16:creationId xmlns="" xmlns:a16="http://schemas.microsoft.com/office/drawing/2014/main" id="{94CAA248-9AFB-4839-A658-9E58AF4CF9F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26760" y="1697783"/>
              <a:ext cx="2242734" cy="58821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3540519" y="2176564"/>
              <a:ext cx="2248468" cy="5867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1998458" y="4117627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5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57800" y="4090039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6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636307" y="4124026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7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96E823BD-86E9-4B7C-B0DD-33DC60D3254B}"/>
              </a:ext>
            </a:extLst>
          </p:cNvPr>
          <p:cNvSpPr txBox="1"/>
          <p:nvPr/>
        </p:nvSpPr>
        <p:spPr>
          <a:xfrm>
            <a:off x="-134078" y="231428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dirty="0"/>
          </a:p>
        </p:txBody>
      </p:sp>
      <p:sp>
        <p:nvSpPr>
          <p:cNvPr id="61" name="Rectangle 60">
            <a:extLst>
              <a:ext uri="{FF2B5EF4-FFF2-40B4-BE49-F238E27FC236}">
                <a16:creationId xmlns="" xmlns:a16="http://schemas.microsoft.com/office/drawing/2014/main" id="{389F3D5F-22BF-402E-8DAA-D4FB5C583CF8}"/>
              </a:ext>
            </a:extLst>
          </p:cNvPr>
          <p:cNvSpPr/>
          <p:nvPr/>
        </p:nvSpPr>
        <p:spPr>
          <a:xfrm>
            <a:off x="4775450" y="2274067"/>
            <a:ext cx="30336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F78479C4-8376-4881-AD60-49F668F463B9}"/>
              </a:ext>
            </a:extLst>
          </p:cNvPr>
          <p:cNvSpPr/>
          <p:nvPr/>
        </p:nvSpPr>
        <p:spPr>
          <a:xfrm>
            <a:off x="1469301" y="4710771"/>
            <a:ext cx="293224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="" xmlns:a16="http://schemas.microsoft.com/office/drawing/2014/main" id="{97CD8CAA-E5AD-47AB-A98E-3B7951101B75}"/>
              </a:ext>
            </a:extLst>
          </p:cNvPr>
          <p:cNvSpPr/>
          <p:nvPr/>
        </p:nvSpPr>
        <p:spPr>
          <a:xfrm>
            <a:off x="4955490" y="4689762"/>
            <a:ext cx="25977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="" xmlns:a16="http://schemas.microsoft.com/office/drawing/2014/main" id="{ADD42EFC-607D-4131-96CF-BB5C36D2C28C}"/>
              </a:ext>
            </a:extLst>
          </p:cNvPr>
          <p:cNvSpPr/>
          <p:nvPr/>
        </p:nvSpPr>
        <p:spPr>
          <a:xfrm>
            <a:off x="8273865" y="4737715"/>
            <a:ext cx="25991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E08BCC11-8E8A-4626-85FD-E67A437B864C}"/>
              </a:ext>
            </a:extLst>
          </p:cNvPr>
          <p:cNvSpPr txBox="1"/>
          <p:nvPr/>
        </p:nvSpPr>
        <p:spPr>
          <a:xfrm>
            <a:off x="-203928" y="2254841"/>
            <a:ext cx="616585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</a:p>
          <a:p>
            <a:pPr algn="ctr"/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2200" dirty="0"/>
          </a:p>
        </p:txBody>
      </p:sp>
      <p:sp>
        <p:nvSpPr>
          <p:cNvPr id="67" name="Rectangle 66">
            <a:extLst>
              <a:ext uri="{FF2B5EF4-FFF2-40B4-BE49-F238E27FC236}">
                <a16:creationId xmlns="" xmlns:a16="http://schemas.microsoft.com/office/drawing/2014/main" id="{04269F80-CFB4-409E-B701-7691C4545865}"/>
              </a:ext>
            </a:extLst>
          </p:cNvPr>
          <p:cNvSpPr/>
          <p:nvPr/>
        </p:nvSpPr>
        <p:spPr>
          <a:xfrm>
            <a:off x="4728667" y="2183805"/>
            <a:ext cx="299058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ÂM NHẠC</a:t>
            </a:r>
          </a:p>
          <a:p>
            <a:pPr algn="ctr"/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DH: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NH: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="" xmlns:a16="http://schemas.microsoft.com/office/drawing/2014/main" id="{5AB7089A-F661-4E97-A41D-FF064800B0A5}"/>
              </a:ext>
            </a:extLst>
          </p:cNvPr>
          <p:cNvSpPr/>
          <p:nvPr/>
        </p:nvSpPr>
        <p:spPr>
          <a:xfrm>
            <a:off x="8157088" y="2197896"/>
            <a:ext cx="2856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 HÌNH</a:t>
            </a:r>
          </a:p>
          <a:p>
            <a:pPr algn="ctr"/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="" xmlns:a16="http://schemas.microsoft.com/office/drawing/2014/main" id="{5C050DD4-BA3F-4867-A465-CDC720AEA25D}"/>
              </a:ext>
            </a:extLst>
          </p:cNvPr>
          <p:cNvSpPr/>
          <p:nvPr/>
        </p:nvSpPr>
        <p:spPr>
          <a:xfrm>
            <a:off x="1319000" y="4645087"/>
            <a:ext cx="31040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LQVT</a:t>
            </a:r>
          </a:p>
          <a:p>
            <a:pPr algn="ctr"/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đếm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 5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="" xmlns:a16="http://schemas.microsoft.com/office/drawing/2014/main" id="{8E4F37AA-57BB-457C-87FC-F96DF8F9E2D9}"/>
              </a:ext>
            </a:extLst>
          </p:cNvPr>
          <p:cNvSpPr/>
          <p:nvPr/>
        </p:nvSpPr>
        <p:spPr>
          <a:xfrm>
            <a:off x="4750541" y="4689762"/>
            <a:ext cx="290534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LQVH</a:t>
            </a:r>
          </a:p>
          <a:p>
            <a:pPr algn="ctr"/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Thanh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="" xmlns:a16="http://schemas.microsoft.com/office/drawing/2014/main" id="{DFBACDCB-0CA4-4F81-8BB8-D293FB6E67ED}"/>
              </a:ext>
            </a:extLst>
          </p:cNvPr>
          <p:cNvSpPr/>
          <p:nvPr/>
        </p:nvSpPr>
        <p:spPr>
          <a:xfrm>
            <a:off x="8157087" y="4683582"/>
            <a:ext cx="284674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ÔN TẬP</a:t>
            </a:r>
          </a:p>
          <a:p>
            <a:pPr algn="ctr"/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(Chu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94035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inhthangpc.VN\Downloads\Thiết kế không tên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43200" y="287480"/>
            <a:ext cx="7391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KHOÁ BIỂU LỚP MẪU GIÁO NHỠ B2</a:t>
            </a:r>
          </a:p>
          <a:p>
            <a:pPr algn="ctr"/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19/9/2022 </a:t>
            </a:r>
            <a:r>
              <a:rPr lang="en-US" sz="2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23/9/2022)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460779" y="1617419"/>
            <a:ext cx="9588221" cy="2153814"/>
            <a:chOff x="838200" y="1617417"/>
            <a:chExt cx="7657694" cy="2543613"/>
          </a:xfrm>
        </p:grpSpPr>
        <p:sp>
          <p:nvSpPr>
            <p:cNvPr id="45" name="AutoShape 4">
              <a:extLst>
                <a:ext uri="{FF2B5EF4-FFF2-40B4-BE49-F238E27FC236}">
                  <a16:creationId xmlns="" xmlns:a16="http://schemas.microsoft.com/office/drawing/2014/main" id="{88AE4512-1B72-425D-B5CF-4A02400D946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38200" y="2017230"/>
              <a:ext cx="2344208" cy="2129711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AutoShape 5">
              <a:extLst>
                <a:ext uri="{FF2B5EF4-FFF2-40B4-BE49-F238E27FC236}">
                  <a16:creationId xmlns="" xmlns:a16="http://schemas.microsoft.com/office/drawing/2014/main" id="{8A69A02E-D119-4A3A-B774-3D64000EA2E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74318" y="2023146"/>
              <a:ext cx="2294332" cy="2089483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AutoShape 6">
              <a:extLst>
                <a:ext uri="{FF2B5EF4-FFF2-40B4-BE49-F238E27FC236}">
                  <a16:creationId xmlns="" xmlns:a16="http://schemas.microsoft.com/office/drawing/2014/main" id="{58F7F221-E23B-42F9-94A3-DBBA1A024AC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3236" y="3561271"/>
              <a:ext cx="2242735" cy="5288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9BCFF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AutoShape 7">
              <a:extLst>
                <a:ext uri="{FF2B5EF4-FFF2-40B4-BE49-F238E27FC236}">
                  <a16:creationId xmlns="" xmlns:a16="http://schemas.microsoft.com/office/drawing/2014/main" id="{C1F36B97-86FD-4697-A970-95E0B2FC92B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3236" y="2039710"/>
              <a:ext cx="2242735" cy="52769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EE0F7"/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AutoShape 8">
              <a:extLst>
                <a:ext uri="{FF2B5EF4-FFF2-40B4-BE49-F238E27FC236}">
                  <a16:creationId xmlns="" xmlns:a16="http://schemas.microsoft.com/office/drawing/2014/main" id="{83F56F71-2F6D-47F6-B2E4-AAD1E48A561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45080" y="1637621"/>
              <a:ext cx="2344208" cy="648379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AutoShape 9">
              <a:extLst>
                <a:ext uri="{FF2B5EF4-FFF2-40B4-BE49-F238E27FC236}">
                  <a16:creationId xmlns="" xmlns:a16="http://schemas.microsoft.com/office/drawing/2014/main" id="{9A52883C-580A-4147-8F09-CED7156E455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3236" y="1709795"/>
              <a:ext cx="2242735" cy="57620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AutoShape 19">
              <a:extLst>
                <a:ext uri="{FF2B5EF4-FFF2-40B4-BE49-F238E27FC236}">
                  <a16:creationId xmlns="" xmlns:a16="http://schemas.microsoft.com/office/drawing/2014/main" id="{3FC15E51-C116-4BC4-8158-93DC4512125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34959" y="1978692"/>
              <a:ext cx="2342887" cy="2125143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AutoShape 20">
              <a:extLst>
                <a:ext uri="{FF2B5EF4-FFF2-40B4-BE49-F238E27FC236}">
                  <a16:creationId xmlns="" xmlns:a16="http://schemas.microsoft.com/office/drawing/2014/main" id="{997D96FB-D0DB-478F-BB01-701EF23461C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71056" y="1984595"/>
              <a:ext cx="2272411" cy="2085001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AutoShape 21">
              <a:extLst>
                <a:ext uri="{FF2B5EF4-FFF2-40B4-BE49-F238E27FC236}">
                  <a16:creationId xmlns="" xmlns:a16="http://schemas.microsoft.com/office/drawing/2014/main" id="{EDF3D807-B421-4A3D-9F5C-702E17C2F89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89964" y="3519421"/>
              <a:ext cx="2241471" cy="52774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B3F2B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AutoShape 22">
              <a:extLst>
                <a:ext uri="{FF2B5EF4-FFF2-40B4-BE49-F238E27FC236}">
                  <a16:creationId xmlns="" xmlns:a16="http://schemas.microsoft.com/office/drawing/2014/main" id="{90238364-271C-4C2F-A89E-F109737D08B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89964" y="2001124"/>
              <a:ext cx="2241471" cy="52656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0F7D4"/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AutoShape 30">
              <a:extLst>
                <a:ext uri="{FF2B5EF4-FFF2-40B4-BE49-F238E27FC236}">
                  <a16:creationId xmlns="" xmlns:a16="http://schemas.microsoft.com/office/drawing/2014/main" id="{35DC4A03-DBCF-4DF3-8DC8-85629DBB7F9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53007" y="1617417"/>
              <a:ext cx="2342887" cy="64698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AutoShape 31">
              <a:extLst>
                <a:ext uri="{FF2B5EF4-FFF2-40B4-BE49-F238E27FC236}">
                  <a16:creationId xmlns="" xmlns:a16="http://schemas.microsoft.com/office/drawing/2014/main" id="{A02CF455-2CE7-4F8F-A811-057E7DE19A3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201996" y="1689436"/>
              <a:ext cx="2241471" cy="57496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171056" y="2176564"/>
              <a:ext cx="2306790" cy="5867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algn="ctr">
                <a:buFont typeface="Arial" charset="0"/>
                <a:buChar char="•"/>
              </a:pPr>
              <a:endPara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AutoShape 33">
              <a:extLst>
                <a:ext uri="{FF2B5EF4-FFF2-40B4-BE49-F238E27FC236}">
                  <a16:creationId xmlns="" xmlns:a16="http://schemas.microsoft.com/office/drawing/2014/main" id="{8648EC14-CB18-4ADA-857A-7630255DE3D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85483" y="1986922"/>
              <a:ext cx="2344207" cy="2174108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AutoShape 34">
              <a:extLst>
                <a:ext uri="{FF2B5EF4-FFF2-40B4-BE49-F238E27FC236}">
                  <a16:creationId xmlns="" xmlns:a16="http://schemas.microsoft.com/office/drawing/2014/main" id="{10976DB5-BD36-4C7C-8E6F-994B6074C42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21600" y="1992961"/>
              <a:ext cx="2273692" cy="2133042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AutoShape 35">
              <a:extLst>
                <a:ext uri="{FF2B5EF4-FFF2-40B4-BE49-F238E27FC236}">
                  <a16:creationId xmlns="" xmlns:a16="http://schemas.microsoft.com/office/drawing/2014/main" id="{B0F54481-650F-48AF-A4D4-8E1BFD0377F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40519" y="3563150"/>
              <a:ext cx="2242734" cy="53990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F2EDA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AutoShape 36">
              <a:extLst>
                <a:ext uri="{FF2B5EF4-FFF2-40B4-BE49-F238E27FC236}">
                  <a16:creationId xmlns="" xmlns:a16="http://schemas.microsoft.com/office/drawing/2014/main" id="{8BEB05FA-D77F-455B-9101-DD5DEACF129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40519" y="2009870"/>
              <a:ext cx="2242734" cy="53869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5CC"/>
                </a:gs>
                <a:gs pos="100000">
                  <a:srgbClr val="E9E065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AutoShape 45">
              <a:extLst>
                <a:ext uri="{FF2B5EF4-FFF2-40B4-BE49-F238E27FC236}">
                  <a16:creationId xmlns="" xmlns:a16="http://schemas.microsoft.com/office/drawing/2014/main" id="{A6FC360C-DBF4-4AEE-8C7C-9D3CF3A768B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78603" y="1624105"/>
              <a:ext cx="2344207" cy="661895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AutoShape 46">
              <a:extLst>
                <a:ext uri="{FF2B5EF4-FFF2-40B4-BE49-F238E27FC236}">
                  <a16:creationId xmlns="" xmlns:a16="http://schemas.microsoft.com/office/drawing/2014/main" id="{94CAA248-9AFB-4839-A658-9E58AF4CF9F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26760" y="1697783"/>
              <a:ext cx="2242734" cy="58821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40519" y="2176564"/>
              <a:ext cx="2248468" cy="5867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996722" y="1689387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901430" y="4491994"/>
            <a:ext cx="2261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HĐNB</a:t>
            </a:r>
          </a:p>
          <a:p>
            <a:pPr algn="ctr"/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NBTN: </a:t>
            </a:r>
            <a:r>
              <a:rPr lang="en-US" sz="24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endParaRPr lang="en-US" sz="2400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181600" y="1671936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204628" y="1660638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4</a:t>
            </a:r>
          </a:p>
        </p:txBody>
      </p:sp>
      <p:grpSp>
        <p:nvGrpSpPr>
          <p:cNvPr id="55" name="Group 54"/>
          <p:cNvGrpSpPr/>
          <p:nvPr/>
        </p:nvGrpSpPr>
        <p:grpSpPr>
          <a:xfrm>
            <a:off x="1447800" y="4094504"/>
            <a:ext cx="9578602" cy="2153896"/>
            <a:chOff x="838200" y="1617417"/>
            <a:chExt cx="7657694" cy="2543613"/>
          </a:xfrm>
        </p:grpSpPr>
        <p:sp>
          <p:nvSpPr>
            <p:cNvPr id="56" name="AutoShape 4">
              <a:extLst>
                <a:ext uri="{FF2B5EF4-FFF2-40B4-BE49-F238E27FC236}">
                  <a16:creationId xmlns="" xmlns:a16="http://schemas.microsoft.com/office/drawing/2014/main" id="{88AE4512-1B72-425D-B5CF-4A02400D946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38200" y="2017230"/>
              <a:ext cx="2344208" cy="2129711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AutoShape 5">
              <a:extLst>
                <a:ext uri="{FF2B5EF4-FFF2-40B4-BE49-F238E27FC236}">
                  <a16:creationId xmlns="" xmlns:a16="http://schemas.microsoft.com/office/drawing/2014/main" id="{8A69A02E-D119-4A3A-B774-3D64000EA2E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88060" y="2023146"/>
              <a:ext cx="2294332" cy="2089483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AutoShape 6">
              <a:extLst>
                <a:ext uri="{FF2B5EF4-FFF2-40B4-BE49-F238E27FC236}">
                  <a16:creationId xmlns="" xmlns:a16="http://schemas.microsoft.com/office/drawing/2014/main" id="{58F7F221-E23B-42F9-94A3-DBBA1A024AC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3236" y="3561271"/>
              <a:ext cx="2242735" cy="5288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9BCFF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AutoShape 7">
              <a:extLst>
                <a:ext uri="{FF2B5EF4-FFF2-40B4-BE49-F238E27FC236}">
                  <a16:creationId xmlns="" xmlns:a16="http://schemas.microsoft.com/office/drawing/2014/main" id="{C1F36B97-86FD-4697-A970-95E0B2FC92B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3236" y="2039710"/>
              <a:ext cx="2242735" cy="52769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EE0F7"/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AutoShape 8">
              <a:extLst>
                <a:ext uri="{FF2B5EF4-FFF2-40B4-BE49-F238E27FC236}">
                  <a16:creationId xmlns="" xmlns:a16="http://schemas.microsoft.com/office/drawing/2014/main" id="{83F56F71-2F6D-47F6-B2E4-AAD1E48A561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45080" y="1637621"/>
              <a:ext cx="2344208" cy="648379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AutoShape 9">
              <a:extLst>
                <a:ext uri="{FF2B5EF4-FFF2-40B4-BE49-F238E27FC236}">
                  <a16:creationId xmlns="" xmlns:a16="http://schemas.microsoft.com/office/drawing/2014/main" id="{9A52883C-580A-4147-8F09-CED7156E455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3236" y="1709795"/>
              <a:ext cx="2242735" cy="57620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AutoShape 19">
              <a:extLst>
                <a:ext uri="{FF2B5EF4-FFF2-40B4-BE49-F238E27FC236}">
                  <a16:creationId xmlns="" xmlns:a16="http://schemas.microsoft.com/office/drawing/2014/main" id="{3FC15E51-C116-4BC4-8158-93DC4512125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34959" y="1978692"/>
              <a:ext cx="2342887" cy="2125143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AutoShape 20">
              <a:extLst>
                <a:ext uri="{FF2B5EF4-FFF2-40B4-BE49-F238E27FC236}">
                  <a16:creationId xmlns="" xmlns:a16="http://schemas.microsoft.com/office/drawing/2014/main" id="{997D96FB-D0DB-478F-BB01-701EF23461C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71056" y="1984595"/>
              <a:ext cx="2272411" cy="2085001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AutoShape 21">
              <a:extLst>
                <a:ext uri="{FF2B5EF4-FFF2-40B4-BE49-F238E27FC236}">
                  <a16:creationId xmlns="" xmlns:a16="http://schemas.microsoft.com/office/drawing/2014/main" id="{EDF3D807-B421-4A3D-9F5C-702E17C2F89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89964" y="3519421"/>
              <a:ext cx="2241471" cy="52774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B3F2B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AutoShape 22">
              <a:extLst>
                <a:ext uri="{FF2B5EF4-FFF2-40B4-BE49-F238E27FC236}">
                  <a16:creationId xmlns="" xmlns:a16="http://schemas.microsoft.com/office/drawing/2014/main" id="{90238364-271C-4C2F-A89E-F109737D08B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89964" y="2001124"/>
              <a:ext cx="2241471" cy="52656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0F7D4"/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AutoShape 30">
              <a:extLst>
                <a:ext uri="{FF2B5EF4-FFF2-40B4-BE49-F238E27FC236}">
                  <a16:creationId xmlns="" xmlns:a16="http://schemas.microsoft.com/office/drawing/2014/main" id="{35DC4A03-DBCF-4DF3-8DC8-85629DBB7F9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53007" y="1617417"/>
              <a:ext cx="2342887" cy="64698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AutoShape 31">
              <a:extLst>
                <a:ext uri="{FF2B5EF4-FFF2-40B4-BE49-F238E27FC236}">
                  <a16:creationId xmlns="" xmlns:a16="http://schemas.microsoft.com/office/drawing/2014/main" id="{A02CF455-2CE7-4F8F-A811-057E7DE19A3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201996" y="1704249"/>
              <a:ext cx="2241471" cy="57496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171056" y="2176564"/>
              <a:ext cx="2306790" cy="5867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algn="ctr">
                <a:buFont typeface="Arial" charset="0"/>
                <a:buChar char="•"/>
              </a:pPr>
              <a:endPara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AutoShape 33">
              <a:extLst>
                <a:ext uri="{FF2B5EF4-FFF2-40B4-BE49-F238E27FC236}">
                  <a16:creationId xmlns="" xmlns:a16="http://schemas.microsoft.com/office/drawing/2014/main" id="{8648EC14-CB18-4ADA-857A-7630255DE3D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85483" y="1986922"/>
              <a:ext cx="2344207" cy="2174108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AutoShape 34">
              <a:extLst>
                <a:ext uri="{FF2B5EF4-FFF2-40B4-BE49-F238E27FC236}">
                  <a16:creationId xmlns="" xmlns:a16="http://schemas.microsoft.com/office/drawing/2014/main" id="{10976DB5-BD36-4C7C-8E6F-994B6074C42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21600" y="1992961"/>
              <a:ext cx="2273692" cy="2133042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AutoShape 35">
              <a:extLst>
                <a:ext uri="{FF2B5EF4-FFF2-40B4-BE49-F238E27FC236}">
                  <a16:creationId xmlns="" xmlns:a16="http://schemas.microsoft.com/office/drawing/2014/main" id="{B0F54481-650F-48AF-A4D4-8E1BFD0377F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40519" y="3563150"/>
              <a:ext cx="2242734" cy="53990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F2EDA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AutoShape 36">
              <a:extLst>
                <a:ext uri="{FF2B5EF4-FFF2-40B4-BE49-F238E27FC236}">
                  <a16:creationId xmlns="" xmlns:a16="http://schemas.microsoft.com/office/drawing/2014/main" id="{8BEB05FA-D77F-455B-9101-DD5DEACF129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40519" y="2009870"/>
              <a:ext cx="2242734" cy="53869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5CC"/>
                </a:gs>
                <a:gs pos="100000">
                  <a:srgbClr val="E9E065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AutoShape 45">
              <a:extLst>
                <a:ext uri="{FF2B5EF4-FFF2-40B4-BE49-F238E27FC236}">
                  <a16:creationId xmlns="" xmlns:a16="http://schemas.microsoft.com/office/drawing/2014/main" id="{A6FC360C-DBF4-4AEE-8C7C-9D3CF3A768B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78603" y="1624105"/>
              <a:ext cx="2344207" cy="661895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AutoShape 46">
              <a:extLst>
                <a:ext uri="{FF2B5EF4-FFF2-40B4-BE49-F238E27FC236}">
                  <a16:creationId xmlns="" xmlns:a16="http://schemas.microsoft.com/office/drawing/2014/main" id="{94CAA248-9AFB-4839-A658-9E58AF4CF9F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26760" y="1697783"/>
              <a:ext cx="2242734" cy="58821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3540519" y="2176564"/>
              <a:ext cx="2248468" cy="5867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1998458" y="4117627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5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57800" y="4090039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6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636307" y="4124026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7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96E823BD-86E9-4B7C-B0DD-33DC60D3254B}"/>
              </a:ext>
            </a:extLst>
          </p:cNvPr>
          <p:cNvSpPr txBox="1"/>
          <p:nvPr/>
        </p:nvSpPr>
        <p:spPr>
          <a:xfrm>
            <a:off x="-134078" y="2314286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</a:p>
          <a:p>
            <a:pPr algn="ctr"/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="" xmlns:a16="http://schemas.microsoft.com/office/drawing/2014/main" id="{389F3D5F-22BF-402E-8DAA-D4FB5C583CF8}"/>
              </a:ext>
            </a:extLst>
          </p:cNvPr>
          <p:cNvSpPr/>
          <p:nvPr/>
        </p:nvSpPr>
        <p:spPr>
          <a:xfrm>
            <a:off x="4623075" y="2247711"/>
            <a:ext cx="306831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PTVĐ</a:t>
            </a:r>
          </a:p>
          <a:p>
            <a:pPr algn="ctr"/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VĐCB: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gót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="" xmlns:a16="http://schemas.microsoft.com/office/drawing/2014/main" id="{F56810E7-2430-4AF0-AECE-DA62333E641A}"/>
              </a:ext>
            </a:extLst>
          </p:cNvPr>
          <p:cNvSpPr/>
          <p:nvPr/>
        </p:nvSpPr>
        <p:spPr>
          <a:xfrm>
            <a:off x="8201093" y="2251515"/>
            <a:ext cx="274468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 HÌNH</a:t>
            </a:r>
          </a:p>
          <a:p>
            <a:pPr algn="ctr"/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bập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bênh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F78479C4-8376-4881-AD60-49F668F463B9}"/>
              </a:ext>
            </a:extLst>
          </p:cNvPr>
          <p:cNvSpPr/>
          <p:nvPr/>
        </p:nvSpPr>
        <p:spPr>
          <a:xfrm>
            <a:off x="1469301" y="4710771"/>
            <a:ext cx="293224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LQVT</a:t>
            </a:r>
          </a:p>
          <a:p>
            <a:pPr algn="ctr"/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="" xmlns:a16="http://schemas.microsoft.com/office/drawing/2014/main" id="{97CD8CAA-E5AD-47AB-A98E-3B7951101B75}"/>
              </a:ext>
            </a:extLst>
          </p:cNvPr>
          <p:cNvSpPr/>
          <p:nvPr/>
        </p:nvSpPr>
        <p:spPr>
          <a:xfrm>
            <a:off x="4955490" y="4689762"/>
            <a:ext cx="259776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LQVH</a:t>
            </a:r>
          </a:p>
          <a:p>
            <a:pPr algn="ctr"/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Bin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nín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="" xmlns:a16="http://schemas.microsoft.com/office/drawing/2014/main" id="{ADD42EFC-607D-4131-96CF-BB5C36D2C28C}"/>
              </a:ext>
            </a:extLst>
          </p:cNvPr>
          <p:cNvSpPr/>
          <p:nvPr/>
        </p:nvSpPr>
        <p:spPr>
          <a:xfrm>
            <a:off x="8273865" y="4737715"/>
            <a:ext cx="25991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ÔN TẬP</a:t>
            </a:r>
          </a:p>
          <a:p>
            <a:pPr algn="ctr"/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(ĐT)</a:t>
            </a:r>
          </a:p>
        </p:txBody>
      </p:sp>
    </p:spTree>
    <p:extLst>
      <p:ext uri="{BB962C8B-B14F-4D97-AF65-F5344CB8AC3E}">
        <p14:creationId xmlns:p14="http://schemas.microsoft.com/office/powerpoint/2010/main" val="2455733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inhthangpc.VN\Downloads\Thiết kế không tên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43200" y="287480"/>
            <a:ext cx="739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KHOÁ BIỂU LỚP MẪU GIÁO NHỠ B2</a:t>
            </a:r>
          </a:p>
          <a:p>
            <a:pPr algn="ctr"/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25/9/2023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30/09/2023)</a:t>
            </a:r>
          </a:p>
          <a:p>
            <a:pPr algn="ctr"/>
            <a:endParaRPr lang="en-US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460779" y="1617419"/>
            <a:ext cx="9588221" cy="2153814"/>
            <a:chOff x="838200" y="1617417"/>
            <a:chExt cx="7657694" cy="2543613"/>
          </a:xfrm>
        </p:grpSpPr>
        <p:sp>
          <p:nvSpPr>
            <p:cNvPr id="45" name="AutoShape 4">
              <a:extLst>
                <a:ext uri="{FF2B5EF4-FFF2-40B4-BE49-F238E27FC236}">
                  <a16:creationId xmlns="" xmlns:a16="http://schemas.microsoft.com/office/drawing/2014/main" id="{88AE4512-1B72-425D-B5CF-4A02400D946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38200" y="2017230"/>
              <a:ext cx="2344208" cy="2129711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AutoShape 5">
              <a:extLst>
                <a:ext uri="{FF2B5EF4-FFF2-40B4-BE49-F238E27FC236}">
                  <a16:creationId xmlns="" xmlns:a16="http://schemas.microsoft.com/office/drawing/2014/main" id="{8A69A02E-D119-4A3A-B774-3D64000EA2E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74318" y="2023146"/>
              <a:ext cx="2294332" cy="2089483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AutoShape 6">
              <a:extLst>
                <a:ext uri="{FF2B5EF4-FFF2-40B4-BE49-F238E27FC236}">
                  <a16:creationId xmlns="" xmlns:a16="http://schemas.microsoft.com/office/drawing/2014/main" id="{58F7F221-E23B-42F9-94A3-DBBA1A024AC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3236" y="3561271"/>
              <a:ext cx="2242735" cy="5288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9BCFF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AutoShape 7">
              <a:extLst>
                <a:ext uri="{FF2B5EF4-FFF2-40B4-BE49-F238E27FC236}">
                  <a16:creationId xmlns="" xmlns:a16="http://schemas.microsoft.com/office/drawing/2014/main" id="{C1F36B97-86FD-4697-A970-95E0B2FC92B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3236" y="2039710"/>
              <a:ext cx="2242735" cy="52769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EE0F7"/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AutoShape 8">
              <a:extLst>
                <a:ext uri="{FF2B5EF4-FFF2-40B4-BE49-F238E27FC236}">
                  <a16:creationId xmlns="" xmlns:a16="http://schemas.microsoft.com/office/drawing/2014/main" id="{83F56F71-2F6D-47F6-B2E4-AAD1E48A561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45080" y="1637621"/>
              <a:ext cx="2344208" cy="648379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AutoShape 9">
              <a:extLst>
                <a:ext uri="{FF2B5EF4-FFF2-40B4-BE49-F238E27FC236}">
                  <a16:creationId xmlns="" xmlns:a16="http://schemas.microsoft.com/office/drawing/2014/main" id="{9A52883C-580A-4147-8F09-CED7156E455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3236" y="1709795"/>
              <a:ext cx="2242735" cy="57620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AutoShape 19">
              <a:extLst>
                <a:ext uri="{FF2B5EF4-FFF2-40B4-BE49-F238E27FC236}">
                  <a16:creationId xmlns="" xmlns:a16="http://schemas.microsoft.com/office/drawing/2014/main" id="{3FC15E51-C116-4BC4-8158-93DC4512125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34959" y="1978692"/>
              <a:ext cx="2342887" cy="2125143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AutoShape 20">
              <a:extLst>
                <a:ext uri="{FF2B5EF4-FFF2-40B4-BE49-F238E27FC236}">
                  <a16:creationId xmlns="" xmlns:a16="http://schemas.microsoft.com/office/drawing/2014/main" id="{997D96FB-D0DB-478F-BB01-701EF23461C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71056" y="1984595"/>
              <a:ext cx="2272411" cy="2085001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AutoShape 21">
              <a:extLst>
                <a:ext uri="{FF2B5EF4-FFF2-40B4-BE49-F238E27FC236}">
                  <a16:creationId xmlns="" xmlns:a16="http://schemas.microsoft.com/office/drawing/2014/main" id="{EDF3D807-B421-4A3D-9F5C-702E17C2F89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89964" y="3519421"/>
              <a:ext cx="2241471" cy="52774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B3F2B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AutoShape 22">
              <a:extLst>
                <a:ext uri="{FF2B5EF4-FFF2-40B4-BE49-F238E27FC236}">
                  <a16:creationId xmlns="" xmlns:a16="http://schemas.microsoft.com/office/drawing/2014/main" id="{90238364-271C-4C2F-A89E-F109737D08B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89964" y="2001124"/>
              <a:ext cx="2241471" cy="52656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0F7D4"/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AutoShape 30">
              <a:extLst>
                <a:ext uri="{FF2B5EF4-FFF2-40B4-BE49-F238E27FC236}">
                  <a16:creationId xmlns="" xmlns:a16="http://schemas.microsoft.com/office/drawing/2014/main" id="{35DC4A03-DBCF-4DF3-8DC8-85629DBB7F9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53007" y="1617417"/>
              <a:ext cx="2342887" cy="64698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AutoShape 31">
              <a:extLst>
                <a:ext uri="{FF2B5EF4-FFF2-40B4-BE49-F238E27FC236}">
                  <a16:creationId xmlns="" xmlns:a16="http://schemas.microsoft.com/office/drawing/2014/main" id="{A02CF455-2CE7-4F8F-A811-057E7DE19A3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201996" y="1689436"/>
              <a:ext cx="2241471" cy="57496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171056" y="2176564"/>
              <a:ext cx="2306790" cy="5867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algn="ctr">
                <a:buFont typeface="Arial" charset="0"/>
                <a:buChar char="•"/>
              </a:pPr>
              <a:endPara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AutoShape 33">
              <a:extLst>
                <a:ext uri="{FF2B5EF4-FFF2-40B4-BE49-F238E27FC236}">
                  <a16:creationId xmlns="" xmlns:a16="http://schemas.microsoft.com/office/drawing/2014/main" id="{8648EC14-CB18-4ADA-857A-7630255DE3D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85483" y="1986922"/>
              <a:ext cx="2344207" cy="2174108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AutoShape 34">
              <a:extLst>
                <a:ext uri="{FF2B5EF4-FFF2-40B4-BE49-F238E27FC236}">
                  <a16:creationId xmlns="" xmlns:a16="http://schemas.microsoft.com/office/drawing/2014/main" id="{10976DB5-BD36-4C7C-8E6F-994B6074C42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21600" y="1992961"/>
              <a:ext cx="2273692" cy="2133042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AutoShape 35">
              <a:extLst>
                <a:ext uri="{FF2B5EF4-FFF2-40B4-BE49-F238E27FC236}">
                  <a16:creationId xmlns="" xmlns:a16="http://schemas.microsoft.com/office/drawing/2014/main" id="{B0F54481-650F-48AF-A4D4-8E1BFD0377F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40519" y="3563150"/>
              <a:ext cx="2242734" cy="53990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F2EDA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AutoShape 36">
              <a:extLst>
                <a:ext uri="{FF2B5EF4-FFF2-40B4-BE49-F238E27FC236}">
                  <a16:creationId xmlns="" xmlns:a16="http://schemas.microsoft.com/office/drawing/2014/main" id="{8BEB05FA-D77F-455B-9101-DD5DEACF129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40519" y="2009870"/>
              <a:ext cx="2242734" cy="53869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5CC"/>
                </a:gs>
                <a:gs pos="100000">
                  <a:srgbClr val="E9E065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AutoShape 45">
              <a:extLst>
                <a:ext uri="{FF2B5EF4-FFF2-40B4-BE49-F238E27FC236}">
                  <a16:creationId xmlns="" xmlns:a16="http://schemas.microsoft.com/office/drawing/2014/main" id="{A6FC360C-DBF4-4AEE-8C7C-9D3CF3A768B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78603" y="1624105"/>
              <a:ext cx="2344207" cy="661895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AutoShape 46">
              <a:extLst>
                <a:ext uri="{FF2B5EF4-FFF2-40B4-BE49-F238E27FC236}">
                  <a16:creationId xmlns="" xmlns:a16="http://schemas.microsoft.com/office/drawing/2014/main" id="{94CAA248-9AFB-4839-A658-9E58AF4CF9F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26760" y="1697783"/>
              <a:ext cx="2242734" cy="58821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40519" y="2176564"/>
              <a:ext cx="2248468" cy="5867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996722" y="1689387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901430" y="4491994"/>
            <a:ext cx="2261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HĐNB</a:t>
            </a:r>
          </a:p>
          <a:p>
            <a:pPr algn="ctr"/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NBTN: </a:t>
            </a:r>
            <a:r>
              <a:rPr lang="en-US" sz="24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endParaRPr lang="en-US" sz="2400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181600" y="1671936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204628" y="1660638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4</a:t>
            </a:r>
          </a:p>
        </p:txBody>
      </p:sp>
      <p:grpSp>
        <p:nvGrpSpPr>
          <p:cNvPr id="55" name="Group 54"/>
          <p:cNvGrpSpPr/>
          <p:nvPr/>
        </p:nvGrpSpPr>
        <p:grpSpPr>
          <a:xfrm>
            <a:off x="1447800" y="4094504"/>
            <a:ext cx="9578602" cy="2153896"/>
            <a:chOff x="838200" y="1617417"/>
            <a:chExt cx="7657694" cy="2543613"/>
          </a:xfrm>
        </p:grpSpPr>
        <p:sp>
          <p:nvSpPr>
            <p:cNvPr id="56" name="AutoShape 4">
              <a:extLst>
                <a:ext uri="{FF2B5EF4-FFF2-40B4-BE49-F238E27FC236}">
                  <a16:creationId xmlns="" xmlns:a16="http://schemas.microsoft.com/office/drawing/2014/main" id="{88AE4512-1B72-425D-B5CF-4A02400D946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38200" y="2017230"/>
              <a:ext cx="2344208" cy="2129711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AutoShape 5">
              <a:extLst>
                <a:ext uri="{FF2B5EF4-FFF2-40B4-BE49-F238E27FC236}">
                  <a16:creationId xmlns="" xmlns:a16="http://schemas.microsoft.com/office/drawing/2014/main" id="{8A69A02E-D119-4A3A-B774-3D64000EA2E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88060" y="2023146"/>
              <a:ext cx="2294332" cy="2089483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AutoShape 6">
              <a:extLst>
                <a:ext uri="{FF2B5EF4-FFF2-40B4-BE49-F238E27FC236}">
                  <a16:creationId xmlns="" xmlns:a16="http://schemas.microsoft.com/office/drawing/2014/main" id="{58F7F221-E23B-42F9-94A3-DBBA1A024AC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3236" y="3561271"/>
              <a:ext cx="2242735" cy="5288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9BCFF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AutoShape 7">
              <a:extLst>
                <a:ext uri="{FF2B5EF4-FFF2-40B4-BE49-F238E27FC236}">
                  <a16:creationId xmlns="" xmlns:a16="http://schemas.microsoft.com/office/drawing/2014/main" id="{C1F36B97-86FD-4697-A970-95E0B2FC92B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3236" y="2039710"/>
              <a:ext cx="2242735" cy="52769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EE0F7"/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AutoShape 8">
              <a:extLst>
                <a:ext uri="{FF2B5EF4-FFF2-40B4-BE49-F238E27FC236}">
                  <a16:creationId xmlns="" xmlns:a16="http://schemas.microsoft.com/office/drawing/2014/main" id="{83F56F71-2F6D-47F6-B2E4-AAD1E48A561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45080" y="1637621"/>
              <a:ext cx="2344208" cy="648379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AutoShape 9">
              <a:extLst>
                <a:ext uri="{FF2B5EF4-FFF2-40B4-BE49-F238E27FC236}">
                  <a16:creationId xmlns="" xmlns:a16="http://schemas.microsoft.com/office/drawing/2014/main" id="{9A52883C-580A-4147-8F09-CED7156E455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3236" y="1709795"/>
              <a:ext cx="2242735" cy="57620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AutoShape 19">
              <a:extLst>
                <a:ext uri="{FF2B5EF4-FFF2-40B4-BE49-F238E27FC236}">
                  <a16:creationId xmlns="" xmlns:a16="http://schemas.microsoft.com/office/drawing/2014/main" id="{3FC15E51-C116-4BC4-8158-93DC4512125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34959" y="1978692"/>
              <a:ext cx="2342887" cy="2125143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AutoShape 20">
              <a:extLst>
                <a:ext uri="{FF2B5EF4-FFF2-40B4-BE49-F238E27FC236}">
                  <a16:creationId xmlns="" xmlns:a16="http://schemas.microsoft.com/office/drawing/2014/main" id="{997D96FB-D0DB-478F-BB01-701EF23461C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71056" y="1984595"/>
              <a:ext cx="2272411" cy="2085001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AutoShape 21">
              <a:extLst>
                <a:ext uri="{FF2B5EF4-FFF2-40B4-BE49-F238E27FC236}">
                  <a16:creationId xmlns="" xmlns:a16="http://schemas.microsoft.com/office/drawing/2014/main" id="{EDF3D807-B421-4A3D-9F5C-702E17C2F89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89964" y="3519421"/>
              <a:ext cx="2241471" cy="52774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B3F2B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AutoShape 22">
              <a:extLst>
                <a:ext uri="{FF2B5EF4-FFF2-40B4-BE49-F238E27FC236}">
                  <a16:creationId xmlns="" xmlns:a16="http://schemas.microsoft.com/office/drawing/2014/main" id="{90238364-271C-4C2F-A89E-F109737D08B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89964" y="2001124"/>
              <a:ext cx="2241471" cy="52656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0F7D4"/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AutoShape 30">
              <a:extLst>
                <a:ext uri="{FF2B5EF4-FFF2-40B4-BE49-F238E27FC236}">
                  <a16:creationId xmlns="" xmlns:a16="http://schemas.microsoft.com/office/drawing/2014/main" id="{35DC4A03-DBCF-4DF3-8DC8-85629DBB7F9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53007" y="1617417"/>
              <a:ext cx="2342887" cy="64698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AutoShape 31">
              <a:extLst>
                <a:ext uri="{FF2B5EF4-FFF2-40B4-BE49-F238E27FC236}">
                  <a16:creationId xmlns="" xmlns:a16="http://schemas.microsoft.com/office/drawing/2014/main" id="{A02CF455-2CE7-4F8F-A811-057E7DE19A3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201996" y="1704249"/>
              <a:ext cx="2241471" cy="57496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171056" y="2176564"/>
              <a:ext cx="2306790" cy="5867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algn="ctr">
                <a:buFont typeface="Arial" charset="0"/>
                <a:buChar char="•"/>
              </a:pPr>
              <a:endPara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AutoShape 33">
              <a:extLst>
                <a:ext uri="{FF2B5EF4-FFF2-40B4-BE49-F238E27FC236}">
                  <a16:creationId xmlns="" xmlns:a16="http://schemas.microsoft.com/office/drawing/2014/main" id="{8648EC14-CB18-4ADA-857A-7630255DE3D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85483" y="1986922"/>
              <a:ext cx="2344207" cy="2174108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AutoShape 34">
              <a:extLst>
                <a:ext uri="{FF2B5EF4-FFF2-40B4-BE49-F238E27FC236}">
                  <a16:creationId xmlns="" xmlns:a16="http://schemas.microsoft.com/office/drawing/2014/main" id="{10976DB5-BD36-4C7C-8E6F-994B6074C42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21600" y="1992961"/>
              <a:ext cx="2273692" cy="2133042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AutoShape 35">
              <a:extLst>
                <a:ext uri="{FF2B5EF4-FFF2-40B4-BE49-F238E27FC236}">
                  <a16:creationId xmlns="" xmlns:a16="http://schemas.microsoft.com/office/drawing/2014/main" id="{B0F54481-650F-48AF-A4D4-8E1BFD0377F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40519" y="3563150"/>
              <a:ext cx="2242734" cy="53990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F2EDA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AutoShape 36">
              <a:extLst>
                <a:ext uri="{FF2B5EF4-FFF2-40B4-BE49-F238E27FC236}">
                  <a16:creationId xmlns="" xmlns:a16="http://schemas.microsoft.com/office/drawing/2014/main" id="{8BEB05FA-D77F-455B-9101-DD5DEACF129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40519" y="2009870"/>
              <a:ext cx="2242734" cy="53869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5CC"/>
                </a:gs>
                <a:gs pos="100000">
                  <a:srgbClr val="E9E065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AutoShape 45">
              <a:extLst>
                <a:ext uri="{FF2B5EF4-FFF2-40B4-BE49-F238E27FC236}">
                  <a16:creationId xmlns="" xmlns:a16="http://schemas.microsoft.com/office/drawing/2014/main" id="{A6FC360C-DBF4-4AEE-8C7C-9D3CF3A768B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78603" y="1624105"/>
              <a:ext cx="2344207" cy="661895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AutoShape 46">
              <a:extLst>
                <a:ext uri="{FF2B5EF4-FFF2-40B4-BE49-F238E27FC236}">
                  <a16:creationId xmlns="" xmlns:a16="http://schemas.microsoft.com/office/drawing/2014/main" id="{94CAA248-9AFB-4839-A658-9E58AF4CF9F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26760" y="1697783"/>
              <a:ext cx="2242734" cy="58821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3540519" y="2176564"/>
              <a:ext cx="2248468" cy="5867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1998458" y="4117627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5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57800" y="4090039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6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636307" y="4124026"/>
            <a:ext cx="192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7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96E823BD-86E9-4B7C-B0DD-33DC60D3254B}"/>
              </a:ext>
            </a:extLst>
          </p:cNvPr>
          <p:cNvSpPr txBox="1"/>
          <p:nvPr/>
        </p:nvSpPr>
        <p:spPr>
          <a:xfrm>
            <a:off x="-134078" y="231428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dirty="0"/>
          </a:p>
        </p:txBody>
      </p:sp>
      <p:sp>
        <p:nvSpPr>
          <p:cNvPr id="61" name="Rectangle 60">
            <a:extLst>
              <a:ext uri="{FF2B5EF4-FFF2-40B4-BE49-F238E27FC236}">
                <a16:creationId xmlns="" xmlns:a16="http://schemas.microsoft.com/office/drawing/2014/main" id="{389F3D5F-22BF-402E-8DAA-D4FB5C583CF8}"/>
              </a:ext>
            </a:extLst>
          </p:cNvPr>
          <p:cNvSpPr/>
          <p:nvPr/>
        </p:nvSpPr>
        <p:spPr>
          <a:xfrm>
            <a:off x="4775450" y="2274067"/>
            <a:ext cx="30336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F78479C4-8376-4881-AD60-49F668F463B9}"/>
              </a:ext>
            </a:extLst>
          </p:cNvPr>
          <p:cNvSpPr/>
          <p:nvPr/>
        </p:nvSpPr>
        <p:spPr>
          <a:xfrm>
            <a:off x="1469301" y="4710771"/>
            <a:ext cx="293224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="" xmlns:a16="http://schemas.microsoft.com/office/drawing/2014/main" id="{97CD8CAA-E5AD-47AB-A98E-3B7951101B75}"/>
              </a:ext>
            </a:extLst>
          </p:cNvPr>
          <p:cNvSpPr/>
          <p:nvPr/>
        </p:nvSpPr>
        <p:spPr>
          <a:xfrm>
            <a:off x="4955490" y="4689762"/>
            <a:ext cx="25977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="" xmlns:a16="http://schemas.microsoft.com/office/drawing/2014/main" id="{ADD42EFC-607D-4131-96CF-BB5C36D2C28C}"/>
              </a:ext>
            </a:extLst>
          </p:cNvPr>
          <p:cNvSpPr/>
          <p:nvPr/>
        </p:nvSpPr>
        <p:spPr>
          <a:xfrm>
            <a:off x="8273865" y="4737715"/>
            <a:ext cx="25991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E08BCC11-8E8A-4626-85FD-E67A437B864C}"/>
              </a:ext>
            </a:extLst>
          </p:cNvPr>
          <p:cNvSpPr txBox="1"/>
          <p:nvPr/>
        </p:nvSpPr>
        <p:spPr>
          <a:xfrm>
            <a:off x="-203928" y="2254841"/>
            <a:ext cx="6165850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</a:p>
          <a:p>
            <a:pPr algn="ctr"/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rằm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200" dirty="0"/>
          </a:p>
        </p:txBody>
      </p:sp>
      <p:sp>
        <p:nvSpPr>
          <p:cNvPr id="67" name="Rectangle 66">
            <a:extLst>
              <a:ext uri="{FF2B5EF4-FFF2-40B4-BE49-F238E27FC236}">
                <a16:creationId xmlns="" xmlns:a16="http://schemas.microsoft.com/office/drawing/2014/main" id="{04269F80-CFB4-409E-B701-7691C4545865}"/>
              </a:ext>
            </a:extLst>
          </p:cNvPr>
          <p:cNvSpPr/>
          <p:nvPr/>
        </p:nvSpPr>
        <p:spPr>
          <a:xfrm>
            <a:off x="4621589" y="2183805"/>
            <a:ext cx="309766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ÂM NHẠC</a:t>
            </a:r>
          </a:p>
          <a:p>
            <a:pPr algn="ctr"/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DH: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NH: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Rước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="" xmlns:a16="http://schemas.microsoft.com/office/drawing/2014/main" id="{5AB7089A-F661-4E97-A41D-FF064800B0A5}"/>
              </a:ext>
            </a:extLst>
          </p:cNvPr>
          <p:cNvSpPr/>
          <p:nvPr/>
        </p:nvSpPr>
        <p:spPr>
          <a:xfrm>
            <a:off x="8157088" y="2197896"/>
            <a:ext cx="2856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 HÌNH</a:t>
            </a:r>
          </a:p>
          <a:p>
            <a:pPr algn="ctr"/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="" xmlns:a16="http://schemas.microsoft.com/office/drawing/2014/main" id="{5C050DD4-BA3F-4867-A465-CDC720AEA25D}"/>
              </a:ext>
            </a:extLst>
          </p:cNvPr>
          <p:cNvSpPr/>
          <p:nvPr/>
        </p:nvSpPr>
        <p:spPr>
          <a:xfrm>
            <a:off x="1319000" y="4645087"/>
            <a:ext cx="310404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LQVT</a:t>
            </a:r>
          </a:p>
          <a:p>
            <a:pPr algn="ctr"/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="" xmlns:a16="http://schemas.microsoft.com/office/drawing/2014/main" id="{8E4F37AA-57BB-457C-87FC-F96DF8F9E2D9}"/>
              </a:ext>
            </a:extLst>
          </p:cNvPr>
          <p:cNvSpPr/>
          <p:nvPr/>
        </p:nvSpPr>
        <p:spPr>
          <a:xfrm>
            <a:off x="4750541" y="4689762"/>
            <a:ext cx="290534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LQVH</a:t>
            </a:r>
          </a:p>
          <a:p>
            <a:pPr algn="ctr"/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Rước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="" xmlns:a16="http://schemas.microsoft.com/office/drawing/2014/main" id="{DFBACDCB-0CA4-4F81-8BB8-D293FB6E67ED}"/>
              </a:ext>
            </a:extLst>
          </p:cNvPr>
          <p:cNvSpPr/>
          <p:nvPr/>
        </p:nvSpPr>
        <p:spPr>
          <a:xfrm>
            <a:off x="8157087" y="4683582"/>
            <a:ext cx="284674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ÔN TẬP</a:t>
            </a:r>
          </a:p>
          <a:p>
            <a:pPr algn="ctr"/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VĐMH: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TCÂN: Ai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585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</TotalTime>
  <Words>420</Words>
  <Application>Microsoft Office PowerPoint</Application>
  <PresentationFormat>Custom</PresentationFormat>
  <Paragraphs>113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65</cp:revision>
  <dcterms:created xsi:type="dcterms:W3CDTF">2021-02-25T03:30:39Z</dcterms:created>
  <dcterms:modified xsi:type="dcterms:W3CDTF">2024-03-04T09:51:22Z</dcterms:modified>
</cp:coreProperties>
</file>