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6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10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8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4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1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1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73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78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51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03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0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430CB-72DB-4E7F-A1F6-60407EEBC9F2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1E50B-2DEA-451E-941B-4E39FBDC0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6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04340" y="914400"/>
            <a:ext cx="324640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UBND QUẬN LONG BIÊN</a:t>
            </a:r>
            <a:endParaRPr lang="en-US" sz="2000" b="1" cap="none" spc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28447" y="1248608"/>
            <a:ext cx="40980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QUẤT </a:t>
            </a:r>
            <a:endParaRPr lang="en-US" sz="2000" b="1" cap="none" spc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044" y="1585557"/>
            <a:ext cx="1184994" cy="12414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42853" y="2134346"/>
            <a:ext cx="4539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800" b="1" cap="none" spc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51777" y="3134380"/>
            <a:ext cx="50513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BÀI GIẢNG E- LEARNING     </a:t>
            </a:r>
            <a:endParaRPr lang="en-US" sz="2800" b="1" cap="none" spc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04606" y="3682425"/>
            <a:ext cx="66036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Hoạt động: </a:t>
            </a:r>
            <a:r>
              <a:rPr lang="en-US" sz="32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Trò chơi </a:t>
            </a:r>
            <a:r>
              <a:rPr lang="en-US" sz="32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chữ cái l m n     </a:t>
            </a:r>
            <a:endParaRPr lang="en-US" sz="3200" b="1" cap="none" spc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18676" y="4429780"/>
            <a:ext cx="3724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Lớp Mẫu Giáo Lớn      </a:t>
            </a:r>
            <a:endParaRPr lang="en-US" sz="2800" b="1" i="1" cap="none" spc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23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Ò CHƠI CHỮ CÁI L, N, M-THƯ VIỆN MẦM NON- CHỮ CÁ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44" y="533400"/>
            <a:ext cx="9143999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7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28</Words>
  <Application>Microsoft Office PowerPoint</Application>
  <PresentationFormat>On-screen Show (4:3)</PresentationFormat>
  <Paragraphs>6</Paragraphs>
  <Slides>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MSTTPC1</dc:creator>
  <cp:lastModifiedBy>MSTTPC1</cp:lastModifiedBy>
  <cp:revision>4</cp:revision>
  <dcterms:created xsi:type="dcterms:W3CDTF">2024-02-27T23:50:07Z</dcterms:created>
  <dcterms:modified xsi:type="dcterms:W3CDTF">2024-02-28T02:04:23Z</dcterms:modified>
</cp:coreProperties>
</file>