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</p:sldMasterIdLst>
  <p:sldIdLst>
    <p:sldId id="27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7" r:id="rId14"/>
  </p:sldIdLst>
  <p:sldSz cx="9144000" cy="6858000" type="screen4x3"/>
  <p:notesSz cx="6858000" cy="9144000"/>
  <p:defaultTextStyle>
    <a:defPPr>
      <a:defRPr lang="en-US"/>
    </a:defPPr>
    <a:lvl1pPr marL="0" lvl="0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94" d="100"/>
          <a:sy n="94" d="100"/>
        </p:scale>
        <p:origin x="-125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3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4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lvl="0" eaLnBrk="1" hangingPunct="1"/>
            <a:fld id="{9A0DB2DC-4C9A-4742-B13C-FB6460FD3503}" type="slidenum">
              <a:rPr lang="en-US" altLang="en-US" dirty="0">
                <a:latin typeface="Arial" panose="020B0604020202020204" pitchFamily="34" charset="0"/>
              </a:rPr>
              <a:t>‹#›</a:t>
            </a:fld>
            <a:endParaRPr lang="en-US" altLang="en-US" dirty="0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239ED983-EA6C-4385-8C33-ACB1B610AB37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8/3/2024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057D8A85-72B0-4C20-90A2-F2FD9BE9ECFC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>
            <a:norm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PHÒNG GIÁO DỤC VÀ ĐÀO TẠO QUẬN LONG BIÊN</a:t>
            </a:r>
            <a:b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 MẦM NON </a:t>
            </a:r>
            <a:r>
              <a:rPr lang="en-US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 QUẤT</a:t>
            </a:r>
            <a:endParaRPr lang="en-US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63105" cy="1752600"/>
          </a:xfrm>
        </p:spPr>
        <p:txBody>
          <a:bodyPr>
            <a:normAutofit/>
          </a:bodyPr>
          <a:lstStyle/>
          <a:p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tài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 tập nói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“Hoa đào - Hoa mai”</a:t>
            </a:r>
          </a:p>
          <a:p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Lứa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tuổi:Nhà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trẻ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(24 – 36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dạy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Ngô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 </a:t>
            </a:r>
            <a:r>
              <a:rPr lang="en-US" sz="2800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Vân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3608" y="2883107"/>
            <a:ext cx="6858000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LĨNH VỰC PHÁT TRIỂN </a:t>
            </a:r>
            <a:r>
              <a:rPr lang="en-US" sz="3600" b="1" noProof="0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Nhận</a:t>
            </a:r>
            <a:r>
              <a:rPr lang="en-US" sz="3600" b="1" noProof="0" dirty="0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 </a:t>
            </a:r>
            <a:r>
              <a:rPr lang="en-US" sz="3600" b="1" noProof="0" dirty="0" err="1" smtClean="0">
                <a:ln w="24500" cmpd="dbl">
                  <a:solidFill>
                    <a:srgbClr val="C0504D">
                      <a:shade val="85000"/>
                      <a:satMod val="155000"/>
                    </a:srgbClr>
                  </a:solidFill>
                  <a:prstDash val="solid"/>
                  <a:miter lim="800000"/>
                </a:ln>
                <a:gradFill>
                  <a:gsLst>
                    <a:gs pos="10000">
                      <a:srgbClr val="C0504D">
                        <a:tint val="10000"/>
                        <a:satMod val="155000"/>
                      </a:srgbClr>
                    </a:gs>
                    <a:gs pos="60000">
                      <a:srgbClr val="C0504D">
                        <a:tint val="30000"/>
                        <a:satMod val="155000"/>
                      </a:srgbClr>
                    </a:gs>
                    <a:gs pos="100000">
                      <a:srgbClr val="C0504D">
                        <a:tint val="73000"/>
                        <a:satMod val="155000"/>
                      </a:srgb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  <a:latin typeface="Calibri" panose="020F0502020204030204"/>
              </a:rPr>
              <a:t>Thức</a:t>
            </a:r>
            <a:endParaRPr kumimoji="0" lang="en-US" sz="3600" b="1" i="0" u="none" strike="noStrike" kern="1200" cap="none" spc="0" normalizeH="0" baseline="0" noProof="0" dirty="0">
              <a:ln w="24500" cmpd="dbl">
                <a:solidFill>
                  <a:srgbClr val="C0504D">
                    <a:shade val="85000"/>
                    <a:satMod val="155000"/>
                  </a:srgbClr>
                </a:solidFill>
                <a:prstDash val="solid"/>
                <a:miter lim="800000"/>
              </a:ln>
              <a:gradFill>
                <a:gsLst>
                  <a:gs pos="10000">
                    <a:srgbClr val="C0504D">
                      <a:tint val="10000"/>
                      <a:satMod val="155000"/>
                    </a:srgbClr>
                  </a:gs>
                  <a:gs pos="60000">
                    <a:srgbClr val="C0504D">
                      <a:tint val="30000"/>
                      <a:satMod val="155000"/>
                    </a:srgbClr>
                  </a:gs>
                  <a:gs pos="100000">
                    <a:srgbClr val="C0504D">
                      <a:tint val="73000"/>
                      <a:satMod val="155000"/>
                    </a:srgb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  <p:bldP spid="6" grpId="0"/>
      <p:bldP spid="6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126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126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1269" name="WordArt 5"/>
          <p:cNvSpPr>
            <a:spLocks noTextEdit="1"/>
          </p:cNvSpPr>
          <p:nvPr/>
        </p:nvSpPr>
        <p:spPr>
          <a:xfrm>
            <a:off x="609600" y="1295400"/>
            <a:ext cx="2971800" cy="2895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2:</a:t>
            </a:r>
          </a:p>
        </p:txBody>
      </p:sp>
      <p:sp>
        <p:nvSpPr>
          <p:cNvPr id="11270" name="WordArt 6"/>
          <p:cNvSpPr>
            <a:spLocks noTextEdit="1"/>
          </p:cNvSpPr>
          <p:nvPr/>
        </p:nvSpPr>
        <p:spPr>
          <a:xfrm>
            <a:off x="5105400" y="533400"/>
            <a:ext cx="3200400" cy="350043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Ai tinh mắt.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229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7412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3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4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7415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342900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3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331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331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3317" name="WordArt 5"/>
          <p:cNvSpPr>
            <a:spLocks noTextEdit="1"/>
          </p:cNvSpPr>
          <p:nvPr/>
        </p:nvSpPr>
        <p:spPr>
          <a:xfrm>
            <a:off x="1219200" y="1066800"/>
            <a:ext cx="6553200" cy="33528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Kết thúc:</a:t>
            </a:r>
          </a:p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Chúc các cô và các bé</a:t>
            </a:r>
          </a:p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mạnh khỏe.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307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077" name="WordArt 5"/>
          <p:cNvSpPr>
            <a:spLocks noTextEdit="1"/>
          </p:cNvSpPr>
          <p:nvPr/>
        </p:nvSpPr>
        <p:spPr>
          <a:xfrm>
            <a:off x="2057400" y="1295400"/>
            <a:ext cx="4953000" cy="3938588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1: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Trẻ xem video 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bé đi chúc Tết.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409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410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101" name="WordArt 5"/>
          <p:cNvSpPr>
            <a:spLocks noTextEdit="1"/>
          </p:cNvSpPr>
          <p:nvPr/>
        </p:nvSpPr>
        <p:spPr>
          <a:xfrm>
            <a:off x="2624138" y="914400"/>
            <a:ext cx="4386262" cy="50292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2: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NBTN: 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Hoa đào, hoa mai.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512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512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6147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6148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7171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7172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3" name="WordArt 6"/>
          <p:cNvSpPr>
            <a:spLocks noTextEdit="1"/>
          </p:cNvSpPr>
          <p:nvPr/>
        </p:nvSpPr>
        <p:spPr>
          <a:xfrm>
            <a:off x="2209800" y="2743200"/>
            <a:ext cx="4495800" cy="17526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  <a:normAutofit/>
          </a:bodyPr>
          <a:lstStyle/>
          <a:p>
            <a:pPr algn="ctr"/>
            <a:r>
              <a:rPr lang="en-US" sz="3600" b="1" spc="-360">
                <a:ln w="12700" cap="flat" cmpd="sng">
                  <a:solidFill>
                    <a:srgbClr val="000099"/>
                  </a:solidFill>
                  <a:prstDash val="solid"/>
                  <a:headEnd type="none" w="med" len="med"/>
                  <a:tailEnd type="none" w="med" len="med"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Mở rộng.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8195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8196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8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429000"/>
            <a:ext cx="44958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199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95800" y="342900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200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95800" y="0"/>
            <a:ext cx="4648200" cy="3429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9219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9220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221" name="WordArt 5"/>
          <p:cNvSpPr>
            <a:spLocks noTextEdit="1"/>
          </p:cNvSpPr>
          <p:nvPr/>
        </p:nvSpPr>
        <p:spPr>
          <a:xfrm>
            <a:off x="2438400" y="457200"/>
            <a:ext cx="4876800" cy="417671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lstStyle/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Hoạt động 3:</a:t>
            </a:r>
          </a:p>
          <a:p>
            <a:pPr algn="ctr"/>
            <a:r>
              <a:rPr lang="en-US" sz="3600" b="1">
                <a:ln w="9525" cap="flat" cmpd="sng">
                  <a:solidFill>
                    <a:srgbClr val="CC99FF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Củng cố.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 vert="horz" wrap="square" lIns="91440" tIns="45720" rIns="91440" bIns="45720" anchor="ctr" anchorCtr="0"/>
          <a:lstStyle/>
          <a:p>
            <a:pPr eaLnBrk="1" hangingPunct="1"/>
            <a:endParaRPr lang="en-US" altLang="en-US" dirty="0"/>
          </a:p>
        </p:txBody>
      </p:sp>
      <p:sp>
        <p:nvSpPr>
          <p:cNvPr id="10243" name="Rectangle 3"/>
          <p:cNvSpPr>
            <a:spLocks noGrp="1"/>
          </p:cNvSpPr>
          <p:nvPr>
            <p:ph idx="1"/>
          </p:nvPr>
        </p:nvSpPr>
        <p:spPr/>
        <p:txBody>
          <a:bodyPr vert="horz" wrap="square" lIns="91440" tIns="45720" rIns="91440" bIns="45720" anchor="t" anchorCtr="0"/>
          <a:lstStyle/>
          <a:p>
            <a:pPr eaLnBrk="1" hangingPunct="1"/>
            <a:endParaRPr lang="en-US" altLang="en-US" dirty="0"/>
          </a:p>
        </p:txBody>
      </p:sp>
      <p:pic>
        <p:nvPicPr>
          <p:cNvPr id="10244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245" name="WordArt 5"/>
          <p:cNvSpPr>
            <a:spLocks noTextEdit="1"/>
          </p:cNvSpPr>
          <p:nvPr/>
        </p:nvSpPr>
        <p:spPr>
          <a:xfrm>
            <a:off x="1371600" y="1905000"/>
            <a:ext cx="5715000" cy="20621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/>
          </a:bodyPr>
          <a:lstStyle/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Trò chơi 1:</a:t>
            </a:r>
          </a:p>
          <a:p>
            <a:pPr algn="ctr"/>
            <a:r>
              <a:rPr lang="en-US" sz="3600" b="1">
                <a:ln w="12700" cap="flat" cmpd="sng">
                  <a:solidFill>
                    <a:srgbClr val="EAEAEA"/>
                  </a:solidFill>
                  <a:prstDash val="solid"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A603AB">
                        <a:alpha val="100000"/>
                      </a:srgbClr>
                    </a:gs>
                    <a:gs pos="12000">
                      <a:srgbClr val="E81766">
                        <a:alpha val="100000"/>
                      </a:srgbClr>
                    </a:gs>
                    <a:gs pos="27000">
                      <a:srgbClr val="EE3F17">
                        <a:alpha val="100000"/>
                      </a:srgbClr>
                    </a:gs>
                    <a:gs pos="48000">
                      <a:srgbClr val="FFFF00">
                        <a:alpha val="100000"/>
                      </a:srgbClr>
                    </a:gs>
                    <a:gs pos="64999">
                      <a:srgbClr val="1A8D48">
                        <a:alpha val="100000"/>
                      </a:srgbClr>
                    </a:gs>
                    <a:gs pos="78999">
                      <a:srgbClr val="0819FB">
                        <a:alpha val="100000"/>
                      </a:srgbClr>
                    </a:gs>
                    <a:gs pos="100000">
                      <a:srgbClr val="A603AB">
                        <a:alpha val="100000"/>
                      </a:srgbClr>
                    </a:gs>
                  </a:gsLst>
                  <a:lin ang="0" scaled="1"/>
                  <a:tileRect/>
                </a:gradFill>
                <a:effectLst>
                  <a:outerShdw dist="35921" dir="2699999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" panose="020B0604020202020204" pitchFamily="34" charset="0"/>
                <a:ea typeface="Arial" panose="020B0604020202020204" pitchFamily="34" charset="0"/>
              </a:rPr>
              <a:t>Ai nhanh hơn.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On-screen Show (4:3)</PresentationFormat>
  <Paragraphs>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Default Design</vt:lpstr>
      <vt:lpstr>1_Office Theme</vt:lpstr>
      <vt:lpstr>PHÒNG GIÁO DỤC VÀ ĐÀO TẠO QUẬN LONG BIÊN TRƯỜNG MẦM NON GIA QUẤT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&lt;egyptian hak&gt;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SKY</cp:lastModifiedBy>
  <cp:revision>6</cp:revision>
  <dcterms:created xsi:type="dcterms:W3CDTF">2016-02-23T10:42:00Z</dcterms:created>
  <dcterms:modified xsi:type="dcterms:W3CDTF">2024-08-03T07:03:17Z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D8B4AB01A204465A94847296628DA09F</vt:lpwstr>
  </property>
  <property fmtid="{D5CDD505-2E9C-101B-9397-08002B2CF9AE}" pid="3" name="KSOProductBuildVer">
    <vt:lpwstr>1033-11.2.0.11537</vt:lpwstr>
  </property>
</Properties>
</file>