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6" r:id="rId12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94" d="100"/>
          <a:sy n="94" d="100"/>
        </p:scale>
        <p:origin x="-1254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dirty="0"/>
              <a:t>Click to edit Master title style</a:t>
            </a:r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US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US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20" y="-227965"/>
            <a:ext cx="9100820" cy="1269365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PHÒNG GIÁO DỤC VÀ ĐÀO TẠO QUẬN LONG BIÊN</a:t>
            </a:r>
            <a:br>
              <a:rPr lang="en-US" sz="24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TRƯỜNG MẦM NON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GIA QUẤT</a:t>
            </a:r>
            <a:endParaRPr lang="en-US" sz="2400" b="1" dirty="0" smtClean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Đề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tài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Nhận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biết tập nói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: “Con cá chép”</a:t>
            </a:r>
          </a:p>
          <a:p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Lứa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tuổi:Nhà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trẻ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(24 – 36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tháng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)</a:t>
            </a:r>
          </a:p>
          <a:p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Người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dạy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Ngô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Thị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Vân</a:t>
            </a:r>
            <a:endParaRPr lang="en-US" sz="2800" dirty="0" smtClean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43608" y="2883107"/>
            <a:ext cx="6858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 w="24500" cmpd="dbl">
                  <a:solidFill>
                    <a:srgbClr val="C0504D">
                      <a:shade val="85000"/>
                      <a:satMod val="155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LĨNH VỰC PHÁT TRIỂN </a:t>
            </a:r>
            <a:r>
              <a:rPr lang="en-US" sz="3600" b="1" noProof="0" dirty="0" err="1" smtClean="0">
                <a:ln w="24500" cmpd="dbl">
                  <a:solidFill>
                    <a:srgbClr val="C0504D">
                      <a:shade val="85000"/>
                      <a:satMod val="155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alibri" panose="020F0502020204030204"/>
              </a:rPr>
              <a:t>Nhận</a:t>
            </a:r>
            <a:r>
              <a:rPr lang="en-US" sz="3600" b="1" noProof="0" dirty="0" smtClean="0">
                <a:ln w="24500" cmpd="dbl">
                  <a:solidFill>
                    <a:srgbClr val="C0504D">
                      <a:shade val="85000"/>
                      <a:satMod val="155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alibri" panose="020F0502020204030204"/>
              </a:rPr>
              <a:t> </a:t>
            </a:r>
            <a:r>
              <a:rPr lang="en-US" sz="3600" b="1" noProof="0" dirty="0" err="1" smtClean="0">
                <a:ln w="24500" cmpd="dbl">
                  <a:solidFill>
                    <a:srgbClr val="C0504D">
                      <a:shade val="85000"/>
                      <a:satMod val="155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alibri" panose="020F0502020204030204"/>
              </a:rPr>
              <a:t>Thức</a:t>
            </a:r>
            <a:endParaRPr kumimoji="0" lang="en-US" sz="3600" b="1" i="0" u="none" strike="noStrike" kern="1200" cap="none" spc="0" normalizeH="0" baseline="0" noProof="0" dirty="0">
              <a:ln w="24500" cmpd="dbl">
                <a:solidFill>
                  <a:srgbClr val="C0504D">
                    <a:shade val="85000"/>
                    <a:satMod val="155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C0504D">
                      <a:tint val="10000"/>
                      <a:satMod val="155000"/>
                    </a:srgbClr>
                  </a:gs>
                  <a:gs pos="60000">
                    <a:srgbClr val="C0504D">
                      <a:tint val="30000"/>
                      <a:satMod val="155000"/>
                    </a:srgbClr>
                  </a:gs>
                  <a:gs pos="100000">
                    <a:srgbClr val="C0504D">
                      <a:tint val="73000"/>
                      <a:satMod val="155000"/>
                    </a:srgb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  <p:bldP spid="6" grpId="0"/>
      <p:bldP spid="6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6385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endParaRPr/>
          </a:p>
        </p:txBody>
      </p:sp>
      <p:sp>
        <p:nvSpPr>
          <p:cNvPr id="16387" name="Text Placeholder 1638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16388" name="Picture 16387" descr="con cu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800" y="3276600"/>
            <a:ext cx="4648200" cy="3581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89" name="Picture 16388" descr="cá ché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4419600" cy="3124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90" name="Picture 16389" descr="con tôm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276600"/>
            <a:ext cx="4495800" cy="3581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91" name="Picture 16390" descr="con ốc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5800" y="0"/>
            <a:ext cx="4648200" cy="3276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536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endParaRPr/>
          </a:p>
        </p:txBody>
      </p:sp>
      <p:sp>
        <p:nvSpPr>
          <p:cNvPr id="15363" name="Text Placeholder 1536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15364" name="Picture 15363" descr="images (9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5" y="0"/>
            <a:ext cx="9215755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65" name="Rectangles 15364"/>
          <p:cNvSpPr/>
          <p:nvPr/>
        </p:nvSpPr>
        <p:spPr>
          <a:xfrm>
            <a:off x="0" y="274955"/>
            <a:ext cx="9206230" cy="4887595"/>
          </a:xfrm>
          <a:prstGeom prst="rect">
            <a:avLst/>
          </a:prstGeom>
        </p:spPr>
        <p:txBody>
          <a:bodyPr wrap="none" fromWordArt="1">
            <a:normAutofit/>
          </a:bodyPr>
          <a:lstStyle/>
          <a:p>
            <a:pPr algn="ctr"/>
            <a:r>
              <a:rPr lang="en-US" sz="3600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Chúc các cô và các bé</a:t>
            </a:r>
          </a:p>
          <a:p>
            <a:pPr algn="ctr"/>
            <a:r>
              <a:rPr lang="en-US" sz="3600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mạnh khoẻ.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3073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endParaRPr/>
          </a:p>
        </p:txBody>
      </p:sp>
      <p:sp>
        <p:nvSpPr>
          <p:cNvPr id="3075" name="Text Placeholder 307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3076" name="Picture 3075" descr="images (24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7" name="Rectangles 3076"/>
          <p:cNvSpPr/>
          <p:nvPr/>
        </p:nvSpPr>
        <p:spPr>
          <a:xfrm>
            <a:off x="2133600" y="1066800"/>
            <a:ext cx="4724400" cy="44958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lstStyle/>
          <a:p>
            <a:pPr algn="ctr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80000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Hoạt động 1:</a:t>
            </a:r>
          </a:p>
          <a:p>
            <a:pPr algn="ctr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80000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Hát: Cá vàng bơi.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097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endParaRPr/>
          </a:p>
        </p:txBody>
      </p:sp>
      <p:sp>
        <p:nvSpPr>
          <p:cNvPr id="4099" name="Text Placeholder 409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100" name="Picture 4099" descr="images (5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1" name="Rectangles 4100"/>
          <p:cNvSpPr/>
          <p:nvPr/>
        </p:nvSpPr>
        <p:spPr>
          <a:xfrm>
            <a:off x="1371600" y="1143000"/>
            <a:ext cx="6400800" cy="3076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/>
            <a:r>
              <a:rPr lang="en-US" sz="3600" b="1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charset="0"/>
                <a:ea typeface="Times New Roman" panose="02020603050405020304" charset="0"/>
              </a:rPr>
              <a:t>Hoạt động 2: </a:t>
            </a:r>
          </a:p>
          <a:p>
            <a:pPr algn="ctr"/>
            <a:r>
              <a:rPr lang="en-US" sz="3600" b="1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charset="0"/>
                <a:ea typeface="Times New Roman" panose="02020603050405020304" charset="0"/>
              </a:rPr>
              <a:t>Nhận biết tập nói:</a:t>
            </a:r>
          </a:p>
          <a:p>
            <a:pPr algn="ctr"/>
            <a:r>
              <a:rPr lang="en-US" sz="3600" b="1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charset="0"/>
                <a:ea typeface="Times New Roman" panose="02020603050405020304" charset="0"/>
              </a:rPr>
              <a:t>Con cá chép.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12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endParaRPr/>
          </a:p>
        </p:txBody>
      </p:sp>
      <p:sp>
        <p:nvSpPr>
          <p:cNvPr id="5123" name="Text Placeholder 512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5124" name="Picture 5123" descr="cá ché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6145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endParaRPr/>
          </a:p>
        </p:txBody>
      </p:sp>
      <p:sp>
        <p:nvSpPr>
          <p:cNvPr id="6147" name="Text Placeholder 614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6148" name="Picture 6147" descr="images (7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9" name="Rectangles 6148"/>
          <p:cNvSpPr/>
          <p:nvPr/>
        </p:nvSpPr>
        <p:spPr>
          <a:xfrm>
            <a:off x="2362200" y="2133600"/>
            <a:ext cx="4114800" cy="24384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  <a:normAutofit/>
          </a:bodyPr>
          <a:lstStyle/>
          <a:p>
            <a:pPr algn="ctr"/>
            <a:r>
              <a:rPr lang="en-US" sz="3600" b="1" spc="-360">
                <a:ln w="12700" cap="flat" cmpd="sng">
                  <a:solidFill>
                    <a:srgbClr val="000099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Mở rộng.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7169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endParaRPr/>
          </a:p>
        </p:txBody>
      </p:sp>
      <p:sp>
        <p:nvSpPr>
          <p:cNvPr id="7171" name="Text Placeholder 717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7172" name="Picture 7171" descr="cá ché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800600" cy="3505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3" name="Picture 7172" descr="con tôm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52800"/>
            <a:ext cx="4800600" cy="3505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4" name="Picture 7173" descr="con ốc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0600" y="3352800"/>
            <a:ext cx="4343400" cy="3505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5" name="Picture 7174" descr="con cua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00600" y="0"/>
            <a:ext cx="4343400" cy="3352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8193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endParaRPr/>
          </a:p>
        </p:txBody>
      </p:sp>
      <p:sp>
        <p:nvSpPr>
          <p:cNvPr id="8195" name="Text Placeholder 819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8196" name="Picture 8195" descr="images (12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7" name="Rectangles 8196" descr="Paper bag"/>
          <p:cNvSpPr/>
          <p:nvPr/>
        </p:nvSpPr>
        <p:spPr>
          <a:xfrm>
            <a:off x="381000" y="1447800"/>
            <a:ext cx="4876800" cy="25098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/>
            <a:r>
              <a:rPr lang="en-US" sz="3600" b="1">
                <a:ln w="9525" cap="flat" cmpd="sng">
                  <a:solidFill>
                    <a:srgbClr val="008000"/>
                  </a:solidFill>
                  <a:prstDash val="solid"/>
                  <a:headEnd type="none" w="med" len="med"/>
                  <a:tailEnd type="none" w="med" len="med"/>
                </a:ln>
                <a:blipFill rotWithShape="0">
                  <a:blip r:embed="rId3"/>
                </a:blipFill>
                <a:effectLst>
                  <a:outerShdw dist="563972" dir="14049740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 panose="02020603050405020304" charset="0"/>
                <a:ea typeface="Times New Roman" panose="02020603050405020304" charset="0"/>
              </a:rPr>
              <a:t>Hoạt động 3:</a:t>
            </a:r>
          </a:p>
          <a:p>
            <a:pPr algn="ctr"/>
            <a:r>
              <a:rPr lang="en-US" sz="3600" b="1">
                <a:ln w="9525" cap="flat" cmpd="sng">
                  <a:solidFill>
                    <a:srgbClr val="008000"/>
                  </a:solidFill>
                  <a:prstDash val="solid"/>
                  <a:headEnd type="none" w="med" len="med"/>
                  <a:tailEnd type="none" w="med" len="med"/>
                </a:ln>
                <a:blipFill rotWithShape="0">
                  <a:blip r:embed="rId3"/>
                </a:blipFill>
                <a:effectLst>
                  <a:outerShdw dist="563972" dir="14049740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 panose="02020603050405020304" charset="0"/>
                <a:ea typeface="Times New Roman" panose="02020603050405020304" charset="0"/>
              </a:rPr>
              <a:t>Củng cố.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9217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endParaRPr/>
          </a:p>
        </p:txBody>
      </p:sp>
      <p:sp>
        <p:nvSpPr>
          <p:cNvPr id="9219" name="Text Placeholder 921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9228" name="Picture 9227" descr="images (1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9" name="Rectangles 9228"/>
          <p:cNvSpPr/>
          <p:nvPr/>
        </p:nvSpPr>
        <p:spPr>
          <a:xfrm>
            <a:off x="1905000" y="1633538"/>
            <a:ext cx="5410200" cy="36004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lstStyle/>
          <a:p>
            <a:pPr algn="ctr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80000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Trò chơi 1:</a:t>
            </a:r>
          </a:p>
          <a:p>
            <a:pPr algn="ctr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80000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Bắt chước động tác</a:t>
            </a:r>
          </a:p>
          <a:p>
            <a:pPr algn="ctr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80000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cá bơi.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3313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endParaRPr/>
          </a:p>
        </p:txBody>
      </p:sp>
      <p:sp>
        <p:nvSpPr>
          <p:cNvPr id="13315" name="Text Placeholder 1331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13316" name="Picture 13315" descr="images (11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7" name="Rectangles 13316"/>
          <p:cNvSpPr/>
          <p:nvPr/>
        </p:nvSpPr>
        <p:spPr>
          <a:xfrm>
            <a:off x="2514600" y="2438400"/>
            <a:ext cx="4038600" cy="1828800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  <a:normAutofit/>
          </a:bodyPr>
          <a:lstStyle/>
          <a:p>
            <a:pPr algn="ctr"/>
            <a:r>
              <a:rPr lang="en-US" sz="3600" b="1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Trò chơi 2:</a:t>
            </a:r>
          </a:p>
          <a:p>
            <a:pPr algn="ctr"/>
            <a:r>
              <a:rPr lang="en-US" sz="3600" b="1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Ai nhanh hơn.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</Words>
  <Application>Microsoft Office PowerPoint</Application>
  <PresentationFormat>On-screen Show (4:3)</PresentationFormat>
  <Paragraphs>20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PHÒNG GIÁO DỤC VÀ ĐÀO TẠO QUẬN LONG BIÊN TRƯỜNG MẦM NON GIA QUẤT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SKY</cp:lastModifiedBy>
  <cp:revision>7</cp:revision>
  <dcterms:created xsi:type="dcterms:W3CDTF">2015-12-07T09:22:00Z</dcterms:created>
  <dcterms:modified xsi:type="dcterms:W3CDTF">2024-08-03T07:05:12Z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06B4459F561D42F3807D70D7AC0DDE16</vt:lpwstr>
  </property>
  <property fmtid="{D5CDD505-2E9C-101B-9397-08002B2CF9AE}" pid="3" name="KSOProductBuildVer">
    <vt:lpwstr>1033-11.2.0.11537</vt:lpwstr>
  </property>
</Properties>
</file>