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84" r:id="rId13"/>
    <p:sldId id="286" r:id="rId14"/>
    <p:sldId id="287" r:id="rId15"/>
    <p:sldId id="290" r:id="rId16"/>
    <p:sldId id="309" r:id="rId17"/>
    <p:sldId id="292" r:id="rId18"/>
    <p:sldId id="298" r:id="rId19"/>
    <p:sldId id="310" r:id="rId20"/>
    <p:sldId id="300" r:id="rId21"/>
    <p:sldId id="304" r:id="rId22"/>
    <p:sldId id="312" r:id="rId23"/>
    <p:sldId id="313" r:id="rId24"/>
    <p:sldId id="305" r:id="rId25"/>
    <p:sldId id="306" r:id="rId26"/>
    <p:sldId id="311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464" y="4916171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0" y="664923"/>
            <a:ext cx="4303897" cy="436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mật</a:t>
            </a:r>
            <a:r>
              <a:rPr lang="en-US" dirty="0" smtClean="0"/>
              <a:t> </a:t>
            </a:r>
            <a:r>
              <a:rPr lang="en-US" dirty="0" err="1" smtClean="0"/>
              <a:t>ong</a:t>
            </a:r>
            <a:endParaRPr lang="en-US" dirty="0"/>
          </a:p>
        </p:txBody>
      </p:sp>
      <p:sp>
        <p:nvSpPr>
          <p:cNvPr id="14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0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0" y="664923"/>
            <a:ext cx="4303897" cy="436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Ôn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định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tổ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chức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gây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thú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5"/>
            <a:ext cx="8991600" cy="57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tê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giác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hươu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sóc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49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báo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87</Words>
  <Application>Microsoft Office PowerPoint</Application>
  <PresentationFormat>On-screen Show (4:3)</PresentationFormat>
  <Paragraphs>31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Hoạt động 1  Ôn định tổ chức – gây hứng thú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v</vt:lpstr>
      <vt:lpstr>PowerPoint Presentation</vt:lpstr>
      <vt:lpstr>v</vt:lpstr>
      <vt:lpstr>HĐ3: Kết thúc Vận động theo nhạc bài hát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B2</cp:lastModifiedBy>
  <cp:revision>37</cp:revision>
  <dcterms:created xsi:type="dcterms:W3CDTF">2013-12-07T08:37:31Z</dcterms:created>
  <dcterms:modified xsi:type="dcterms:W3CDTF">2024-03-12T04:55:56Z</dcterms:modified>
</cp:coreProperties>
</file>