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2/29/2024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2/29/2024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2/29/2024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2403" y="296650"/>
            <a:ext cx="587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8357" y="688550"/>
            <a:ext cx="407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4963" y="1516516"/>
            <a:ext cx="7041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5907" y="2296056"/>
            <a:ext cx="6095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685800" indent="-685800">
              <a:buFontTx/>
              <a:buChar char="-"/>
            </a:pP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</a:pP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ia_dinh_g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240" y="6187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2814" y="2453822"/>
            <a:ext cx="675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Bài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hát:Chào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ngày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mới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" name="DiXeDapBeatInstrumental-V.A-29242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84499" y="2767280"/>
            <a:ext cx="864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</a:rPr>
              <a:t>Nghe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hát:Lớp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chúng</a:t>
            </a:r>
            <a:r>
              <a:rPr lang="en-US" sz="4000" b="1" dirty="0" smtClean="0">
                <a:solidFill>
                  <a:srgbClr val="0000FF"/>
                </a:solidFill>
              </a:rPr>
              <a:t> ta </a:t>
            </a:r>
            <a:r>
              <a:rPr lang="en-US" sz="4000" b="1" dirty="0" err="1" smtClean="0">
                <a:solidFill>
                  <a:srgbClr val="0000FF"/>
                </a:solidFill>
              </a:rPr>
              <a:t>đoàn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kết</a:t>
            </a:r>
            <a:endParaRPr lang="en-US" sz="4000" b="1" dirty="0" smtClean="0">
              <a:solidFill>
                <a:srgbClr val="0000FF"/>
              </a:solidFill>
            </a:endParaRPr>
          </a:p>
        </p:txBody>
      </p:sp>
      <p:pic>
        <p:nvPicPr>
          <p:cNvPr id="6" name="Anh Phi Công Ơi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: </a:t>
            </a:r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456</TotalTime>
  <Words>57</Words>
  <Application>Microsoft Office PowerPoint</Application>
  <PresentationFormat>Custom</PresentationFormat>
  <Paragraphs>9</Paragraphs>
  <Slides>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Nature Illustration 16x9</vt:lpstr>
      <vt:lpstr>PowerPoint Presentation</vt:lpstr>
      <vt:lpstr>PowerPoint Presentation</vt:lpstr>
      <vt:lpstr>PowerPoint Presentation</vt:lpstr>
      <vt:lpstr>Trò chơi : Nghe hát chọn bài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Chú rùa tìm nhà</dc:title>
  <dc:creator>EMAIL  SECURITY TEAM</dc:creator>
  <cp:lastModifiedBy>Techsi.vn</cp:lastModifiedBy>
  <cp:revision>30</cp:revision>
  <dcterms:created xsi:type="dcterms:W3CDTF">2019-11-06T04:12:19Z</dcterms:created>
  <dcterms:modified xsi:type="dcterms:W3CDTF">2024-02-29T03:26:47Z</dcterms:modified>
</cp:coreProperties>
</file>