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73" r:id="rId3"/>
    <p:sldId id="275" r:id="rId4"/>
    <p:sldId id="278" r:id="rId5"/>
    <p:sldId id="280" r:id="rId6"/>
    <p:sldId id="266" r:id="rId7"/>
    <p:sldId id="271" r:id="rId8"/>
    <p:sldId id="272" r:id="rId9"/>
    <p:sldId id="281" r:id="rId10"/>
    <p:sldId id="282" r:id="rId11"/>
    <p:sldId id="262" r:id="rId12"/>
  </p:sldIdLst>
  <p:sldSz cx="9144000" cy="5143500" type="screen16x9"/>
  <p:notesSz cx="9144000" cy="6858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866" y="-9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istrator\Downloads\Trời Nắng Trời Mưa - Nhạc Thiếu Nhi Có Lời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428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C787-7EFB-425B-A1FC-B28B0FB541BA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F998D-C96E-45E9-ADBC-22AA59146C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96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1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D2A1-DB3F-421F-8FA0-1BDD5B6A9D9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855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29161" r="511" b="27415"/>
          <a:stretch/>
        </p:blipFill>
        <p:spPr>
          <a:xfrm>
            <a:off x="891156" y="3418608"/>
            <a:ext cx="3310486" cy="1392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6" y="196599"/>
            <a:ext cx="1691896" cy="1691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89360">
            <a:off x="4724055" y="331493"/>
            <a:ext cx="1850231" cy="1393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1" b="12350"/>
          <a:stretch/>
        </p:blipFill>
        <p:spPr>
          <a:xfrm>
            <a:off x="5181815" y="3574471"/>
            <a:ext cx="3214039" cy="1278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50" y="260055"/>
            <a:ext cx="1671638" cy="1535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34" y="374904"/>
            <a:ext cx="1558635" cy="15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75E-6 3.7037E-6 L 0.02266 0.45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2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1.45833E-6 1.48148E-6 L -0.26901 0.394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1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5E-6 1.48148E-6 L 0.25482 0.495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34" y="24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4.16667E-6 -4.07407E-6 L -0.01289 0.470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2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1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8" name="WindowsMediaPlayer1" r:id="rId2" imgW="9142857" imgH="5144218"/>
        </mc:Choice>
        <mc:Fallback>
          <p:control name="WindowsMediaPlayer1" r:id="rId2" imgW="9142857" imgH="5144218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14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336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0">
        <p14:reveal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9" y="-72737"/>
            <a:ext cx="9169179" cy="5216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915" y="1165367"/>
            <a:ext cx="2875883" cy="3062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t="3979" r="9057" b="9217"/>
          <a:stretch/>
        </p:blipFill>
        <p:spPr>
          <a:xfrm rot="19600120">
            <a:off x="5014393" y="2023611"/>
            <a:ext cx="1576403" cy="1929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2482" y="4635113"/>
            <a:ext cx="15407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t="3979" r="9057" b="9217"/>
          <a:stretch/>
        </p:blipFill>
        <p:spPr>
          <a:xfrm rot="19628991">
            <a:off x="5918678" y="2066442"/>
            <a:ext cx="1581053" cy="1935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t="3979" r="9057" b="9217"/>
          <a:stretch/>
        </p:blipFill>
        <p:spPr>
          <a:xfrm rot="19672781">
            <a:off x="6877657" y="2072088"/>
            <a:ext cx="1600139" cy="1959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84252" y="4635113"/>
            <a:ext cx="19223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0"/>
            <a:ext cx="9169179" cy="5216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38" y="2008660"/>
            <a:ext cx="2873885" cy="2873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9306" y="3057525"/>
            <a:ext cx="1482653" cy="1443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8393" y="3057525"/>
            <a:ext cx="1482653" cy="1443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7281" y="3057525"/>
            <a:ext cx="1482653" cy="1443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5832" y="4709420"/>
            <a:ext cx="15407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mẹ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1882" y="4709419"/>
            <a:ext cx="19223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con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9" y="0"/>
            <a:ext cx="9144000" cy="5216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4" y="1807029"/>
            <a:ext cx="3038378" cy="2899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98" y="2881719"/>
            <a:ext cx="1131135" cy="1670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79" y="2881719"/>
            <a:ext cx="1131135" cy="1670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14" y="2957920"/>
            <a:ext cx="1131135" cy="1670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84252" y="4635113"/>
            <a:ext cx="19223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 con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5418" y="4706614"/>
            <a:ext cx="15407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 mẹ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110" y="1930084"/>
            <a:ext cx="5943599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</a:p>
          <a:p>
            <a:pPr algn="ctr"/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752" y="644784"/>
            <a:ext cx="552249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810751" y="3721492"/>
            <a:ext cx="532653" cy="51598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389915" y="3713450"/>
            <a:ext cx="489857" cy="524026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51" y="3631806"/>
            <a:ext cx="511517" cy="547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/>
          <a:stretch/>
        </p:blipFill>
        <p:spPr>
          <a:xfrm flipV="1">
            <a:off x="1925273" y="3823810"/>
            <a:ext cx="329225" cy="386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59" y="1984662"/>
            <a:ext cx="1728788" cy="1728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65" y="1546497"/>
            <a:ext cx="1697503" cy="16975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18" y="2026810"/>
            <a:ext cx="3854696" cy="17287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64" y="1500114"/>
            <a:ext cx="1564481" cy="16430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53" y="1500114"/>
            <a:ext cx="1564481" cy="16430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33" y="1487173"/>
            <a:ext cx="1564481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9201" y="446277"/>
            <a:ext cx="397128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605419" y="3725569"/>
            <a:ext cx="599081" cy="582926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012689" y="3725569"/>
            <a:ext cx="621557" cy="582926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83" y="3721215"/>
            <a:ext cx="511517" cy="547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/>
          <a:stretch/>
        </p:blipFill>
        <p:spPr>
          <a:xfrm flipV="1">
            <a:off x="2158855" y="3823967"/>
            <a:ext cx="329225" cy="386129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71179" y="1638523"/>
            <a:ext cx="3965740" cy="17985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737789" y="1710846"/>
            <a:ext cx="2105340" cy="17262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>
                        <a14:foregroundMark x1="35556" y1="21875" x2="33222" y2="45875"/>
                        <a14:foregroundMark x1="48778" y1="25875" x2="38000" y2="44875"/>
                        <a14:foregroundMark x1="34222" y1="22875" x2="32667" y2="24625"/>
                        <a14:foregroundMark x1="49889" y1="27125" x2="45333" y2="39750"/>
                        <a14:foregroundMark x1="24889" y1="91500" x2="39333" y2="96375"/>
                        <a14:foregroundMark x1="50111" y1="90375" x2="58222" y2="98250"/>
                        <a14:foregroundMark x1="75444" y1="68250" x2="74889" y2="80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45" y="1807227"/>
            <a:ext cx="1752228" cy="15575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793" y="1807226"/>
            <a:ext cx="1386788" cy="15069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0009" y="1803635"/>
            <a:ext cx="1378488" cy="1510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9578" y="1845985"/>
            <a:ext cx="1367868" cy="14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2080" y="250070"/>
            <a:ext cx="415041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605419" y="3725569"/>
            <a:ext cx="599081" cy="582926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012689" y="3725569"/>
            <a:ext cx="621557" cy="582926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9" y="3689181"/>
            <a:ext cx="511517" cy="547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/>
          <a:stretch/>
        </p:blipFill>
        <p:spPr>
          <a:xfrm flipV="1">
            <a:off x="6724048" y="3850202"/>
            <a:ext cx="329225" cy="386129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71179" y="1638523"/>
            <a:ext cx="3965740" cy="17985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737789" y="1710846"/>
            <a:ext cx="2105340" cy="17262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>
                        <a14:foregroundMark x1="47612" y1="30597" x2="52239" y2="39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01" y="1749645"/>
            <a:ext cx="1763715" cy="1610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146" y="1494763"/>
            <a:ext cx="1840709" cy="20860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3694" y="1494763"/>
            <a:ext cx="1840709" cy="20860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9241" y="1494763"/>
            <a:ext cx="1840709" cy="20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bìa"/>
  <p:tag name="ISPRING_PLAYER_PLAYLIST_ID" val="1c028580129d8b2352767c3a7bd68590d65957e3"/>
  <p:tag name="GENSWF_ADVANCE_TIME" val="35.710"/>
  <p:tag name="TIMING" val="|0.284|2.039|2.25|2.577|2.119|2.002|2.717|2.984|2.952|4.397|4.462|4.12"/>
  <p:tag name="ISPRING_PLAYER_LAYOUT_TYPE" val="Full"/>
  <p:tag name="ISPRING_SLIDE_ID_2" val="{EB1E6A44-643D-434F-BC71-F0D0B9D66C0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49</Words>
  <Application>Microsoft Office PowerPoint</Application>
  <PresentationFormat>On-screen Show (16:9)</PresentationFormat>
  <Paragraphs>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132</cp:revision>
  <dcterms:created xsi:type="dcterms:W3CDTF">2021-10-04T13:52:15Z</dcterms:created>
  <dcterms:modified xsi:type="dcterms:W3CDTF">2024-02-22T08:45:08Z</dcterms:modified>
</cp:coreProperties>
</file>