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9" r:id="rId14"/>
    <p:sldId id="275" r:id="rId15"/>
    <p:sldId id="276" r:id="rId16"/>
    <p:sldId id="270" r:id="rId17"/>
    <p:sldId id="268" r:id="rId18"/>
    <p:sldId id="267" r:id="rId19"/>
  </p:sldIdLst>
  <p:sldSz cx="18288000" cy="10287000"/>
  <p:notesSz cx="6858000" cy="9144000"/>
  <p:embeddedFontLst>
    <p:embeddedFont>
      <p:font typeface="Cabin" panose="020B0604020202020204" charset="0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Sansita" panose="020B0604020202020204" charset="0"/>
      <p:regular r:id="rId25"/>
    </p:embeddedFont>
    <p:embeddedFont>
      <p:font typeface="ไอติม" panose="020B0604020202020204" charset="-3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1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4.svg"/><Relationship Id="rId7" Type="http://schemas.openxmlformats.org/officeDocument/2006/relationships/image" Target="../media/image8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5.svg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5.svg"/><Relationship Id="rId18" Type="http://schemas.openxmlformats.org/officeDocument/2006/relationships/image" Target="../media/image100.png"/><Relationship Id="rId3" Type="http://schemas.openxmlformats.org/officeDocument/2006/relationships/image" Target="../media/image34.svg"/><Relationship Id="rId7" Type="http://schemas.openxmlformats.org/officeDocument/2006/relationships/image" Target="../media/image2.svg"/><Relationship Id="rId12" Type="http://schemas.openxmlformats.org/officeDocument/2006/relationships/image" Target="../media/image94.png"/><Relationship Id="rId17" Type="http://schemas.openxmlformats.org/officeDocument/2006/relationships/image" Target="../media/image99.svg"/><Relationship Id="rId2" Type="http://schemas.openxmlformats.org/officeDocument/2006/relationships/image" Target="../media/image3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93.svg"/><Relationship Id="rId5" Type="http://schemas.openxmlformats.org/officeDocument/2006/relationships/image" Target="../media/image91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19" Type="http://schemas.openxmlformats.org/officeDocument/2006/relationships/image" Target="../media/image101.svg"/><Relationship Id="rId4" Type="http://schemas.openxmlformats.org/officeDocument/2006/relationships/image" Target="../media/image90.png"/><Relationship Id="rId9" Type="http://schemas.openxmlformats.org/officeDocument/2006/relationships/image" Target="../media/image14.svg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svg"/><Relationship Id="rId7" Type="http://schemas.openxmlformats.org/officeDocument/2006/relationships/image" Target="../media/image109.png"/><Relationship Id="rId12" Type="http://schemas.openxmlformats.org/officeDocument/2006/relationships/image" Target="../media/image112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image" Target="../media/image30.svg"/><Relationship Id="rId4" Type="http://schemas.openxmlformats.org/officeDocument/2006/relationships/image" Target="../media/image106.jp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svg"/><Relationship Id="rId7" Type="http://schemas.openxmlformats.org/officeDocument/2006/relationships/image" Target="../media/image11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1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hyperlink" Target="https://www.youtube.com/watch?v=SLZcWGQQsmg" TargetMode="Externa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svg"/><Relationship Id="rId3" Type="http://schemas.openxmlformats.org/officeDocument/2006/relationships/image" Target="../media/image32.sv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6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30.svg"/><Relationship Id="rId5" Type="http://schemas.openxmlformats.org/officeDocument/2006/relationships/image" Target="../media/image59.svg"/><Relationship Id="rId15" Type="http://schemas.openxmlformats.org/officeDocument/2006/relationships/image" Target="../media/image67.svg"/><Relationship Id="rId10" Type="http://schemas.openxmlformats.org/officeDocument/2006/relationships/image" Target="../media/image29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7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24.svg"/><Relationship Id="rId9" Type="http://schemas.openxmlformats.org/officeDocument/2006/relationships/image" Target="../media/image78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3.svg"/><Relationship Id="rId7" Type="http://schemas.openxmlformats.org/officeDocument/2006/relationships/image" Target="../media/image85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svg"/><Relationship Id="rId5" Type="http://schemas.openxmlformats.org/officeDocument/2006/relationships/image" Target="../media/image34.svg"/><Relationship Id="rId10" Type="http://schemas.openxmlformats.org/officeDocument/2006/relationships/image" Target="../media/image86.png"/><Relationship Id="rId4" Type="http://schemas.openxmlformats.org/officeDocument/2006/relationships/image" Target="../media/image33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9493" y="740864"/>
            <a:ext cx="2241479" cy="2213933"/>
            <a:chOff x="0" y="0"/>
            <a:chExt cx="2988639" cy="2951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0" y="0"/>
                  </a:moveTo>
                  <a:lnTo>
                    <a:pt x="1363155" y="0"/>
                  </a:lnTo>
                  <a:lnTo>
                    <a:pt x="1363155" y="1321738"/>
                  </a:lnTo>
                  <a:lnTo>
                    <a:pt x="0" y="132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630172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0" y="0"/>
                  </a:moveTo>
                  <a:lnTo>
                    <a:pt x="1363155" y="0"/>
                  </a:lnTo>
                  <a:lnTo>
                    <a:pt x="1363155" y="1321738"/>
                  </a:lnTo>
                  <a:lnTo>
                    <a:pt x="0" y="132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5484" y="0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0" y="0"/>
                  </a:moveTo>
                  <a:lnTo>
                    <a:pt x="1363155" y="0"/>
                  </a:lnTo>
                  <a:lnTo>
                    <a:pt x="1363155" y="1321738"/>
                  </a:lnTo>
                  <a:lnTo>
                    <a:pt x="0" y="132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625484" y="1630172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0" y="0"/>
                  </a:moveTo>
                  <a:lnTo>
                    <a:pt x="1363155" y="0"/>
                  </a:lnTo>
                  <a:lnTo>
                    <a:pt x="1363155" y="1321738"/>
                  </a:lnTo>
                  <a:lnTo>
                    <a:pt x="0" y="132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663865" y="1847830"/>
            <a:ext cx="2405921" cy="652952"/>
          </a:xfrm>
          <a:custGeom>
            <a:avLst/>
            <a:gdLst/>
            <a:ahLst/>
            <a:cxnLst/>
            <a:rect l="l" t="t" r="r" b="b"/>
            <a:pathLst>
              <a:path w="2405921" h="652952">
                <a:moveTo>
                  <a:pt x="0" y="0"/>
                </a:moveTo>
                <a:lnTo>
                  <a:pt x="2405921" y="0"/>
                </a:lnTo>
                <a:lnTo>
                  <a:pt x="2405921" y="652952"/>
                </a:lnTo>
                <a:lnTo>
                  <a:pt x="0" y="652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44520" y="8866068"/>
            <a:ext cx="6569687" cy="1718813"/>
          </a:xfrm>
          <a:custGeom>
            <a:avLst/>
            <a:gdLst/>
            <a:ahLst/>
            <a:cxnLst/>
            <a:rect l="l" t="t" r="r" b="b"/>
            <a:pathLst>
              <a:path w="6569687" h="1718813">
                <a:moveTo>
                  <a:pt x="0" y="0"/>
                </a:moveTo>
                <a:lnTo>
                  <a:pt x="6569687" y="0"/>
                </a:lnTo>
                <a:lnTo>
                  <a:pt x="6569687" y="1718813"/>
                </a:lnTo>
                <a:lnTo>
                  <a:pt x="0" y="1718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6679" y="7555361"/>
            <a:ext cx="1265628" cy="1553785"/>
          </a:xfrm>
          <a:custGeom>
            <a:avLst/>
            <a:gdLst/>
            <a:ahLst/>
            <a:cxnLst/>
            <a:rect l="l" t="t" r="r" b="b"/>
            <a:pathLst>
              <a:path w="1265628" h="1553785">
                <a:moveTo>
                  <a:pt x="0" y="0"/>
                </a:moveTo>
                <a:lnTo>
                  <a:pt x="1265628" y="0"/>
                </a:lnTo>
                <a:lnTo>
                  <a:pt x="1265628" y="1553785"/>
                </a:lnTo>
                <a:lnTo>
                  <a:pt x="0" y="15537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0220">
            <a:off x="15585512" y="-379009"/>
            <a:ext cx="3629892" cy="3914590"/>
          </a:xfrm>
          <a:custGeom>
            <a:avLst/>
            <a:gdLst/>
            <a:ahLst/>
            <a:cxnLst/>
            <a:rect l="l" t="t" r="r" b="b"/>
            <a:pathLst>
              <a:path w="3629892" h="3914590">
                <a:moveTo>
                  <a:pt x="0" y="0"/>
                </a:moveTo>
                <a:lnTo>
                  <a:pt x="3629892" y="0"/>
                </a:lnTo>
                <a:lnTo>
                  <a:pt x="3629892" y="3914590"/>
                </a:lnTo>
                <a:lnTo>
                  <a:pt x="0" y="39145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8700" y="1578286"/>
            <a:ext cx="16230600" cy="4875192"/>
            <a:chOff x="0" y="0"/>
            <a:chExt cx="21640800" cy="650025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193916"/>
              <a:ext cx="21640800" cy="4580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29"/>
                </a:lnSpc>
              </a:pPr>
              <a:r>
                <a:rPr lang="en-US" sz="12900">
                  <a:solidFill>
                    <a:srgbClr val="FFFFFF"/>
                  </a:solidFill>
                  <a:latin typeface="ไอติม"/>
                </a:rPr>
                <a:t>TÁCH GỘP </a:t>
              </a:r>
            </a:p>
            <a:p>
              <a:pPr algn="ctr">
                <a:lnSpc>
                  <a:spcPts val="13029"/>
                </a:lnSpc>
              </a:pPr>
              <a:r>
                <a:rPr lang="en-US" sz="12900">
                  <a:solidFill>
                    <a:srgbClr val="FFFFFF"/>
                  </a:solidFill>
                  <a:latin typeface="ไอติม"/>
                </a:rPr>
                <a:t>TRONG PHẠM VI 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70809" y="-104775"/>
              <a:ext cx="11890048" cy="1257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5699">
                  <a:solidFill>
                    <a:srgbClr val="FFFFFF"/>
                  </a:solidFill>
                  <a:latin typeface="ไอติม Bold"/>
                </a:rPr>
                <a:t>Làm quen với toán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91491" y="7912739"/>
            <a:ext cx="6305018" cy="839029"/>
            <a:chOff x="0" y="0"/>
            <a:chExt cx="8406691" cy="111870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406691" cy="1118705"/>
              <a:chOff x="0" y="0"/>
              <a:chExt cx="4729995" cy="68745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29995" cy="687455"/>
              </a:xfrm>
              <a:custGeom>
                <a:avLst/>
                <a:gdLst/>
                <a:ahLst/>
                <a:cxnLst/>
                <a:rect l="l" t="t" r="r" b="b"/>
                <a:pathLst>
                  <a:path w="4729995" h="687455">
                    <a:moveTo>
                      <a:pt x="4605535" y="687455"/>
                    </a:moveTo>
                    <a:lnTo>
                      <a:pt x="124460" y="687455"/>
                    </a:lnTo>
                    <a:cubicBezTo>
                      <a:pt x="55880" y="687455"/>
                      <a:pt x="0" y="631575"/>
                      <a:pt x="0" y="5629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05535" y="0"/>
                    </a:lnTo>
                    <a:cubicBezTo>
                      <a:pt x="4674115" y="0"/>
                      <a:pt x="4729995" y="55880"/>
                      <a:pt x="4729995" y="124460"/>
                    </a:cubicBezTo>
                    <a:lnTo>
                      <a:pt x="4729995" y="562995"/>
                    </a:lnTo>
                    <a:cubicBezTo>
                      <a:pt x="4729995" y="631575"/>
                      <a:pt x="4674115" y="687455"/>
                      <a:pt x="4605535" y="687455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653089" y="161208"/>
              <a:ext cx="7100512" cy="729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3300" dirty="0">
                  <a:solidFill>
                    <a:srgbClr val="FFFFFF"/>
                  </a:solidFill>
                  <a:latin typeface="Montserrat"/>
                </a:rPr>
                <a:t>LỨA TUỔI: MGN 4-5 TUỔI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670" y="684826"/>
            <a:ext cx="4495786" cy="2174909"/>
          </a:xfrm>
          <a:custGeom>
            <a:avLst/>
            <a:gdLst/>
            <a:ahLst/>
            <a:cxnLst/>
            <a:rect l="l" t="t" r="r" b="b"/>
            <a:pathLst>
              <a:path w="4495786" h="2174909">
                <a:moveTo>
                  <a:pt x="0" y="0"/>
                </a:moveTo>
                <a:lnTo>
                  <a:pt x="4495786" y="0"/>
                </a:lnTo>
                <a:lnTo>
                  <a:pt x="4495786" y="2174910"/>
                </a:lnTo>
                <a:lnTo>
                  <a:pt x="0" y="217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60545" y="1553236"/>
            <a:ext cx="1981714" cy="591476"/>
          </a:xfrm>
          <a:custGeom>
            <a:avLst/>
            <a:gdLst/>
            <a:ahLst/>
            <a:cxnLst/>
            <a:rect l="l" t="t" r="r" b="b"/>
            <a:pathLst>
              <a:path w="1981714" h="591476">
                <a:moveTo>
                  <a:pt x="0" y="0"/>
                </a:moveTo>
                <a:lnTo>
                  <a:pt x="1981714" y="0"/>
                </a:lnTo>
                <a:lnTo>
                  <a:pt x="1981714" y="591477"/>
                </a:lnTo>
                <a:lnTo>
                  <a:pt x="0" y="591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20502" y="426979"/>
            <a:ext cx="15046995" cy="5769070"/>
            <a:chOff x="0" y="0"/>
            <a:chExt cx="20062661" cy="7692093"/>
          </a:xfrm>
        </p:grpSpPr>
        <p:sp>
          <p:nvSpPr>
            <p:cNvPr id="5" name="TextBox 5"/>
            <p:cNvSpPr txBox="1"/>
            <p:nvPr/>
          </p:nvSpPr>
          <p:spPr>
            <a:xfrm>
              <a:off x="0" y="1427580"/>
              <a:ext cx="20062661" cy="6267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26"/>
                </a:lnSpc>
              </a:pPr>
              <a:r>
                <a:rPr lang="en-US" sz="12996">
                  <a:solidFill>
                    <a:srgbClr val="141414"/>
                  </a:solidFill>
                  <a:latin typeface="ไอติม"/>
                </a:rPr>
                <a:t>TRẺ TÁCH - GỘP THEO CÁCH SÁNG TẠO CỦA TRẺ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83231" y="-57150"/>
              <a:ext cx="18496199" cy="698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406372" y="4398678"/>
            <a:ext cx="2348673" cy="4431164"/>
          </a:xfrm>
          <a:custGeom>
            <a:avLst/>
            <a:gdLst/>
            <a:ahLst/>
            <a:cxnLst/>
            <a:rect l="l" t="t" r="r" b="b"/>
            <a:pathLst>
              <a:path w="2348673" h="4431164">
                <a:moveTo>
                  <a:pt x="0" y="0"/>
                </a:moveTo>
                <a:lnTo>
                  <a:pt x="2348673" y="0"/>
                </a:lnTo>
                <a:lnTo>
                  <a:pt x="2348673" y="4431163"/>
                </a:lnTo>
                <a:lnTo>
                  <a:pt x="0" y="4431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956195"/>
            <a:ext cx="2731251" cy="2636899"/>
          </a:xfrm>
          <a:custGeom>
            <a:avLst/>
            <a:gdLst/>
            <a:ahLst/>
            <a:cxnLst/>
            <a:rect l="l" t="t" r="r" b="b"/>
            <a:pathLst>
              <a:path w="2731251" h="2636899">
                <a:moveTo>
                  <a:pt x="0" y="0"/>
                </a:moveTo>
                <a:lnTo>
                  <a:pt x="2731251" y="0"/>
                </a:lnTo>
                <a:lnTo>
                  <a:pt x="2731251" y="2636899"/>
                </a:lnTo>
                <a:lnTo>
                  <a:pt x="0" y="2636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54865" y="8078666"/>
            <a:ext cx="2904435" cy="3031194"/>
          </a:xfrm>
          <a:custGeom>
            <a:avLst/>
            <a:gdLst/>
            <a:ahLst/>
            <a:cxnLst/>
            <a:rect l="l" t="t" r="r" b="b"/>
            <a:pathLst>
              <a:path w="2904435" h="3031194">
                <a:moveTo>
                  <a:pt x="0" y="0"/>
                </a:moveTo>
                <a:lnTo>
                  <a:pt x="2904435" y="0"/>
                </a:lnTo>
                <a:lnTo>
                  <a:pt x="2904435" y="3031194"/>
                </a:lnTo>
                <a:lnTo>
                  <a:pt x="0" y="3031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319125" y="6320100"/>
            <a:ext cx="7649749" cy="1758566"/>
            <a:chOff x="0" y="0"/>
            <a:chExt cx="10199665" cy="234475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199665" cy="2344755"/>
              <a:chOff x="0" y="0"/>
              <a:chExt cx="4828357" cy="110996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28358" cy="1109969"/>
              </a:xfrm>
              <a:custGeom>
                <a:avLst/>
                <a:gdLst/>
                <a:ahLst/>
                <a:cxnLst/>
                <a:rect l="l" t="t" r="r" b="b"/>
                <a:pathLst>
                  <a:path w="4828358" h="1109969">
                    <a:moveTo>
                      <a:pt x="4703897" y="1109969"/>
                    </a:moveTo>
                    <a:lnTo>
                      <a:pt x="124460" y="1109969"/>
                    </a:lnTo>
                    <a:cubicBezTo>
                      <a:pt x="55880" y="1109969"/>
                      <a:pt x="0" y="1054089"/>
                      <a:pt x="0" y="98550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703897" y="0"/>
                    </a:lnTo>
                    <a:cubicBezTo>
                      <a:pt x="4772477" y="0"/>
                      <a:pt x="4828358" y="55880"/>
                      <a:pt x="4828358" y="124460"/>
                    </a:cubicBezTo>
                    <a:lnTo>
                      <a:pt x="4828358" y="985509"/>
                    </a:lnTo>
                    <a:cubicBezTo>
                      <a:pt x="4828358" y="1054089"/>
                      <a:pt x="4772477" y="1109969"/>
                      <a:pt x="4703897" y="1109969"/>
                    </a:cubicBezTo>
                    <a:close/>
                  </a:path>
                </a:pathLst>
              </a:custGeom>
              <a:solidFill>
                <a:srgbClr val="76B9F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359760" y="209294"/>
              <a:ext cx="7480145" cy="1839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141414"/>
                  </a:solidFill>
                  <a:latin typeface="ไอติม"/>
                </a:rPr>
                <a:t>Đồ dùng của trẻ: </a:t>
              </a:r>
            </a:p>
            <a:p>
              <a:pPr marL="0" lvl="1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>
                  <a:solidFill>
                    <a:srgbClr val="141414"/>
                  </a:solidFill>
                  <a:latin typeface="ไอติม"/>
                </a:rPr>
                <a:t>Rổ lô tô và thẻ số từ 1-5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456563" y="8596630"/>
            <a:ext cx="13350519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141414"/>
                </a:solidFill>
                <a:latin typeface="ไอติม"/>
              </a:rPr>
              <a:t>Cô khuyến khích trẻ có cách tách theo hàng ngang, hàng dọc, khoanh tròn,... mà sau khi gộp vẫn cho kết quả thành 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0035" y="-196955"/>
            <a:ext cx="18928069" cy="10680909"/>
          </a:xfrm>
          <a:custGeom>
            <a:avLst/>
            <a:gdLst/>
            <a:ahLst/>
            <a:cxnLst/>
            <a:rect l="l" t="t" r="r" b="b"/>
            <a:pathLst>
              <a:path w="18928069" h="10680909">
                <a:moveTo>
                  <a:pt x="0" y="0"/>
                </a:moveTo>
                <a:lnTo>
                  <a:pt x="18928070" y="0"/>
                </a:lnTo>
                <a:lnTo>
                  <a:pt x="18928070" y="10680910"/>
                </a:lnTo>
                <a:lnTo>
                  <a:pt x="0" y="10680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1678968" y="1982953"/>
            <a:ext cx="14930064" cy="660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32"/>
              </a:lnSpc>
            </a:pPr>
            <a:r>
              <a:rPr lang="en-US" sz="16473">
                <a:solidFill>
                  <a:srgbClr val="76B9F0"/>
                </a:solidFill>
                <a:latin typeface="ไอติม"/>
              </a:rPr>
              <a:t>Hướng dẫn trẻ dùng vở </a:t>
            </a:r>
          </a:p>
          <a:p>
            <a:pPr marL="0" lvl="0" indent="0" algn="ctr">
              <a:lnSpc>
                <a:spcPts val="17132"/>
              </a:lnSpc>
            </a:pPr>
            <a:r>
              <a:rPr lang="en-US" sz="16473">
                <a:solidFill>
                  <a:srgbClr val="76B9F0"/>
                </a:solidFill>
                <a:latin typeface="ไอติม"/>
              </a:rPr>
              <a:t>“Bé học toán”</a:t>
            </a:r>
          </a:p>
        </p:txBody>
      </p:sp>
      <p:sp>
        <p:nvSpPr>
          <p:cNvPr id="5" name="Freeform 5"/>
          <p:cNvSpPr/>
          <p:nvPr/>
        </p:nvSpPr>
        <p:spPr>
          <a:xfrm>
            <a:off x="1710763" y="8060633"/>
            <a:ext cx="844586" cy="1049009"/>
          </a:xfrm>
          <a:custGeom>
            <a:avLst/>
            <a:gdLst/>
            <a:ahLst/>
            <a:cxnLst/>
            <a:rect l="l" t="t" r="r" b="b"/>
            <a:pathLst>
              <a:path w="844586" h="1049009">
                <a:moveTo>
                  <a:pt x="0" y="0"/>
                </a:moveTo>
                <a:lnTo>
                  <a:pt x="844587" y="0"/>
                </a:lnTo>
                <a:lnTo>
                  <a:pt x="844587" y="1049008"/>
                </a:lnTo>
                <a:lnTo>
                  <a:pt x="0" y="1049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04761" y="2279075"/>
            <a:ext cx="13078478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5595" dirty="0">
                <a:solidFill>
                  <a:srgbClr val="FFFFFF"/>
                </a:solidFill>
                <a:latin typeface="ไอติม"/>
              </a:rPr>
              <a:t>TRÒ CHƠI</a:t>
            </a:r>
          </a:p>
        </p:txBody>
      </p:sp>
      <p:sp>
        <p:nvSpPr>
          <p:cNvPr id="3" name="Freeform 3"/>
          <p:cNvSpPr/>
          <p:nvPr/>
        </p:nvSpPr>
        <p:spPr>
          <a:xfrm>
            <a:off x="14082914" y="656130"/>
            <a:ext cx="3242195" cy="1568464"/>
          </a:xfrm>
          <a:custGeom>
            <a:avLst/>
            <a:gdLst/>
            <a:ahLst/>
            <a:cxnLst/>
            <a:rect l="l" t="t" r="r" b="b"/>
            <a:pathLst>
              <a:path w="3242195" h="1568464">
                <a:moveTo>
                  <a:pt x="0" y="0"/>
                </a:moveTo>
                <a:lnTo>
                  <a:pt x="3242195" y="0"/>
                </a:lnTo>
                <a:lnTo>
                  <a:pt x="3242195" y="1568465"/>
                </a:lnTo>
                <a:lnTo>
                  <a:pt x="0" y="156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24491" y="1234531"/>
            <a:ext cx="1516846" cy="411662"/>
          </a:xfrm>
          <a:custGeom>
            <a:avLst/>
            <a:gdLst/>
            <a:ahLst/>
            <a:cxnLst/>
            <a:rect l="l" t="t" r="r" b="b"/>
            <a:pathLst>
              <a:path w="1516846" h="411662">
                <a:moveTo>
                  <a:pt x="0" y="0"/>
                </a:moveTo>
                <a:lnTo>
                  <a:pt x="1516846" y="0"/>
                </a:lnTo>
                <a:lnTo>
                  <a:pt x="1516846" y="411662"/>
                </a:lnTo>
                <a:lnTo>
                  <a:pt x="0" y="411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04012" y="7750266"/>
            <a:ext cx="3110577" cy="3016068"/>
          </a:xfrm>
          <a:custGeom>
            <a:avLst/>
            <a:gdLst/>
            <a:ahLst/>
            <a:cxnLst/>
            <a:rect l="l" t="t" r="r" b="b"/>
            <a:pathLst>
              <a:path w="3110577" h="3016068">
                <a:moveTo>
                  <a:pt x="0" y="0"/>
                </a:moveTo>
                <a:lnTo>
                  <a:pt x="3110576" y="0"/>
                </a:lnTo>
                <a:lnTo>
                  <a:pt x="3110576" y="3016068"/>
                </a:lnTo>
                <a:lnTo>
                  <a:pt x="0" y="301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7432" y="6317207"/>
            <a:ext cx="2460829" cy="3553986"/>
          </a:xfrm>
          <a:custGeom>
            <a:avLst/>
            <a:gdLst/>
            <a:ahLst/>
            <a:cxnLst/>
            <a:rect l="l" t="t" r="r" b="b"/>
            <a:pathLst>
              <a:path w="2460829" h="3553986">
                <a:moveTo>
                  <a:pt x="0" y="0"/>
                </a:moveTo>
                <a:lnTo>
                  <a:pt x="2460829" y="0"/>
                </a:lnTo>
                <a:lnTo>
                  <a:pt x="2460829" y="3553986"/>
                </a:lnTo>
                <a:lnTo>
                  <a:pt x="0" y="355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99222" y="-244270"/>
            <a:ext cx="4894091" cy="2374582"/>
          </a:xfrm>
          <a:custGeom>
            <a:avLst/>
            <a:gdLst/>
            <a:ahLst/>
            <a:cxnLst/>
            <a:rect l="l" t="t" r="r" b="b"/>
            <a:pathLst>
              <a:path w="4894091" h="2374582">
                <a:moveTo>
                  <a:pt x="0" y="0"/>
                </a:moveTo>
                <a:lnTo>
                  <a:pt x="4894091" y="0"/>
                </a:lnTo>
                <a:lnTo>
                  <a:pt x="4894091" y="2374582"/>
                </a:lnTo>
                <a:lnTo>
                  <a:pt x="0" y="2374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39882" y="9258300"/>
            <a:ext cx="4685227" cy="1225786"/>
          </a:xfrm>
          <a:custGeom>
            <a:avLst/>
            <a:gdLst/>
            <a:ahLst/>
            <a:cxnLst/>
            <a:rect l="l" t="t" r="r" b="b"/>
            <a:pathLst>
              <a:path w="4685227" h="1225786">
                <a:moveTo>
                  <a:pt x="0" y="0"/>
                </a:moveTo>
                <a:lnTo>
                  <a:pt x="4685227" y="0"/>
                </a:lnTo>
                <a:lnTo>
                  <a:pt x="4685227" y="1225786"/>
                </a:lnTo>
                <a:lnTo>
                  <a:pt x="0" y="1225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7555442"/>
            <a:ext cx="1516846" cy="194824"/>
          </a:xfrm>
          <a:custGeom>
            <a:avLst/>
            <a:gdLst/>
            <a:ahLst/>
            <a:cxnLst/>
            <a:rect l="l" t="t" r="r" b="b"/>
            <a:pathLst>
              <a:path w="1516846" h="194824">
                <a:moveTo>
                  <a:pt x="0" y="0"/>
                </a:moveTo>
                <a:lnTo>
                  <a:pt x="1516846" y="0"/>
                </a:lnTo>
                <a:lnTo>
                  <a:pt x="1516846" y="194824"/>
                </a:lnTo>
                <a:lnTo>
                  <a:pt x="0" y="194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99278" y="46376"/>
            <a:ext cx="1935613" cy="2376310"/>
          </a:xfrm>
          <a:custGeom>
            <a:avLst/>
            <a:gdLst/>
            <a:ahLst/>
            <a:cxnLst/>
            <a:rect l="l" t="t" r="r" b="b"/>
            <a:pathLst>
              <a:path w="1935613" h="2376310">
                <a:moveTo>
                  <a:pt x="0" y="0"/>
                </a:moveTo>
                <a:lnTo>
                  <a:pt x="1935612" y="0"/>
                </a:lnTo>
                <a:lnTo>
                  <a:pt x="1935612" y="2376310"/>
                </a:lnTo>
                <a:lnTo>
                  <a:pt x="0" y="23763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34890" y="2859736"/>
            <a:ext cx="1516846" cy="452729"/>
          </a:xfrm>
          <a:custGeom>
            <a:avLst/>
            <a:gdLst/>
            <a:ahLst/>
            <a:cxnLst/>
            <a:rect l="l" t="t" r="r" b="b"/>
            <a:pathLst>
              <a:path w="1516846" h="452729">
                <a:moveTo>
                  <a:pt x="0" y="0"/>
                </a:moveTo>
                <a:lnTo>
                  <a:pt x="1516846" y="0"/>
                </a:lnTo>
                <a:lnTo>
                  <a:pt x="1516846" y="452728"/>
                </a:lnTo>
                <a:lnTo>
                  <a:pt x="0" y="452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19E553-6967-C212-5EC8-31807C299A08}"/>
              </a:ext>
            </a:extLst>
          </p:cNvPr>
          <p:cNvSpPr/>
          <p:nvPr/>
        </p:nvSpPr>
        <p:spPr>
          <a:xfrm>
            <a:off x="970935" y="4681835"/>
            <a:ext cx="1634614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AI THÔNG MINH HƠN</a:t>
            </a:r>
            <a:endParaRPr lang="en-US" sz="13800" b="1" cap="none" spc="0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904" y="-1734729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0" y="0"/>
                </a:moveTo>
                <a:lnTo>
                  <a:pt x="18589808" y="0"/>
                </a:lnTo>
                <a:lnTo>
                  <a:pt x="18589808" y="13756458"/>
                </a:lnTo>
                <a:lnTo>
                  <a:pt x="0" y="137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4" name="TextBox 4"/>
          <p:cNvSpPr txBox="1"/>
          <p:nvPr/>
        </p:nvSpPr>
        <p:spPr>
          <a:xfrm>
            <a:off x="1106320" y="1423035"/>
            <a:ext cx="16069603" cy="269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919"/>
              </a:lnSpc>
              <a:spcBef>
                <a:spcPct val="0"/>
              </a:spcBef>
            </a:pPr>
            <a:r>
              <a:rPr lang="en-US" sz="7799" dirty="0">
                <a:solidFill>
                  <a:srgbClr val="141414"/>
                </a:solidFill>
                <a:latin typeface="ไอติม"/>
              </a:rPr>
              <a:t>?</a:t>
            </a:r>
            <a:r>
              <a:rPr lang="en-US" sz="7799" u="none" dirty="0">
                <a:solidFill>
                  <a:srgbClr val="141414"/>
                </a:solidFill>
                <a:latin typeface="ไอติม"/>
              </a:rPr>
              <a:t>1: </a:t>
            </a:r>
            <a:r>
              <a:rPr lang="en-US" sz="7799" u="none" dirty="0" err="1">
                <a:solidFill>
                  <a:srgbClr val="141414"/>
                </a:solidFill>
                <a:latin typeface="ไอติม"/>
              </a:rPr>
              <a:t>Có</a:t>
            </a:r>
            <a:r>
              <a:rPr lang="en-US" sz="7799" u="none" dirty="0">
                <a:solidFill>
                  <a:srgbClr val="141414"/>
                </a:solidFill>
                <a:latin typeface="ไอติม"/>
              </a:rPr>
              <a:t> bao </a:t>
            </a:r>
            <a:r>
              <a:rPr lang="en-US" sz="7799" u="none" dirty="0" err="1">
                <a:solidFill>
                  <a:srgbClr val="141414"/>
                </a:solidFill>
                <a:latin typeface="ไอติม"/>
              </a:rPr>
              <a:t>nhiêu</a:t>
            </a:r>
            <a:r>
              <a:rPr lang="en-US" sz="7799" u="none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799" u="none" dirty="0" err="1">
                <a:solidFill>
                  <a:srgbClr val="141414"/>
                </a:solidFill>
                <a:latin typeface="ไอติม"/>
              </a:rPr>
              <a:t>cách</a:t>
            </a:r>
            <a:r>
              <a:rPr lang="en-US" sz="7799" u="none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799" u="none" dirty="0" err="1">
                <a:solidFill>
                  <a:srgbClr val="141414"/>
                </a:solidFill>
                <a:latin typeface="ไอติม"/>
              </a:rPr>
              <a:t>để</a:t>
            </a:r>
            <a:r>
              <a:rPr lang="en-US" sz="7799" u="none" dirty="0">
                <a:solidFill>
                  <a:srgbClr val="141414"/>
                </a:solidFill>
                <a:latin typeface="ไอติม"/>
              </a:rPr>
              <a:t> chia 5 </a:t>
            </a:r>
            <a:r>
              <a:rPr lang="en-US" sz="7799" u="none" dirty="0" err="1">
                <a:solidFill>
                  <a:srgbClr val="141414"/>
                </a:solidFill>
                <a:latin typeface="ไอติม"/>
              </a:rPr>
              <a:t>đối</a:t>
            </a:r>
            <a:r>
              <a:rPr lang="en-US" sz="7799" u="none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799" u="none" dirty="0" err="1">
                <a:solidFill>
                  <a:srgbClr val="141414"/>
                </a:solidFill>
                <a:latin typeface="ไอติม"/>
              </a:rPr>
              <a:t>tượng</a:t>
            </a:r>
            <a:r>
              <a:rPr lang="en-US" sz="7799" u="none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799" u="none" dirty="0" err="1">
                <a:solidFill>
                  <a:srgbClr val="141414"/>
                </a:solidFill>
                <a:latin typeface="ไอติม"/>
              </a:rPr>
              <a:t>thành</a:t>
            </a:r>
            <a:r>
              <a:rPr lang="en-US" sz="7799" u="none" dirty="0">
                <a:solidFill>
                  <a:srgbClr val="141414"/>
                </a:solidFill>
                <a:latin typeface="ไอติม"/>
              </a:rPr>
              <a:t> 2 </a:t>
            </a:r>
            <a:r>
              <a:rPr lang="en-US" sz="7799" u="none" dirty="0" err="1">
                <a:solidFill>
                  <a:srgbClr val="141414"/>
                </a:solidFill>
                <a:latin typeface="ไอติม"/>
              </a:rPr>
              <a:t>phần</a:t>
            </a:r>
            <a:r>
              <a:rPr lang="en-US" sz="7799" dirty="0">
                <a:solidFill>
                  <a:srgbClr val="141414"/>
                </a:solidFill>
                <a:latin typeface="ไอติม"/>
              </a:rPr>
              <a:t>?</a:t>
            </a:r>
            <a:endParaRPr lang="en-US" sz="7799" u="none" dirty="0">
              <a:solidFill>
                <a:srgbClr val="141414"/>
              </a:solidFill>
              <a:latin typeface="ไอติม"/>
            </a:endParaRPr>
          </a:p>
        </p:txBody>
      </p:sp>
      <p:grpSp>
        <p:nvGrpSpPr>
          <p:cNvPr id="5" name="Group 5"/>
          <p:cNvGrpSpPr/>
          <p:nvPr/>
        </p:nvGrpSpPr>
        <p:grpSpPr>
          <a:xfrm rot="-23015">
            <a:off x="1833084" y="4619085"/>
            <a:ext cx="4130140" cy="1583772"/>
            <a:chOff x="-3556" y="0"/>
            <a:chExt cx="4082132" cy="126159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078576" cy="1261596"/>
              <a:chOff x="0" y="0"/>
              <a:chExt cx="3676863" cy="113733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BADCAC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-3556" y="427979"/>
              <a:ext cx="3940104" cy="543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lnSpc>
                  <a:spcPts val="4865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141414"/>
                  </a:solidFill>
                  <a:latin typeface="ไอติม"/>
                </a:rPr>
                <a:t>A. 1 </a:t>
              </a:r>
              <a:r>
                <a:rPr lang="en-US" sz="6600" dirty="0" err="1">
                  <a:solidFill>
                    <a:srgbClr val="141414"/>
                  </a:solidFill>
                  <a:latin typeface="ไอติม"/>
                </a:rPr>
                <a:t>cách</a:t>
              </a:r>
              <a:endParaRPr lang="en-US" sz="6600" u="none" dirty="0">
                <a:solidFill>
                  <a:srgbClr val="141414"/>
                </a:solidFill>
                <a:latin typeface="ไอติม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5492960" y="5610083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656127" y="5414331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819954" y="8104368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716000" y="309505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375586-8ACF-56CF-F04A-49A9EA3893CB}"/>
              </a:ext>
            </a:extLst>
          </p:cNvPr>
          <p:cNvGrpSpPr/>
          <p:nvPr/>
        </p:nvGrpSpPr>
        <p:grpSpPr>
          <a:xfrm>
            <a:off x="7147900" y="5940178"/>
            <a:ext cx="4117257" cy="1597119"/>
            <a:chOff x="7147900" y="5940178"/>
            <a:chExt cx="4117257" cy="1597119"/>
          </a:xfrm>
        </p:grpSpPr>
        <p:grpSp>
          <p:nvGrpSpPr>
            <p:cNvPr id="18" name="Group 18"/>
            <p:cNvGrpSpPr/>
            <p:nvPr/>
          </p:nvGrpSpPr>
          <p:grpSpPr>
            <a:xfrm rot="21576985">
              <a:off x="7157659" y="5940178"/>
              <a:ext cx="4107498" cy="1597119"/>
              <a:chOff x="0" y="0"/>
              <a:chExt cx="3676863" cy="11373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CDC2FE"/>
              </a:solidFill>
            </p:spPr>
          </p:sp>
        </p:grp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5882DF9-3A5E-37C1-7AD8-534A3FCCCA4D}"/>
                </a:ext>
              </a:extLst>
            </p:cNvPr>
            <p:cNvSpPr txBox="1"/>
            <p:nvPr/>
          </p:nvSpPr>
          <p:spPr>
            <a:xfrm rot="21576985">
              <a:off x="7147900" y="6541274"/>
              <a:ext cx="3986442" cy="682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lnSpc>
                  <a:spcPts val="4865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141414"/>
                  </a:solidFill>
                  <a:latin typeface="ไอติม"/>
                </a:rPr>
                <a:t>B. 2 </a:t>
              </a:r>
              <a:r>
                <a:rPr lang="en-US" sz="6600" dirty="0" err="1">
                  <a:solidFill>
                    <a:srgbClr val="141414"/>
                  </a:solidFill>
                  <a:latin typeface="ไอติม"/>
                </a:rPr>
                <a:t>cách</a:t>
              </a:r>
              <a:endParaRPr lang="en-US" sz="6600" u="none" dirty="0">
                <a:solidFill>
                  <a:srgbClr val="141414"/>
                </a:solidFill>
                <a:latin typeface="ไอติม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27C188-9283-D91F-8F48-EE3D27C79520}"/>
              </a:ext>
            </a:extLst>
          </p:cNvPr>
          <p:cNvGrpSpPr/>
          <p:nvPr/>
        </p:nvGrpSpPr>
        <p:grpSpPr>
          <a:xfrm>
            <a:off x="12452173" y="7150476"/>
            <a:ext cx="4112212" cy="1536862"/>
            <a:chOff x="12452173" y="7150476"/>
            <a:chExt cx="4112212" cy="1536862"/>
          </a:xfrm>
        </p:grpSpPr>
        <p:grpSp>
          <p:nvGrpSpPr>
            <p:cNvPr id="14" name="Group 14"/>
            <p:cNvGrpSpPr/>
            <p:nvPr/>
          </p:nvGrpSpPr>
          <p:grpSpPr>
            <a:xfrm rot="21576985">
              <a:off x="12452173" y="7150476"/>
              <a:ext cx="4112212" cy="1536862"/>
              <a:chOff x="0" y="0"/>
              <a:chExt cx="3676863" cy="113733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76B9F0"/>
              </a:solidFill>
            </p:spPr>
          </p:sp>
        </p:grp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4104BA77-2226-9902-96B7-EF2E0522384D}"/>
                </a:ext>
              </a:extLst>
            </p:cNvPr>
            <p:cNvSpPr txBox="1"/>
            <p:nvPr/>
          </p:nvSpPr>
          <p:spPr>
            <a:xfrm rot="21576985">
              <a:off x="12515058" y="7709085"/>
              <a:ext cx="3986442" cy="682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lnSpc>
                  <a:spcPts val="4865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141414"/>
                  </a:solidFill>
                  <a:latin typeface="ไอติม"/>
                </a:rPr>
                <a:t>C. 3 </a:t>
              </a:r>
              <a:r>
                <a:rPr lang="en-US" sz="6600" dirty="0" err="1">
                  <a:solidFill>
                    <a:srgbClr val="141414"/>
                  </a:solidFill>
                  <a:latin typeface="ไอติม"/>
                </a:rPr>
                <a:t>cách</a:t>
              </a:r>
              <a:endParaRPr lang="en-US" sz="6600" u="none" dirty="0">
                <a:solidFill>
                  <a:srgbClr val="141414"/>
                </a:solidFill>
                <a:latin typeface="ไอติม"/>
              </a:endParaRPr>
            </a:p>
          </p:txBody>
        </p:sp>
      </p:grpSp>
      <p:sp>
        <p:nvSpPr>
          <p:cNvPr id="44" name="Freeform 32"/>
          <p:cNvSpPr/>
          <p:nvPr/>
        </p:nvSpPr>
        <p:spPr>
          <a:xfrm>
            <a:off x="16089027" y="804108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C2219F48-1DCE-3971-2DF6-A119A0CB2DCB}"/>
              </a:ext>
            </a:extLst>
          </p:cNvPr>
          <p:cNvSpPr/>
          <p:nvPr/>
        </p:nvSpPr>
        <p:spPr>
          <a:xfrm>
            <a:off x="7011784" y="7003171"/>
            <a:ext cx="793957" cy="78217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904" y="-1734729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0" y="0"/>
                </a:moveTo>
                <a:lnTo>
                  <a:pt x="18589808" y="0"/>
                </a:lnTo>
                <a:lnTo>
                  <a:pt x="18589808" y="13756458"/>
                </a:lnTo>
                <a:lnTo>
                  <a:pt x="0" y="137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24001" y="1423035"/>
            <a:ext cx="15316200" cy="269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</a:rPr>
              <a:t>?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2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</a:rPr>
              <a:t>: 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Trong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các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các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tách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5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đối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tượng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thành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2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phần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sau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đây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cách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nào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141414"/>
                </a:solidFill>
                <a:latin typeface="ไอติม"/>
              </a:rPr>
              <a:t>đúng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</a:rPr>
              <a:t>?</a:t>
            </a:r>
          </a:p>
        </p:txBody>
      </p:sp>
      <p:grpSp>
        <p:nvGrpSpPr>
          <p:cNvPr id="5" name="Group 5"/>
          <p:cNvGrpSpPr/>
          <p:nvPr/>
        </p:nvGrpSpPr>
        <p:grpSpPr>
          <a:xfrm rot="-23015">
            <a:off x="1833084" y="4619085"/>
            <a:ext cx="4130140" cy="1583772"/>
            <a:chOff x="-3556" y="0"/>
            <a:chExt cx="4082132" cy="126159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078576" cy="1261596"/>
              <a:chOff x="0" y="0"/>
              <a:chExt cx="3676863" cy="113733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BADCAC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-3556" y="427979"/>
              <a:ext cx="3940104" cy="543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ts val="486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A. 1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và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5492960" y="5610083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656127" y="5414331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819954" y="8104368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879288" y="1881698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375586-8ACF-56CF-F04A-49A9EA3893CB}"/>
              </a:ext>
            </a:extLst>
          </p:cNvPr>
          <p:cNvGrpSpPr/>
          <p:nvPr/>
        </p:nvGrpSpPr>
        <p:grpSpPr>
          <a:xfrm>
            <a:off x="7147900" y="5940178"/>
            <a:ext cx="4117257" cy="1597119"/>
            <a:chOff x="7147900" y="5940178"/>
            <a:chExt cx="4117257" cy="1597119"/>
          </a:xfrm>
        </p:grpSpPr>
        <p:grpSp>
          <p:nvGrpSpPr>
            <p:cNvPr id="18" name="Group 18"/>
            <p:cNvGrpSpPr/>
            <p:nvPr/>
          </p:nvGrpSpPr>
          <p:grpSpPr>
            <a:xfrm rot="21576985">
              <a:off x="7157659" y="5940178"/>
              <a:ext cx="4107498" cy="1597119"/>
              <a:chOff x="0" y="0"/>
              <a:chExt cx="3676863" cy="11373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CDC2FE"/>
              </a:solidFill>
            </p:spPr>
          </p:sp>
        </p:grp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5882DF9-3A5E-37C1-7AD8-534A3FCCCA4D}"/>
                </a:ext>
              </a:extLst>
            </p:cNvPr>
            <p:cNvSpPr txBox="1"/>
            <p:nvPr/>
          </p:nvSpPr>
          <p:spPr>
            <a:xfrm rot="21576985">
              <a:off x="7147900" y="6541274"/>
              <a:ext cx="3986442" cy="682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ts val="486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B. 2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và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27C188-9283-D91F-8F48-EE3D27C79520}"/>
              </a:ext>
            </a:extLst>
          </p:cNvPr>
          <p:cNvGrpSpPr/>
          <p:nvPr/>
        </p:nvGrpSpPr>
        <p:grpSpPr>
          <a:xfrm>
            <a:off x="12452173" y="7150476"/>
            <a:ext cx="4112212" cy="1536862"/>
            <a:chOff x="12452173" y="7150476"/>
            <a:chExt cx="4112212" cy="1536862"/>
          </a:xfrm>
        </p:grpSpPr>
        <p:grpSp>
          <p:nvGrpSpPr>
            <p:cNvPr id="14" name="Group 14"/>
            <p:cNvGrpSpPr/>
            <p:nvPr/>
          </p:nvGrpSpPr>
          <p:grpSpPr>
            <a:xfrm rot="21576985">
              <a:off x="12452173" y="7150476"/>
              <a:ext cx="4112212" cy="1536862"/>
              <a:chOff x="0" y="0"/>
              <a:chExt cx="3676863" cy="113733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76B9F0"/>
              </a:solidFill>
            </p:spPr>
          </p:sp>
        </p:grp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4104BA77-2226-9902-96B7-EF2E0522384D}"/>
                </a:ext>
              </a:extLst>
            </p:cNvPr>
            <p:cNvSpPr txBox="1"/>
            <p:nvPr/>
          </p:nvSpPr>
          <p:spPr>
            <a:xfrm rot="21576985">
              <a:off x="12515058" y="7709085"/>
              <a:ext cx="3986442" cy="682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ts val="486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C. 2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và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44" name="Freeform 32"/>
          <p:cNvSpPr/>
          <p:nvPr/>
        </p:nvSpPr>
        <p:spPr>
          <a:xfrm>
            <a:off x="16089027" y="804108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C2219F48-1DCE-3971-2DF6-A119A0CB2DCB}"/>
              </a:ext>
            </a:extLst>
          </p:cNvPr>
          <p:cNvSpPr/>
          <p:nvPr/>
        </p:nvSpPr>
        <p:spPr>
          <a:xfrm>
            <a:off x="7011784" y="7003171"/>
            <a:ext cx="793957" cy="78217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98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904" y="-1734729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0" y="0"/>
                </a:moveTo>
                <a:lnTo>
                  <a:pt x="18589808" y="0"/>
                </a:lnTo>
                <a:lnTo>
                  <a:pt x="18589808" y="13756458"/>
                </a:lnTo>
                <a:lnTo>
                  <a:pt x="0" y="137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66801" y="1140436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24001" y="1423035"/>
            <a:ext cx="15316200" cy="267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?</a:t>
            </a:r>
            <a:r>
              <a:rPr lang="en-US" sz="7200" dirty="0">
                <a:solidFill>
                  <a:srgbClr val="141414"/>
                </a:solidFill>
                <a:latin typeface="ไอติม"/>
              </a:rPr>
              <a:t>3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: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Có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những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cách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tách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nào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 chia 5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đối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tượng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thành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 2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phần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5"/>
          <p:cNvGrpSpPr/>
          <p:nvPr/>
        </p:nvGrpSpPr>
        <p:grpSpPr>
          <a:xfrm rot="-23015">
            <a:off x="1833084" y="4619085"/>
            <a:ext cx="4130140" cy="1583772"/>
            <a:chOff x="-3556" y="0"/>
            <a:chExt cx="4082132" cy="126159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078576" cy="1261596"/>
              <a:chOff x="0" y="0"/>
              <a:chExt cx="3676863" cy="113733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BADCAC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-3556" y="427979"/>
              <a:ext cx="3940104" cy="543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ts val="486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A. 1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và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5492960" y="5610083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656127" y="5414331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819954" y="8104368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792200" y="2880414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375586-8ACF-56CF-F04A-49A9EA3893CB}"/>
              </a:ext>
            </a:extLst>
          </p:cNvPr>
          <p:cNvGrpSpPr/>
          <p:nvPr/>
        </p:nvGrpSpPr>
        <p:grpSpPr>
          <a:xfrm>
            <a:off x="7147900" y="5940178"/>
            <a:ext cx="4117257" cy="1597119"/>
            <a:chOff x="7147900" y="5940178"/>
            <a:chExt cx="4117257" cy="1597119"/>
          </a:xfrm>
        </p:grpSpPr>
        <p:grpSp>
          <p:nvGrpSpPr>
            <p:cNvPr id="18" name="Group 18"/>
            <p:cNvGrpSpPr/>
            <p:nvPr/>
          </p:nvGrpSpPr>
          <p:grpSpPr>
            <a:xfrm rot="21576985">
              <a:off x="7157659" y="5940178"/>
              <a:ext cx="4107498" cy="1597119"/>
              <a:chOff x="0" y="0"/>
              <a:chExt cx="3676863" cy="11373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CDC2FE"/>
              </a:solidFill>
            </p:spPr>
          </p:sp>
        </p:grp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5882DF9-3A5E-37C1-7AD8-534A3FCCCA4D}"/>
                </a:ext>
              </a:extLst>
            </p:cNvPr>
            <p:cNvSpPr txBox="1"/>
            <p:nvPr/>
          </p:nvSpPr>
          <p:spPr>
            <a:xfrm rot="21576985">
              <a:off x="7147900" y="6541274"/>
              <a:ext cx="3986442" cy="682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ts val="486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B. 2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và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27C188-9283-D91F-8F48-EE3D27C79520}"/>
              </a:ext>
            </a:extLst>
          </p:cNvPr>
          <p:cNvGrpSpPr/>
          <p:nvPr/>
        </p:nvGrpSpPr>
        <p:grpSpPr>
          <a:xfrm>
            <a:off x="12348742" y="7150476"/>
            <a:ext cx="4265093" cy="1551341"/>
            <a:chOff x="12348742" y="7150476"/>
            <a:chExt cx="4265093" cy="1551341"/>
          </a:xfrm>
        </p:grpSpPr>
        <p:grpSp>
          <p:nvGrpSpPr>
            <p:cNvPr id="14" name="Group 14"/>
            <p:cNvGrpSpPr/>
            <p:nvPr/>
          </p:nvGrpSpPr>
          <p:grpSpPr>
            <a:xfrm rot="21576985">
              <a:off x="12452173" y="7150476"/>
              <a:ext cx="4112212" cy="1536862"/>
              <a:chOff x="0" y="0"/>
              <a:chExt cx="3676863" cy="113733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3552403" y="1137337"/>
                    </a:moveTo>
                    <a:lnTo>
                      <a:pt x="124460" y="1137337"/>
                    </a:lnTo>
                    <a:cubicBezTo>
                      <a:pt x="55880" y="1137337"/>
                      <a:pt x="0" y="1081457"/>
                      <a:pt x="0" y="10128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12877"/>
                    </a:lnTo>
                    <a:cubicBezTo>
                      <a:pt x="3676863" y="1081457"/>
                      <a:pt x="3620983" y="1137337"/>
                      <a:pt x="3552403" y="1137337"/>
                    </a:cubicBezTo>
                    <a:close/>
                  </a:path>
                </a:pathLst>
              </a:custGeom>
              <a:solidFill>
                <a:srgbClr val="76B9F0"/>
              </a:solidFill>
            </p:spPr>
          </p:sp>
        </p:grp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4104BA77-2226-9902-96B7-EF2E0522384D}"/>
                </a:ext>
              </a:extLst>
            </p:cNvPr>
            <p:cNvSpPr txBox="1"/>
            <p:nvPr/>
          </p:nvSpPr>
          <p:spPr>
            <a:xfrm rot="21576985">
              <a:off x="12348742" y="7390561"/>
              <a:ext cx="4265093" cy="1311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ts val="486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C.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Cả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 2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đáp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án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4"/>
                  </a:solidFill>
                  <a:effectLst/>
                  <a:uLnTx/>
                  <a:uFillTx/>
                  <a:latin typeface="ไอติม"/>
                  <a:ea typeface="+mn-ea"/>
                  <a:cs typeface="+mn-cs"/>
                </a:rPr>
                <a:t>trên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ไอติม"/>
                <a:ea typeface="+mn-ea"/>
                <a:cs typeface="+mn-cs"/>
              </a:endParaRPr>
            </a:p>
          </p:txBody>
        </p:sp>
      </p:grpSp>
      <p:sp>
        <p:nvSpPr>
          <p:cNvPr id="44" name="Freeform 32"/>
          <p:cNvSpPr/>
          <p:nvPr/>
        </p:nvSpPr>
        <p:spPr>
          <a:xfrm>
            <a:off x="16089027" y="804108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C2219F48-1DCE-3971-2DF6-A119A0CB2DCB}"/>
              </a:ext>
            </a:extLst>
          </p:cNvPr>
          <p:cNvSpPr/>
          <p:nvPr/>
        </p:nvSpPr>
        <p:spPr>
          <a:xfrm>
            <a:off x="7011784" y="7003171"/>
            <a:ext cx="793957" cy="78217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31DF61-725E-68F4-8FF2-127B4A9689BD}"/>
              </a:ext>
            </a:extLst>
          </p:cNvPr>
          <p:cNvSpPr/>
          <p:nvPr/>
        </p:nvSpPr>
        <p:spPr>
          <a:xfrm>
            <a:off x="12268200" y="6975215"/>
            <a:ext cx="1190679" cy="12032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2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905" y="-1537732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0" y="0"/>
                </a:moveTo>
                <a:lnTo>
                  <a:pt x="18589808" y="0"/>
                </a:lnTo>
                <a:lnTo>
                  <a:pt x="18589808" y="13756458"/>
                </a:lnTo>
                <a:lnTo>
                  <a:pt x="0" y="137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120699" y="1301238"/>
            <a:ext cx="8046602" cy="768452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371316-A747-E605-FF35-76B9B3242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57" y="1224146"/>
            <a:ext cx="8550385" cy="7684523"/>
          </a:xfrm>
          <a:prstGeom prst="rect">
            <a:avLst/>
          </a:prstGeom>
        </p:spPr>
      </p:pic>
      <p:grpSp>
        <p:nvGrpSpPr>
          <p:cNvPr id="16" name="Group 10"/>
          <p:cNvGrpSpPr/>
          <p:nvPr/>
        </p:nvGrpSpPr>
        <p:grpSpPr>
          <a:xfrm>
            <a:off x="4332247" y="8325161"/>
            <a:ext cx="9993353" cy="1742067"/>
            <a:chOff x="30244" y="121415"/>
            <a:chExt cx="12453547" cy="2322755"/>
          </a:xfrm>
        </p:grpSpPr>
        <p:grpSp>
          <p:nvGrpSpPr>
            <p:cNvPr id="17" name="Group 11"/>
            <p:cNvGrpSpPr/>
            <p:nvPr/>
          </p:nvGrpSpPr>
          <p:grpSpPr>
            <a:xfrm rot="-106560">
              <a:off x="30244" y="121415"/>
              <a:ext cx="12453547" cy="2196875"/>
              <a:chOff x="428" y="-26150"/>
              <a:chExt cx="5895308" cy="1039965"/>
            </a:xfrm>
          </p:grpSpPr>
          <p:sp>
            <p:nvSpPr>
              <p:cNvPr id="19" name="Freeform 12"/>
              <p:cNvSpPr/>
              <p:nvPr/>
            </p:nvSpPr>
            <p:spPr>
              <a:xfrm rot="106560">
                <a:off x="428" y="-26150"/>
                <a:ext cx="5895308" cy="1039965"/>
              </a:xfrm>
              <a:custGeom>
                <a:avLst/>
                <a:gdLst/>
                <a:ahLst/>
                <a:cxnLst/>
                <a:rect l="l" t="t" r="r" b="b"/>
                <a:pathLst>
                  <a:path w="5654025" h="715183">
                    <a:moveTo>
                      <a:pt x="5529564" y="715183"/>
                    </a:moveTo>
                    <a:lnTo>
                      <a:pt x="124460" y="715183"/>
                    </a:lnTo>
                    <a:cubicBezTo>
                      <a:pt x="55880" y="715183"/>
                      <a:pt x="0" y="659303"/>
                      <a:pt x="0" y="5907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29564" y="0"/>
                    </a:lnTo>
                    <a:cubicBezTo>
                      <a:pt x="5598144" y="0"/>
                      <a:pt x="5654025" y="55880"/>
                      <a:pt x="5654025" y="124460"/>
                    </a:cubicBezTo>
                    <a:lnTo>
                      <a:pt x="5654025" y="590723"/>
                    </a:lnTo>
                    <a:cubicBezTo>
                      <a:pt x="5654025" y="659303"/>
                      <a:pt x="5598144" y="715183"/>
                      <a:pt x="5529564" y="715183"/>
                    </a:cubicBezTo>
                    <a:close/>
                  </a:path>
                </a:pathLst>
              </a:custGeom>
              <a:solidFill>
                <a:srgbClr val="FAEFDE"/>
              </a:solidFill>
            </p:spPr>
          </p:sp>
        </p:grpSp>
        <p:sp>
          <p:nvSpPr>
            <p:cNvPr id="18" name="TextBox 13"/>
            <p:cNvSpPr txBox="1"/>
            <p:nvPr/>
          </p:nvSpPr>
          <p:spPr>
            <a:xfrm>
              <a:off x="148196" y="1234437"/>
              <a:ext cx="12145676" cy="12097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11500" u="none" dirty="0">
                  <a:solidFill>
                    <a:schemeClr val="tx2"/>
                  </a:solidFill>
                  <a:latin typeface="ไอติม"/>
                </a:rPr>
                <a:t>VỀ ĐÚNG NHÀ</a:t>
              </a:r>
            </a:p>
          </p:txBody>
        </p:sp>
      </p:grpSp>
      <p:sp>
        <p:nvSpPr>
          <p:cNvPr id="21" name="Freeform 5"/>
          <p:cNvSpPr/>
          <p:nvPr/>
        </p:nvSpPr>
        <p:spPr>
          <a:xfrm>
            <a:off x="3421984" y="3465358"/>
            <a:ext cx="2165048" cy="2099267"/>
          </a:xfrm>
          <a:custGeom>
            <a:avLst/>
            <a:gdLst/>
            <a:ahLst/>
            <a:cxnLst/>
            <a:rect l="l" t="t" r="r" b="b"/>
            <a:pathLst>
              <a:path w="2165048" h="2099267">
                <a:moveTo>
                  <a:pt x="0" y="0"/>
                </a:moveTo>
                <a:lnTo>
                  <a:pt x="2165048" y="0"/>
                </a:lnTo>
                <a:lnTo>
                  <a:pt x="2165048" y="2099268"/>
                </a:lnTo>
                <a:lnTo>
                  <a:pt x="0" y="2099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6"/>
          <p:cNvSpPr/>
          <p:nvPr/>
        </p:nvSpPr>
        <p:spPr>
          <a:xfrm>
            <a:off x="2556648" y="4881758"/>
            <a:ext cx="1690309" cy="458739"/>
          </a:xfrm>
          <a:custGeom>
            <a:avLst/>
            <a:gdLst/>
            <a:ahLst/>
            <a:cxnLst/>
            <a:rect l="l" t="t" r="r" b="b"/>
            <a:pathLst>
              <a:path w="1690309" h="458739">
                <a:moveTo>
                  <a:pt x="0" y="0"/>
                </a:moveTo>
                <a:lnTo>
                  <a:pt x="1690309" y="0"/>
                </a:lnTo>
                <a:lnTo>
                  <a:pt x="1690309" y="458740"/>
                </a:lnTo>
                <a:lnTo>
                  <a:pt x="0" y="4587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12348610" y="4774217"/>
            <a:ext cx="1637381" cy="1580817"/>
          </a:xfrm>
          <a:custGeom>
            <a:avLst/>
            <a:gdLst/>
            <a:ahLst/>
            <a:cxnLst/>
            <a:rect l="l" t="t" r="r" b="b"/>
            <a:pathLst>
              <a:path w="1637381" h="1580817">
                <a:moveTo>
                  <a:pt x="0" y="0"/>
                </a:moveTo>
                <a:lnTo>
                  <a:pt x="1637381" y="0"/>
                </a:lnTo>
                <a:lnTo>
                  <a:pt x="1637381" y="1580817"/>
                </a:lnTo>
                <a:lnTo>
                  <a:pt x="0" y="1580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9"/>
          <p:cNvSpPr txBox="1"/>
          <p:nvPr/>
        </p:nvSpPr>
        <p:spPr>
          <a:xfrm>
            <a:off x="2556648" y="986084"/>
            <a:ext cx="13174704" cy="140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84"/>
              </a:lnSpc>
            </a:pPr>
            <a:r>
              <a:rPr lang="en-US" sz="13800" u="none" dirty="0" err="1">
                <a:solidFill>
                  <a:schemeClr val="accent6">
                    <a:lumMod val="50000"/>
                  </a:schemeClr>
                </a:solidFill>
                <a:latin typeface="ไอติม"/>
              </a:rPr>
              <a:t>Trò</a:t>
            </a:r>
            <a:r>
              <a:rPr lang="en-US" sz="13800" u="none" dirty="0">
                <a:solidFill>
                  <a:schemeClr val="accent6">
                    <a:lumMod val="50000"/>
                  </a:schemeClr>
                </a:solidFill>
                <a:latin typeface="ไอติม"/>
              </a:rPr>
              <a:t> </a:t>
            </a:r>
            <a:r>
              <a:rPr lang="en-US" sz="13800" u="none" dirty="0" err="1">
                <a:solidFill>
                  <a:schemeClr val="accent6">
                    <a:lumMod val="50000"/>
                  </a:schemeClr>
                </a:solidFill>
                <a:latin typeface="ไอติม"/>
              </a:rPr>
              <a:t>chơi</a:t>
            </a:r>
            <a:endParaRPr lang="en-US" sz="13800" u="none" dirty="0">
              <a:solidFill>
                <a:schemeClr val="accent6">
                  <a:lumMod val="50000"/>
                </a:schemeClr>
              </a:solidFill>
              <a:latin typeface="ไอติม"/>
            </a:endParaRPr>
          </a:p>
        </p:txBody>
      </p:sp>
      <p:sp>
        <p:nvSpPr>
          <p:cNvPr id="26" name="Freeform 8"/>
          <p:cNvSpPr/>
          <p:nvPr/>
        </p:nvSpPr>
        <p:spPr>
          <a:xfrm rot="-5400000">
            <a:off x="12920394" y="1537394"/>
            <a:ext cx="1447512" cy="2090531"/>
          </a:xfrm>
          <a:custGeom>
            <a:avLst/>
            <a:gdLst/>
            <a:ahLst/>
            <a:cxnLst/>
            <a:rect l="l" t="t" r="r" b="b"/>
            <a:pathLst>
              <a:path w="1447512" h="2090531">
                <a:moveTo>
                  <a:pt x="0" y="0"/>
                </a:moveTo>
                <a:lnTo>
                  <a:pt x="1447512" y="0"/>
                </a:lnTo>
                <a:lnTo>
                  <a:pt x="1447512" y="2090530"/>
                </a:lnTo>
                <a:lnTo>
                  <a:pt x="0" y="2090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EC8168F-4E66-6466-0F25-97DA29E5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1" t="23154" r="22221" b="23146"/>
          <a:stretch/>
        </p:blipFill>
        <p:spPr>
          <a:xfrm>
            <a:off x="-13115" y="4556503"/>
            <a:ext cx="6104841" cy="576167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C37659C-D7E6-1161-1E06-43A16904AC6F}"/>
              </a:ext>
            </a:extLst>
          </p:cNvPr>
          <p:cNvGrpSpPr/>
          <p:nvPr/>
        </p:nvGrpSpPr>
        <p:grpSpPr>
          <a:xfrm>
            <a:off x="2214219" y="6057900"/>
            <a:ext cx="1676400" cy="1676400"/>
            <a:chOff x="2214219" y="5753100"/>
            <a:chExt cx="1676400" cy="1676400"/>
          </a:xfrm>
        </p:grpSpPr>
        <p:sp>
          <p:nvSpPr>
            <p:cNvPr id="44" name="TextBox 5"/>
            <p:cNvSpPr txBox="1"/>
            <p:nvPr/>
          </p:nvSpPr>
          <p:spPr>
            <a:xfrm>
              <a:off x="2355923" y="6057900"/>
              <a:ext cx="1392992" cy="737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83"/>
                </a:lnSpc>
              </a:pPr>
              <a:r>
                <a:rPr lang="en-US" sz="9599" u="none" dirty="0">
                  <a:solidFill>
                    <a:srgbClr val="141414"/>
                  </a:solidFill>
                  <a:latin typeface="ไอติม"/>
                </a:rPr>
                <a:t>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79D514D-8BF9-6AC8-190F-F1F1FFD67715}"/>
                </a:ext>
              </a:extLst>
            </p:cNvPr>
            <p:cNvSpPr/>
            <p:nvPr/>
          </p:nvSpPr>
          <p:spPr>
            <a:xfrm>
              <a:off x="2214219" y="5753100"/>
              <a:ext cx="1676400" cy="1676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CD20FBEE-0529-2D9A-7E41-2A4AE0C01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1" t="23154" r="22221" b="23146"/>
          <a:stretch/>
        </p:blipFill>
        <p:spPr>
          <a:xfrm>
            <a:off x="12116723" y="4525330"/>
            <a:ext cx="6104841" cy="576167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3811FD3-2F35-5FB5-3C54-A710E6EDCD06}"/>
              </a:ext>
            </a:extLst>
          </p:cNvPr>
          <p:cNvGrpSpPr/>
          <p:nvPr/>
        </p:nvGrpSpPr>
        <p:grpSpPr>
          <a:xfrm>
            <a:off x="14344057" y="6026727"/>
            <a:ext cx="1676400" cy="1676400"/>
            <a:chOff x="2214219" y="5753100"/>
            <a:chExt cx="1676400" cy="1676400"/>
          </a:xfrm>
        </p:grpSpPr>
        <p:sp>
          <p:nvSpPr>
            <p:cNvPr id="49" name="TextBox 5">
              <a:extLst>
                <a:ext uri="{FF2B5EF4-FFF2-40B4-BE49-F238E27FC236}">
                  <a16:creationId xmlns:a16="http://schemas.microsoft.com/office/drawing/2014/main" id="{A5FC8CB4-005C-CAB2-04C2-61B6807B2498}"/>
                </a:ext>
              </a:extLst>
            </p:cNvPr>
            <p:cNvSpPr txBox="1"/>
            <p:nvPr/>
          </p:nvSpPr>
          <p:spPr>
            <a:xfrm>
              <a:off x="2355923" y="6057900"/>
              <a:ext cx="1392992" cy="128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83"/>
                </a:lnSpc>
              </a:pPr>
              <a:r>
                <a:rPr lang="en-US" sz="9599" dirty="0">
                  <a:solidFill>
                    <a:srgbClr val="141414"/>
                  </a:solidFill>
                  <a:latin typeface="ไอติม"/>
                </a:rPr>
                <a:t>2</a:t>
              </a:r>
              <a:endParaRPr lang="en-US" sz="9599" u="none" dirty="0">
                <a:solidFill>
                  <a:srgbClr val="141414"/>
                </a:solidFill>
                <a:latin typeface="ไอติม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F9F2DC-3AA4-BDFC-CB99-B92AC01D6CB4}"/>
                </a:ext>
              </a:extLst>
            </p:cNvPr>
            <p:cNvSpPr/>
            <p:nvPr/>
          </p:nvSpPr>
          <p:spPr>
            <a:xfrm>
              <a:off x="2214219" y="5753100"/>
              <a:ext cx="1676400" cy="1676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7677641-BE7F-359E-8902-3ED6B9B8B2C3}"/>
              </a:ext>
            </a:extLst>
          </p:cNvPr>
          <p:cNvSpPr/>
          <p:nvPr/>
        </p:nvSpPr>
        <p:spPr>
          <a:xfrm>
            <a:off x="1447800" y="429041"/>
            <a:ext cx="1539239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ngôi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thẻ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2,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phát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thẻ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”,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thúc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nhanh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ngôi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gộp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lại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2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65269">
            <a:off x="1608168" y="3311729"/>
            <a:ext cx="15260070" cy="462358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2" name="TextBox 52"/>
          <p:cNvSpPr txBox="1"/>
          <p:nvPr/>
        </p:nvSpPr>
        <p:spPr>
          <a:xfrm>
            <a:off x="4108085" y="876300"/>
            <a:ext cx="10071829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19"/>
              </a:lnSpc>
              <a:spcBef>
                <a:spcPct val="0"/>
              </a:spcBef>
            </a:pPr>
            <a:r>
              <a:rPr lang="en-US" sz="9600" b="1" u="non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ไอติม"/>
              </a:rPr>
              <a:t>KẾT THÚC</a:t>
            </a:r>
          </a:p>
        </p:txBody>
      </p:sp>
      <p:sp>
        <p:nvSpPr>
          <p:cNvPr id="53" name="Freeform 53"/>
          <p:cNvSpPr/>
          <p:nvPr/>
        </p:nvSpPr>
        <p:spPr>
          <a:xfrm rot="-5481634">
            <a:off x="823339" y="4356477"/>
            <a:ext cx="1606199" cy="579938"/>
          </a:xfrm>
          <a:custGeom>
            <a:avLst/>
            <a:gdLst/>
            <a:ahLst/>
            <a:cxnLst/>
            <a:rect l="l" t="t" r="r" b="b"/>
            <a:pathLst>
              <a:path w="1225595" h="506514">
                <a:moveTo>
                  <a:pt x="0" y="0"/>
                </a:moveTo>
                <a:lnTo>
                  <a:pt x="1225595" y="0"/>
                </a:lnTo>
                <a:lnTo>
                  <a:pt x="1225595" y="506514"/>
                </a:lnTo>
                <a:lnTo>
                  <a:pt x="0" y="50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336990" y="7394958"/>
            <a:ext cx="806966" cy="1002282"/>
          </a:xfrm>
          <a:custGeom>
            <a:avLst/>
            <a:gdLst/>
            <a:ahLst/>
            <a:cxnLst/>
            <a:rect l="l" t="t" r="r" b="b"/>
            <a:pathLst>
              <a:path w="806966" h="1002282">
                <a:moveTo>
                  <a:pt x="0" y="0"/>
                </a:moveTo>
                <a:lnTo>
                  <a:pt x="806966" y="0"/>
                </a:lnTo>
                <a:lnTo>
                  <a:pt x="806966" y="1002282"/>
                </a:lnTo>
                <a:lnTo>
                  <a:pt x="0" y="100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 rot="-165269">
            <a:off x="16408088" y="3438016"/>
            <a:ext cx="748049" cy="797339"/>
          </a:xfrm>
          <a:custGeom>
            <a:avLst/>
            <a:gdLst/>
            <a:ahLst/>
            <a:cxnLst/>
            <a:rect l="l" t="t" r="r" b="b"/>
            <a:pathLst>
              <a:path w="748049" h="797339">
                <a:moveTo>
                  <a:pt x="0" y="0"/>
                </a:moveTo>
                <a:lnTo>
                  <a:pt x="748050" y="0"/>
                </a:lnTo>
                <a:lnTo>
                  <a:pt x="748050" y="797340"/>
                </a:lnTo>
                <a:lnTo>
                  <a:pt x="0" y="79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 rot="-56832">
            <a:off x="4112939" y="3224407"/>
            <a:ext cx="1516846" cy="599784"/>
          </a:xfrm>
          <a:custGeom>
            <a:avLst/>
            <a:gdLst/>
            <a:ahLst/>
            <a:cxnLst/>
            <a:rect l="l" t="t" r="r" b="b"/>
            <a:pathLst>
              <a:path w="1516846" h="599784">
                <a:moveTo>
                  <a:pt x="0" y="0"/>
                </a:moveTo>
                <a:lnTo>
                  <a:pt x="1516846" y="0"/>
                </a:lnTo>
                <a:lnTo>
                  <a:pt x="1516846" y="599784"/>
                </a:lnTo>
                <a:lnTo>
                  <a:pt x="0" y="599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4DE7F003-C87D-7821-1AD6-42331C8A8E9C}"/>
              </a:ext>
            </a:extLst>
          </p:cNvPr>
          <p:cNvSpPr/>
          <p:nvPr/>
        </p:nvSpPr>
        <p:spPr>
          <a:xfrm rot="10333002" flipH="1">
            <a:off x="13265586" y="7347183"/>
            <a:ext cx="2201113" cy="599784"/>
          </a:xfrm>
          <a:custGeom>
            <a:avLst/>
            <a:gdLst/>
            <a:ahLst/>
            <a:cxnLst/>
            <a:rect l="l" t="t" r="r" b="b"/>
            <a:pathLst>
              <a:path w="1516846" h="599784">
                <a:moveTo>
                  <a:pt x="0" y="0"/>
                </a:moveTo>
                <a:lnTo>
                  <a:pt x="1516846" y="0"/>
                </a:lnTo>
                <a:lnTo>
                  <a:pt x="1516846" y="599784"/>
                </a:lnTo>
                <a:lnTo>
                  <a:pt x="0" y="599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67F13A-A7C2-BB86-D65F-BB444FA48082}"/>
              </a:ext>
            </a:extLst>
          </p:cNvPr>
          <p:cNvSpPr txBox="1"/>
          <p:nvPr/>
        </p:nvSpPr>
        <p:spPr>
          <a:xfrm rot="21433163">
            <a:off x="1972178" y="4223136"/>
            <a:ext cx="146157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trẻ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ơi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lắng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vi-VN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23384" y="2341616"/>
            <a:ext cx="4958853" cy="5347782"/>
          </a:xfrm>
          <a:custGeom>
            <a:avLst/>
            <a:gdLst/>
            <a:ahLst/>
            <a:cxnLst/>
            <a:rect l="l" t="t" r="r" b="b"/>
            <a:pathLst>
              <a:path w="4958853" h="5347782">
                <a:moveTo>
                  <a:pt x="0" y="0"/>
                </a:moveTo>
                <a:lnTo>
                  <a:pt x="4958853" y="0"/>
                </a:lnTo>
                <a:lnTo>
                  <a:pt x="4958853" y="5347782"/>
                </a:lnTo>
                <a:lnTo>
                  <a:pt x="0" y="5347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23551" y="6934849"/>
            <a:ext cx="8840895" cy="1758566"/>
            <a:chOff x="-2" y="1338690"/>
            <a:chExt cx="11787861" cy="2344755"/>
          </a:xfrm>
        </p:grpSpPr>
        <p:grpSp>
          <p:nvGrpSpPr>
            <p:cNvPr id="4" name="Group 4"/>
            <p:cNvGrpSpPr/>
            <p:nvPr/>
          </p:nvGrpSpPr>
          <p:grpSpPr>
            <a:xfrm>
              <a:off x="-2" y="1338690"/>
              <a:ext cx="11787861" cy="2344755"/>
              <a:chOff x="-1" y="633714"/>
              <a:chExt cx="5580183" cy="110996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1" y="633714"/>
                <a:ext cx="5580183" cy="1109969"/>
              </a:xfrm>
              <a:custGeom>
                <a:avLst/>
                <a:gdLst/>
                <a:ahLst/>
                <a:cxnLst/>
                <a:rect l="l" t="t" r="r" b="b"/>
                <a:pathLst>
                  <a:path w="5580183" h="1109969">
                    <a:moveTo>
                      <a:pt x="5455723" y="1109969"/>
                    </a:moveTo>
                    <a:lnTo>
                      <a:pt x="124460" y="1109969"/>
                    </a:lnTo>
                    <a:cubicBezTo>
                      <a:pt x="55880" y="1109969"/>
                      <a:pt x="0" y="1054089"/>
                      <a:pt x="0" y="98550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55724" y="0"/>
                    </a:lnTo>
                    <a:cubicBezTo>
                      <a:pt x="5524304" y="0"/>
                      <a:pt x="5580183" y="55880"/>
                      <a:pt x="5580183" y="124460"/>
                    </a:cubicBezTo>
                    <a:lnTo>
                      <a:pt x="5580183" y="985509"/>
                    </a:lnTo>
                    <a:cubicBezTo>
                      <a:pt x="5580183" y="1054089"/>
                      <a:pt x="5524304" y="1109969"/>
                      <a:pt x="5455724" y="1109969"/>
                    </a:cubicBezTo>
                    <a:close/>
                  </a:path>
                </a:pathLst>
              </a:custGeom>
              <a:solidFill>
                <a:srgbClr val="BADCA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571486" y="1425063"/>
              <a:ext cx="8644882" cy="1839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 u="sng" dirty="0">
                  <a:solidFill>
                    <a:srgbClr val="141414"/>
                  </a:solidFill>
                  <a:latin typeface="ไอติม"/>
                  <a:hlinkClick r:id="rId4" tooltip="https://www.youtube.com/watch?v=SLZcWGQQsmg"/>
                </a:rPr>
                <a:t>https://www.youtube.com/watch?v=SLZcWGQQsmg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81200" y="1485575"/>
            <a:ext cx="13944600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trẻ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dirty="0" err="1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11500" b="1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“Rainbow color song”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733261" y="5913264"/>
            <a:ext cx="3052079" cy="4407883"/>
          </a:xfrm>
          <a:custGeom>
            <a:avLst/>
            <a:gdLst/>
            <a:ahLst/>
            <a:cxnLst/>
            <a:rect l="l" t="t" r="r" b="b"/>
            <a:pathLst>
              <a:path w="3052079" h="4407883">
                <a:moveTo>
                  <a:pt x="0" y="0"/>
                </a:moveTo>
                <a:lnTo>
                  <a:pt x="3052078" y="0"/>
                </a:lnTo>
                <a:lnTo>
                  <a:pt x="3052078" y="4407882"/>
                </a:lnTo>
                <a:lnTo>
                  <a:pt x="0" y="4407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78000" y="-1320858"/>
            <a:ext cx="4869549" cy="4699115"/>
          </a:xfrm>
          <a:custGeom>
            <a:avLst/>
            <a:gdLst/>
            <a:ahLst/>
            <a:cxnLst/>
            <a:rect l="l" t="t" r="r" b="b"/>
            <a:pathLst>
              <a:path w="4869549" h="4699115">
                <a:moveTo>
                  <a:pt x="0" y="0"/>
                </a:moveTo>
                <a:lnTo>
                  <a:pt x="4869549" y="0"/>
                </a:lnTo>
                <a:lnTo>
                  <a:pt x="4869549" y="4699114"/>
                </a:lnTo>
                <a:lnTo>
                  <a:pt x="0" y="4699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38146" y="597408"/>
            <a:ext cx="2890049" cy="862585"/>
          </a:xfrm>
          <a:custGeom>
            <a:avLst/>
            <a:gdLst/>
            <a:ahLst/>
            <a:cxnLst/>
            <a:rect l="l" t="t" r="r" b="b"/>
            <a:pathLst>
              <a:path w="2890049" h="862585">
                <a:moveTo>
                  <a:pt x="0" y="0"/>
                </a:moveTo>
                <a:lnTo>
                  <a:pt x="2890049" y="0"/>
                </a:lnTo>
                <a:lnTo>
                  <a:pt x="2890049" y="862584"/>
                </a:lnTo>
                <a:lnTo>
                  <a:pt x="0" y="862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14213" y="7689398"/>
            <a:ext cx="1221255" cy="1516846"/>
          </a:xfrm>
          <a:custGeom>
            <a:avLst/>
            <a:gdLst/>
            <a:ahLst/>
            <a:cxnLst/>
            <a:rect l="l" t="t" r="r" b="b"/>
            <a:pathLst>
              <a:path w="1221255" h="1516846">
                <a:moveTo>
                  <a:pt x="0" y="0"/>
                </a:moveTo>
                <a:lnTo>
                  <a:pt x="1221256" y="0"/>
                </a:lnTo>
                <a:lnTo>
                  <a:pt x="1221256" y="1516846"/>
                </a:lnTo>
                <a:lnTo>
                  <a:pt x="0" y="1516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120699" y="1301238"/>
            <a:ext cx="8046602" cy="768452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3561" r="931" b="3561"/>
          <a:stretch>
            <a:fillRect/>
          </a:stretch>
        </p:blipFill>
        <p:spPr>
          <a:xfrm>
            <a:off x="325352" y="492978"/>
            <a:ext cx="17637296" cy="930104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6256768" y="48630"/>
            <a:ext cx="2031232" cy="1960139"/>
          </a:xfrm>
          <a:custGeom>
            <a:avLst/>
            <a:gdLst/>
            <a:ahLst/>
            <a:cxnLst/>
            <a:rect l="l" t="t" r="r" b="b"/>
            <a:pathLst>
              <a:path w="2031232" h="1960139">
                <a:moveTo>
                  <a:pt x="0" y="0"/>
                </a:moveTo>
                <a:lnTo>
                  <a:pt x="2031232" y="0"/>
                </a:lnTo>
                <a:lnTo>
                  <a:pt x="2031232" y="1960140"/>
                </a:lnTo>
                <a:lnTo>
                  <a:pt x="0" y="1960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3961" y="6169430"/>
            <a:ext cx="1516846" cy="962977"/>
          </a:xfrm>
          <a:custGeom>
            <a:avLst/>
            <a:gdLst/>
            <a:ahLst/>
            <a:cxnLst/>
            <a:rect l="l" t="t" r="r" b="b"/>
            <a:pathLst>
              <a:path w="1516846" h="962977">
                <a:moveTo>
                  <a:pt x="0" y="0"/>
                </a:moveTo>
                <a:lnTo>
                  <a:pt x="1516846" y="0"/>
                </a:lnTo>
                <a:lnTo>
                  <a:pt x="1516846" y="962977"/>
                </a:lnTo>
                <a:lnTo>
                  <a:pt x="0" y="962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52" y="3664041"/>
            <a:ext cx="2023096" cy="549055"/>
          </a:xfrm>
          <a:custGeom>
            <a:avLst/>
            <a:gdLst/>
            <a:ahLst/>
            <a:cxnLst/>
            <a:rect l="l" t="t" r="r" b="b"/>
            <a:pathLst>
              <a:path w="2023096" h="549055">
                <a:moveTo>
                  <a:pt x="0" y="0"/>
                </a:moveTo>
                <a:lnTo>
                  <a:pt x="2023096" y="0"/>
                </a:lnTo>
                <a:lnTo>
                  <a:pt x="2023096" y="549055"/>
                </a:lnTo>
                <a:lnTo>
                  <a:pt x="0" y="549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3194" y="7132407"/>
            <a:ext cx="1637381" cy="1580817"/>
          </a:xfrm>
          <a:custGeom>
            <a:avLst/>
            <a:gdLst/>
            <a:ahLst/>
            <a:cxnLst/>
            <a:rect l="l" t="t" r="r" b="b"/>
            <a:pathLst>
              <a:path w="1637381" h="1580817">
                <a:moveTo>
                  <a:pt x="0" y="0"/>
                </a:moveTo>
                <a:lnTo>
                  <a:pt x="1637381" y="0"/>
                </a:lnTo>
                <a:lnTo>
                  <a:pt x="1637381" y="1580817"/>
                </a:lnTo>
                <a:lnTo>
                  <a:pt x="0" y="1580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1809" y="-2864801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0" y="0"/>
                </a:moveTo>
                <a:lnTo>
                  <a:pt x="18589809" y="0"/>
                </a:lnTo>
                <a:lnTo>
                  <a:pt x="18589809" y="13756459"/>
                </a:lnTo>
                <a:lnTo>
                  <a:pt x="0" y="13756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3111884" y="7562670"/>
            <a:ext cx="4832151" cy="2337632"/>
          </a:xfrm>
          <a:custGeom>
            <a:avLst/>
            <a:gdLst/>
            <a:ahLst/>
            <a:cxnLst/>
            <a:rect l="l" t="t" r="r" b="b"/>
            <a:pathLst>
              <a:path w="4832151" h="2337632">
                <a:moveTo>
                  <a:pt x="0" y="0"/>
                </a:moveTo>
                <a:lnTo>
                  <a:pt x="4832151" y="0"/>
                </a:lnTo>
                <a:lnTo>
                  <a:pt x="4832151" y="2337631"/>
                </a:lnTo>
                <a:lnTo>
                  <a:pt x="0" y="2337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72231" y="559297"/>
            <a:ext cx="2271595" cy="938806"/>
          </a:xfrm>
          <a:custGeom>
            <a:avLst/>
            <a:gdLst/>
            <a:ahLst/>
            <a:cxnLst/>
            <a:rect l="l" t="t" r="r" b="b"/>
            <a:pathLst>
              <a:path w="2271595" h="938806">
                <a:moveTo>
                  <a:pt x="0" y="0"/>
                </a:moveTo>
                <a:lnTo>
                  <a:pt x="2271594" y="0"/>
                </a:lnTo>
                <a:lnTo>
                  <a:pt x="2271594" y="938806"/>
                </a:lnTo>
                <a:lnTo>
                  <a:pt x="0" y="938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66172" y="1606194"/>
            <a:ext cx="1386256" cy="1516846"/>
          </a:xfrm>
          <a:custGeom>
            <a:avLst/>
            <a:gdLst/>
            <a:ahLst/>
            <a:cxnLst/>
            <a:rect l="l" t="t" r="r" b="b"/>
            <a:pathLst>
              <a:path w="1386256" h="1516846">
                <a:moveTo>
                  <a:pt x="0" y="0"/>
                </a:moveTo>
                <a:lnTo>
                  <a:pt x="1386256" y="0"/>
                </a:lnTo>
                <a:lnTo>
                  <a:pt x="1386256" y="1516846"/>
                </a:lnTo>
                <a:lnTo>
                  <a:pt x="0" y="15168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0930" y="7619713"/>
            <a:ext cx="1235540" cy="1192858"/>
          </a:xfrm>
          <a:custGeom>
            <a:avLst/>
            <a:gdLst/>
            <a:ahLst/>
            <a:cxnLst/>
            <a:rect l="l" t="t" r="r" b="b"/>
            <a:pathLst>
              <a:path w="1235540" h="1192858">
                <a:moveTo>
                  <a:pt x="0" y="0"/>
                </a:moveTo>
                <a:lnTo>
                  <a:pt x="1235540" y="0"/>
                </a:lnTo>
                <a:lnTo>
                  <a:pt x="1235540" y="1192858"/>
                </a:lnTo>
                <a:lnTo>
                  <a:pt x="0" y="1192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40918" y="6816347"/>
            <a:ext cx="1541932" cy="1915138"/>
          </a:xfrm>
          <a:custGeom>
            <a:avLst/>
            <a:gdLst/>
            <a:ahLst/>
            <a:cxnLst/>
            <a:rect l="l" t="t" r="r" b="b"/>
            <a:pathLst>
              <a:path w="1541932" h="1915138">
                <a:moveTo>
                  <a:pt x="0" y="0"/>
                </a:moveTo>
                <a:lnTo>
                  <a:pt x="1541932" y="0"/>
                </a:lnTo>
                <a:lnTo>
                  <a:pt x="1541932" y="1915138"/>
                </a:lnTo>
                <a:lnTo>
                  <a:pt x="0" y="1915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21214" y="0"/>
            <a:ext cx="8371046" cy="10287000"/>
          </a:xfrm>
          <a:custGeom>
            <a:avLst/>
            <a:gdLst/>
            <a:ahLst/>
            <a:cxnLst/>
            <a:rect l="l" t="t" r="r" b="b"/>
            <a:pathLst>
              <a:path w="8371046" h="10287000">
                <a:moveTo>
                  <a:pt x="0" y="0"/>
                </a:moveTo>
                <a:lnTo>
                  <a:pt x="8371046" y="0"/>
                </a:lnTo>
                <a:lnTo>
                  <a:pt x="83710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5375" y="-19050"/>
            <a:ext cx="8371046" cy="10287000"/>
          </a:xfrm>
          <a:custGeom>
            <a:avLst/>
            <a:gdLst/>
            <a:ahLst/>
            <a:cxnLst/>
            <a:rect l="l" t="t" r="r" b="b"/>
            <a:pathLst>
              <a:path w="8371046" h="10287000">
                <a:moveTo>
                  <a:pt x="0" y="0"/>
                </a:moveTo>
                <a:lnTo>
                  <a:pt x="8371046" y="0"/>
                </a:lnTo>
                <a:lnTo>
                  <a:pt x="83710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72231" y="6061735"/>
            <a:ext cx="644005" cy="1953699"/>
          </a:xfrm>
          <a:custGeom>
            <a:avLst/>
            <a:gdLst/>
            <a:ahLst/>
            <a:cxnLst/>
            <a:rect l="l" t="t" r="r" b="b"/>
            <a:pathLst>
              <a:path w="644005" h="1953699">
                <a:moveTo>
                  <a:pt x="0" y="0"/>
                </a:moveTo>
                <a:lnTo>
                  <a:pt x="644005" y="0"/>
                </a:lnTo>
                <a:lnTo>
                  <a:pt x="644005" y="1953700"/>
                </a:lnTo>
                <a:lnTo>
                  <a:pt x="0" y="1953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15563" y="6061735"/>
            <a:ext cx="644005" cy="1953699"/>
          </a:xfrm>
          <a:custGeom>
            <a:avLst/>
            <a:gdLst/>
            <a:ahLst/>
            <a:cxnLst/>
            <a:rect l="l" t="t" r="r" b="b"/>
            <a:pathLst>
              <a:path w="644005" h="1953699">
                <a:moveTo>
                  <a:pt x="0" y="0"/>
                </a:moveTo>
                <a:lnTo>
                  <a:pt x="644005" y="0"/>
                </a:lnTo>
                <a:lnTo>
                  <a:pt x="644005" y="1953700"/>
                </a:lnTo>
                <a:lnTo>
                  <a:pt x="0" y="1953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58896" y="6061735"/>
            <a:ext cx="644005" cy="1953699"/>
          </a:xfrm>
          <a:custGeom>
            <a:avLst/>
            <a:gdLst/>
            <a:ahLst/>
            <a:cxnLst/>
            <a:rect l="l" t="t" r="r" b="b"/>
            <a:pathLst>
              <a:path w="644005" h="1953699">
                <a:moveTo>
                  <a:pt x="0" y="0"/>
                </a:moveTo>
                <a:lnTo>
                  <a:pt x="644005" y="0"/>
                </a:lnTo>
                <a:lnTo>
                  <a:pt x="644005" y="1953700"/>
                </a:lnTo>
                <a:lnTo>
                  <a:pt x="0" y="1953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03001" y="6061735"/>
            <a:ext cx="644005" cy="1953699"/>
          </a:xfrm>
          <a:custGeom>
            <a:avLst/>
            <a:gdLst/>
            <a:ahLst/>
            <a:cxnLst/>
            <a:rect l="l" t="t" r="r" b="b"/>
            <a:pathLst>
              <a:path w="644005" h="1953699">
                <a:moveTo>
                  <a:pt x="0" y="0"/>
                </a:moveTo>
                <a:lnTo>
                  <a:pt x="644005" y="0"/>
                </a:lnTo>
                <a:lnTo>
                  <a:pt x="644005" y="1953700"/>
                </a:lnTo>
                <a:lnTo>
                  <a:pt x="0" y="1953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47106" y="6061735"/>
            <a:ext cx="644005" cy="1953699"/>
          </a:xfrm>
          <a:custGeom>
            <a:avLst/>
            <a:gdLst/>
            <a:ahLst/>
            <a:cxnLst/>
            <a:rect l="l" t="t" r="r" b="b"/>
            <a:pathLst>
              <a:path w="644005" h="1953699">
                <a:moveTo>
                  <a:pt x="0" y="0"/>
                </a:moveTo>
                <a:lnTo>
                  <a:pt x="644005" y="0"/>
                </a:lnTo>
                <a:lnTo>
                  <a:pt x="644005" y="1953700"/>
                </a:lnTo>
                <a:lnTo>
                  <a:pt x="0" y="1953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86336" y="2584676"/>
            <a:ext cx="1789125" cy="1076728"/>
          </a:xfrm>
          <a:custGeom>
            <a:avLst/>
            <a:gdLst/>
            <a:ahLst/>
            <a:cxnLst/>
            <a:rect l="l" t="t" r="r" b="b"/>
            <a:pathLst>
              <a:path w="1789125" h="1076728">
                <a:moveTo>
                  <a:pt x="0" y="0"/>
                </a:moveTo>
                <a:lnTo>
                  <a:pt x="1789124" y="0"/>
                </a:lnTo>
                <a:lnTo>
                  <a:pt x="1789124" y="1076728"/>
                </a:lnTo>
                <a:lnTo>
                  <a:pt x="0" y="1076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30441" y="2046312"/>
            <a:ext cx="1789125" cy="1076728"/>
          </a:xfrm>
          <a:custGeom>
            <a:avLst/>
            <a:gdLst/>
            <a:ahLst/>
            <a:cxnLst/>
            <a:rect l="l" t="t" r="r" b="b"/>
            <a:pathLst>
              <a:path w="1789125" h="1076728">
                <a:moveTo>
                  <a:pt x="0" y="0"/>
                </a:moveTo>
                <a:lnTo>
                  <a:pt x="1789125" y="0"/>
                </a:lnTo>
                <a:lnTo>
                  <a:pt x="1789125" y="1076728"/>
                </a:lnTo>
                <a:lnTo>
                  <a:pt x="0" y="1076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788524" y="2915562"/>
            <a:ext cx="1789125" cy="1076728"/>
          </a:xfrm>
          <a:custGeom>
            <a:avLst/>
            <a:gdLst/>
            <a:ahLst/>
            <a:cxnLst/>
            <a:rect l="l" t="t" r="r" b="b"/>
            <a:pathLst>
              <a:path w="1789125" h="1076728">
                <a:moveTo>
                  <a:pt x="0" y="0"/>
                </a:moveTo>
                <a:lnTo>
                  <a:pt x="1789125" y="0"/>
                </a:lnTo>
                <a:lnTo>
                  <a:pt x="1789125" y="1076727"/>
                </a:lnTo>
                <a:lnTo>
                  <a:pt x="0" y="10767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114113" y="2046312"/>
            <a:ext cx="1789125" cy="1076728"/>
          </a:xfrm>
          <a:custGeom>
            <a:avLst/>
            <a:gdLst/>
            <a:ahLst/>
            <a:cxnLst/>
            <a:rect l="l" t="t" r="r" b="b"/>
            <a:pathLst>
              <a:path w="1789125" h="1076728">
                <a:moveTo>
                  <a:pt x="0" y="0"/>
                </a:moveTo>
                <a:lnTo>
                  <a:pt x="1789125" y="0"/>
                </a:lnTo>
                <a:lnTo>
                  <a:pt x="1789125" y="1076728"/>
                </a:lnTo>
                <a:lnTo>
                  <a:pt x="0" y="1076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21673" y="2803351"/>
            <a:ext cx="1789125" cy="1076728"/>
          </a:xfrm>
          <a:custGeom>
            <a:avLst/>
            <a:gdLst/>
            <a:ahLst/>
            <a:cxnLst/>
            <a:rect l="l" t="t" r="r" b="b"/>
            <a:pathLst>
              <a:path w="1789125" h="1076728">
                <a:moveTo>
                  <a:pt x="0" y="0"/>
                </a:moveTo>
                <a:lnTo>
                  <a:pt x="1789125" y="0"/>
                </a:lnTo>
                <a:lnTo>
                  <a:pt x="1789125" y="1076727"/>
                </a:lnTo>
                <a:lnTo>
                  <a:pt x="0" y="10767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33795" y="6296453"/>
            <a:ext cx="945883" cy="1919689"/>
          </a:xfrm>
          <a:custGeom>
            <a:avLst/>
            <a:gdLst/>
            <a:ahLst/>
            <a:cxnLst/>
            <a:rect l="l" t="t" r="r" b="b"/>
            <a:pathLst>
              <a:path w="945883" h="1919689">
                <a:moveTo>
                  <a:pt x="0" y="0"/>
                </a:moveTo>
                <a:lnTo>
                  <a:pt x="945883" y="0"/>
                </a:lnTo>
                <a:lnTo>
                  <a:pt x="945883" y="1919689"/>
                </a:lnTo>
                <a:lnTo>
                  <a:pt x="0" y="1919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708303" y="6296453"/>
            <a:ext cx="945883" cy="1919689"/>
          </a:xfrm>
          <a:custGeom>
            <a:avLst/>
            <a:gdLst/>
            <a:ahLst/>
            <a:cxnLst/>
            <a:rect l="l" t="t" r="r" b="b"/>
            <a:pathLst>
              <a:path w="945883" h="1919689">
                <a:moveTo>
                  <a:pt x="0" y="0"/>
                </a:moveTo>
                <a:lnTo>
                  <a:pt x="945883" y="0"/>
                </a:lnTo>
                <a:lnTo>
                  <a:pt x="945883" y="1919689"/>
                </a:lnTo>
                <a:lnTo>
                  <a:pt x="0" y="1919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959287" y="6296453"/>
            <a:ext cx="945883" cy="1919689"/>
          </a:xfrm>
          <a:custGeom>
            <a:avLst/>
            <a:gdLst/>
            <a:ahLst/>
            <a:cxnLst/>
            <a:rect l="l" t="t" r="r" b="b"/>
            <a:pathLst>
              <a:path w="945883" h="1919689">
                <a:moveTo>
                  <a:pt x="0" y="0"/>
                </a:moveTo>
                <a:lnTo>
                  <a:pt x="945883" y="0"/>
                </a:lnTo>
                <a:lnTo>
                  <a:pt x="945883" y="1919689"/>
                </a:lnTo>
                <a:lnTo>
                  <a:pt x="0" y="1919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82811" y="6296453"/>
            <a:ext cx="945883" cy="1919689"/>
          </a:xfrm>
          <a:custGeom>
            <a:avLst/>
            <a:gdLst/>
            <a:ahLst/>
            <a:cxnLst/>
            <a:rect l="l" t="t" r="r" b="b"/>
            <a:pathLst>
              <a:path w="945883" h="1919689">
                <a:moveTo>
                  <a:pt x="0" y="0"/>
                </a:moveTo>
                <a:lnTo>
                  <a:pt x="945883" y="0"/>
                </a:lnTo>
                <a:lnTo>
                  <a:pt x="945883" y="1919689"/>
                </a:lnTo>
                <a:lnTo>
                  <a:pt x="0" y="1919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584779" y="6296453"/>
            <a:ext cx="945883" cy="1919689"/>
          </a:xfrm>
          <a:custGeom>
            <a:avLst/>
            <a:gdLst/>
            <a:ahLst/>
            <a:cxnLst/>
            <a:rect l="l" t="t" r="r" b="b"/>
            <a:pathLst>
              <a:path w="945883" h="1919689">
                <a:moveTo>
                  <a:pt x="0" y="0"/>
                </a:moveTo>
                <a:lnTo>
                  <a:pt x="945883" y="0"/>
                </a:lnTo>
                <a:lnTo>
                  <a:pt x="945883" y="1919689"/>
                </a:lnTo>
                <a:lnTo>
                  <a:pt x="0" y="1919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934108" y="4268514"/>
            <a:ext cx="1610639" cy="1793221"/>
          </a:xfrm>
          <a:custGeom>
            <a:avLst/>
            <a:gdLst/>
            <a:ahLst/>
            <a:cxnLst/>
            <a:rect l="l" t="t" r="r" b="b"/>
            <a:pathLst>
              <a:path w="1610639" h="1793221">
                <a:moveTo>
                  <a:pt x="0" y="0"/>
                </a:moveTo>
                <a:lnTo>
                  <a:pt x="1610639" y="0"/>
                </a:lnTo>
                <a:lnTo>
                  <a:pt x="1610639" y="1793221"/>
                </a:lnTo>
                <a:lnTo>
                  <a:pt x="0" y="17932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279678" y="4110965"/>
            <a:ext cx="1610639" cy="1793221"/>
          </a:xfrm>
          <a:custGeom>
            <a:avLst/>
            <a:gdLst/>
            <a:ahLst/>
            <a:cxnLst/>
            <a:rect l="l" t="t" r="r" b="b"/>
            <a:pathLst>
              <a:path w="1610639" h="1793221">
                <a:moveTo>
                  <a:pt x="0" y="0"/>
                </a:moveTo>
                <a:lnTo>
                  <a:pt x="1610639" y="0"/>
                </a:lnTo>
                <a:lnTo>
                  <a:pt x="1610639" y="1793221"/>
                </a:lnTo>
                <a:lnTo>
                  <a:pt x="0" y="17932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344847" y="4275464"/>
            <a:ext cx="1610639" cy="1793221"/>
          </a:xfrm>
          <a:custGeom>
            <a:avLst/>
            <a:gdLst/>
            <a:ahLst/>
            <a:cxnLst/>
            <a:rect l="l" t="t" r="r" b="b"/>
            <a:pathLst>
              <a:path w="1610639" h="1793221">
                <a:moveTo>
                  <a:pt x="0" y="0"/>
                </a:moveTo>
                <a:lnTo>
                  <a:pt x="1610638" y="0"/>
                </a:lnTo>
                <a:lnTo>
                  <a:pt x="1610638" y="1793222"/>
                </a:lnTo>
                <a:lnTo>
                  <a:pt x="0" y="17932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294532" y="4382814"/>
            <a:ext cx="1610639" cy="1793221"/>
          </a:xfrm>
          <a:custGeom>
            <a:avLst/>
            <a:gdLst/>
            <a:ahLst/>
            <a:cxnLst/>
            <a:rect l="l" t="t" r="r" b="b"/>
            <a:pathLst>
              <a:path w="1610639" h="1793221">
                <a:moveTo>
                  <a:pt x="0" y="0"/>
                </a:moveTo>
                <a:lnTo>
                  <a:pt x="1610638" y="0"/>
                </a:lnTo>
                <a:lnTo>
                  <a:pt x="1610638" y="1793221"/>
                </a:lnTo>
                <a:lnTo>
                  <a:pt x="0" y="17932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348649" y="3996665"/>
            <a:ext cx="1610639" cy="1793221"/>
          </a:xfrm>
          <a:custGeom>
            <a:avLst/>
            <a:gdLst/>
            <a:ahLst/>
            <a:cxnLst/>
            <a:rect l="l" t="t" r="r" b="b"/>
            <a:pathLst>
              <a:path w="1610639" h="1793221">
                <a:moveTo>
                  <a:pt x="0" y="0"/>
                </a:moveTo>
                <a:lnTo>
                  <a:pt x="1610638" y="0"/>
                </a:lnTo>
                <a:lnTo>
                  <a:pt x="1610638" y="1793221"/>
                </a:lnTo>
                <a:lnTo>
                  <a:pt x="0" y="17932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958915" y="4021731"/>
            <a:ext cx="1556648" cy="1898352"/>
          </a:xfrm>
          <a:custGeom>
            <a:avLst/>
            <a:gdLst/>
            <a:ahLst/>
            <a:cxnLst/>
            <a:rect l="l" t="t" r="r" b="b"/>
            <a:pathLst>
              <a:path w="1556648" h="1898352">
                <a:moveTo>
                  <a:pt x="0" y="0"/>
                </a:moveTo>
                <a:lnTo>
                  <a:pt x="1556648" y="0"/>
                </a:lnTo>
                <a:lnTo>
                  <a:pt x="1556648" y="1898352"/>
                </a:lnTo>
                <a:lnTo>
                  <a:pt x="0" y="189835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345287" y="3661404"/>
            <a:ext cx="1326777" cy="1618021"/>
          </a:xfrm>
          <a:custGeom>
            <a:avLst/>
            <a:gdLst/>
            <a:ahLst/>
            <a:cxnLst/>
            <a:rect l="l" t="t" r="r" b="b"/>
            <a:pathLst>
              <a:path w="1326777" h="1618021">
                <a:moveTo>
                  <a:pt x="0" y="0"/>
                </a:moveTo>
                <a:lnTo>
                  <a:pt x="1326777" y="0"/>
                </a:lnTo>
                <a:lnTo>
                  <a:pt x="1326777" y="1618021"/>
                </a:lnTo>
                <a:lnTo>
                  <a:pt x="0" y="161802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386336" y="4163384"/>
            <a:ext cx="1556648" cy="1898352"/>
          </a:xfrm>
          <a:custGeom>
            <a:avLst/>
            <a:gdLst/>
            <a:ahLst/>
            <a:cxnLst/>
            <a:rect l="l" t="t" r="r" b="b"/>
            <a:pathLst>
              <a:path w="1556648" h="1898352">
                <a:moveTo>
                  <a:pt x="0" y="0"/>
                </a:moveTo>
                <a:lnTo>
                  <a:pt x="1556648" y="0"/>
                </a:lnTo>
                <a:lnTo>
                  <a:pt x="1556648" y="1898351"/>
                </a:lnTo>
                <a:lnTo>
                  <a:pt x="0" y="189835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5830441" y="3829057"/>
            <a:ext cx="1419173" cy="1730698"/>
          </a:xfrm>
          <a:custGeom>
            <a:avLst/>
            <a:gdLst/>
            <a:ahLst/>
            <a:cxnLst/>
            <a:rect l="l" t="t" r="r" b="b"/>
            <a:pathLst>
              <a:path w="1419173" h="1730698">
                <a:moveTo>
                  <a:pt x="0" y="0"/>
                </a:moveTo>
                <a:lnTo>
                  <a:pt x="1419173" y="0"/>
                </a:lnTo>
                <a:lnTo>
                  <a:pt x="1419173" y="1730699"/>
                </a:lnTo>
                <a:lnTo>
                  <a:pt x="0" y="173069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084159" y="4005834"/>
            <a:ext cx="1556648" cy="1898352"/>
          </a:xfrm>
          <a:custGeom>
            <a:avLst/>
            <a:gdLst/>
            <a:ahLst/>
            <a:cxnLst/>
            <a:rect l="l" t="t" r="r" b="b"/>
            <a:pathLst>
              <a:path w="1556648" h="1898352">
                <a:moveTo>
                  <a:pt x="0" y="0"/>
                </a:moveTo>
                <a:lnTo>
                  <a:pt x="1556648" y="0"/>
                </a:lnTo>
                <a:lnTo>
                  <a:pt x="1556648" y="1898352"/>
                </a:lnTo>
                <a:lnTo>
                  <a:pt x="0" y="189835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9314313" y="2285659"/>
            <a:ext cx="1960437" cy="1543398"/>
          </a:xfrm>
          <a:custGeom>
            <a:avLst/>
            <a:gdLst/>
            <a:ahLst/>
            <a:cxnLst/>
            <a:rect l="l" t="t" r="r" b="b"/>
            <a:pathLst>
              <a:path w="1960437" h="1543398">
                <a:moveTo>
                  <a:pt x="0" y="0"/>
                </a:moveTo>
                <a:lnTo>
                  <a:pt x="1960437" y="0"/>
                </a:lnTo>
                <a:lnTo>
                  <a:pt x="1960437" y="1543398"/>
                </a:lnTo>
                <a:lnTo>
                  <a:pt x="0" y="154339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0793652" y="1948627"/>
            <a:ext cx="1540143" cy="1212513"/>
          </a:xfrm>
          <a:custGeom>
            <a:avLst/>
            <a:gdLst/>
            <a:ahLst/>
            <a:cxnLst/>
            <a:rect l="l" t="t" r="r" b="b"/>
            <a:pathLst>
              <a:path w="1540143" h="1212513">
                <a:moveTo>
                  <a:pt x="0" y="0"/>
                </a:moveTo>
                <a:lnTo>
                  <a:pt x="1540143" y="0"/>
                </a:lnTo>
                <a:lnTo>
                  <a:pt x="1540143" y="1212513"/>
                </a:lnTo>
                <a:lnTo>
                  <a:pt x="0" y="12125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432229" y="2443741"/>
            <a:ext cx="1960437" cy="1543398"/>
          </a:xfrm>
          <a:custGeom>
            <a:avLst/>
            <a:gdLst/>
            <a:ahLst/>
            <a:cxnLst/>
            <a:rect l="l" t="t" r="r" b="b"/>
            <a:pathLst>
              <a:path w="1960437" h="1543398">
                <a:moveTo>
                  <a:pt x="0" y="0"/>
                </a:moveTo>
                <a:lnTo>
                  <a:pt x="1960436" y="0"/>
                </a:lnTo>
                <a:lnTo>
                  <a:pt x="1960436" y="1543399"/>
                </a:lnTo>
                <a:lnTo>
                  <a:pt x="0" y="15433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3104779" y="1910527"/>
            <a:ext cx="1960437" cy="1543398"/>
          </a:xfrm>
          <a:custGeom>
            <a:avLst/>
            <a:gdLst/>
            <a:ahLst/>
            <a:cxnLst/>
            <a:rect l="l" t="t" r="r" b="b"/>
            <a:pathLst>
              <a:path w="1960437" h="1543398">
                <a:moveTo>
                  <a:pt x="0" y="0"/>
                </a:moveTo>
                <a:lnTo>
                  <a:pt x="1960437" y="0"/>
                </a:lnTo>
                <a:lnTo>
                  <a:pt x="1960437" y="1543399"/>
                </a:lnTo>
                <a:lnTo>
                  <a:pt x="0" y="15433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344847" y="2443741"/>
            <a:ext cx="1683848" cy="1325647"/>
          </a:xfrm>
          <a:custGeom>
            <a:avLst/>
            <a:gdLst/>
            <a:ahLst/>
            <a:cxnLst/>
            <a:rect l="l" t="t" r="r" b="b"/>
            <a:pathLst>
              <a:path w="1683848" h="1325647">
                <a:moveTo>
                  <a:pt x="0" y="0"/>
                </a:moveTo>
                <a:lnTo>
                  <a:pt x="1683847" y="0"/>
                </a:lnTo>
                <a:lnTo>
                  <a:pt x="1683847" y="1325648"/>
                </a:lnTo>
                <a:lnTo>
                  <a:pt x="0" y="132564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545544" y="2373176"/>
            <a:ext cx="852011" cy="169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5"/>
              </a:lnSpc>
              <a:spcBef>
                <a:spcPct val="0"/>
              </a:spcBef>
            </a:pPr>
            <a:r>
              <a:rPr lang="en-US" sz="12399" dirty="0">
                <a:solidFill>
                  <a:srgbClr val="000000"/>
                </a:solidFill>
                <a:latin typeface="Sansita"/>
              </a:rPr>
              <a:t>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45544" y="4362695"/>
            <a:ext cx="852011" cy="169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5"/>
              </a:lnSpc>
              <a:spcBef>
                <a:spcPct val="0"/>
              </a:spcBef>
            </a:pPr>
            <a:r>
              <a:rPr lang="en-US" sz="12399" dirty="0">
                <a:solidFill>
                  <a:srgbClr val="000000"/>
                </a:solidFill>
                <a:latin typeface="Sansita"/>
              </a:rPr>
              <a:t>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45544" y="6525913"/>
            <a:ext cx="852011" cy="169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5"/>
              </a:lnSpc>
              <a:spcBef>
                <a:spcPct val="0"/>
              </a:spcBef>
            </a:pPr>
            <a:r>
              <a:rPr lang="en-US" sz="12399" dirty="0">
                <a:solidFill>
                  <a:srgbClr val="000000"/>
                </a:solidFill>
                <a:latin typeface="Sansita"/>
              </a:rPr>
              <a:t>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660335" y="2189850"/>
            <a:ext cx="852011" cy="169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5"/>
              </a:lnSpc>
              <a:spcBef>
                <a:spcPct val="0"/>
              </a:spcBef>
            </a:pPr>
            <a:r>
              <a:rPr lang="en-US" sz="12399" dirty="0">
                <a:solidFill>
                  <a:srgbClr val="000000"/>
                </a:solidFill>
                <a:latin typeface="Sansita"/>
              </a:rPr>
              <a:t>5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660335" y="4459014"/>
            <a:ext cx="852011" cy="169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5"/>
              </a:lnSpc>
              <a:spcBef>
                <a:spcPct val="0"/>
              </a:spcBef>
            </a:pPr>
            <a:r>
              <a:rPr lang="en-US" sz="12399" dirty="0">
                <a:solidFill>
                  <a:srgbClr val="000000"/>
                </a:solidFill>
                <a:latin typeface="Sansita"/>
              </a:rPr>
              <a:t>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660335" y="6525913"/>
            <a:ext cx="852011" cy="169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5"/>
              </a:lnSpc>
              <a:spcBef>
                <a:spcPct val="0"/>
              </a:spcBef>
            </a:pPr>
            <a:r>
              <a:rPr lang="en-US" sz="12399" dirty="0">
                <a:solidFill>
                  <a:srgbClr val="000000"/>
                </a:solidFill>
                <a:latin typeface="Sansita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042227" y="-2386756"/>
            <a:ext cx="3771020" cy="7114657"/>
          </a:xfrm>
          <a:custGeom>
            <a:avLst/>
            <a:gdLst/>
            <a:ahLst/>
            <a:cxnLst/>
            <a:rect l="l" t="t" r="r" b="b"/>
            <a:pathLst>
              <a:path w="3771020" h="7114657">
                <a:moveTo>
                  <a:pt x="0" y="0"/>
                </a:moveTo>
                <a:lnTo>
                  <a:pt x="3771019" y="0"/>
                </a:lnTo>
                <a:lnTo>
                  <a:pt x="3771019" y="7114657"/>
                </a:lnTo>
                <a:lnTo>
                  <a:pt x="0" y="7114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53603" y="8688810"/>
            <a:ext cx="3905697" cy="2479550"/>
          </a:xfrm>
          <a:custGeom>
            <a:avLst/>
            <a:gdLst/>
            <a:ahLst/>
            <a:cxnLst/>
            <a:rect l="l" t="t" r="r" b="b"/>
            <a:pathLst>
              <a:path w="3905697" h="2479550">
                <a:moveTo>
                  <a:pt x="0" y="0"/>
                </a:moveTo>
                <a:lnTo>
                  <a:pt x="3905697" y="0"/>
                </a:lnTo>
                <a:lnTo>
                  <a:pt x="3905697" y="2479550"/>
                </a:lnTo>
                <a:lnTo>
                  <a:pt x="0" y="2479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28438" y="1474042"/>
            <a:ext cx="3226882" cy="875755"/>
          </a:xfrm>
          <a:custGeom>
            <a:avLst/>
            <a:gdLst/>
            <a:ahLst/>
            <a:cxnLst/>
            <a:rect l="l" t="t" r="r" b="b"/>
            <a:pathLst>
              <a:path w="3226882" h="875755">
                <a:moveTo>
                  <a:pt x="0" y="0"/>
                </a:moveTo>
                <a:lnTo>
                  <a:pt x="3226882" y="0"/>
                </a:lnTo>
                <a:lnTo>
                  <a:pt x="3226882" y="875755"/>
                </a:lnTo>
                <a:lnTo>
                  <a:pt x="0" y="875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2123" y="0"/>
            <a:ext cx="3038049" cy="1474042"/>
          </a:xfrm>
          <a:custGeom>
            <a:avLst/>
            <a:gdLst/>
            <a:ahLst/>
            <a:cxnLst/>
            <a:rect l="l" t="t" r="r" b="b"/>
            <a:pathLst>
              <a:path w="3038049" h="1474042">
                <a:moveTo>
                  <a:pt x="0" y="0"/>
                </a:moveTo>
                <a:lnTo>
                  <a:pt x="3038049" y="0"/>
                </a:lnTo>
                <a:lnTo>
                  <a:pt x="3038049" y="1474042"/>
                </a:lnTo>
                <a:lnTo>
                  <a:pt x="0" y="1474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49173" y="6879545"/>
            <a:ext cx="3748006" cy="3618530"/>
          </a:xfrm>
          <a:custGeom>
            <a:avLst/>
            <a:gdLst/>
            <a:ahLst/>
            <a:cxnLst/>
            <a:rect l="l" t="t" r="r" b="b"/>
            <a:pathLst>
              <a:path w="3748006" h="3618530">
                <a:moveTo>
                  <a:pt x="0" y="0"/>
                </a:moveTo>
                <a:lnTo>
                  <a:pt x="3748006" y="0"/>
                </a:lnTo>
                <a:lnTo>
                  <a:pt x="3748006" y="3618530"/>
                </a:lnTo>
                <a:lnTo>
                  <a:pt x="0" y="3618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5941463" y="2762931"/>
            <a:ext cx="1952848" cy="250825"/>
          </a:xfrm>
          <a:custGeom>
            <a:avLst/>
            <a:gdLst/>
            <a:ahLst/>
            <a:cxnLst/>
            <a:rect l="l" t="t" r="r" b="b"/>
            <a:pathLst>
              <a:path w="1952848" h="250825">
                <a:moveTo>
                  <a:pt x="0" y="0"/>
                </a:moveTo>
                <a:lnTo>
                  <a:pt x="1952848" y="0"/>
                </a:lnTo>
                <a:lnTo>
                  <a:pt x="1952848" y="250825"/>
                </a:lnTo>
                <a:lnTo>
                  <a:pt x="0" y="250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8388918"/>
            <a:ext cx="1516846" cy="599784"/>
          </a:xfrm>
          <a:custGeom>
            <a:avLst/>
            <a:gdLst/>
            <a:ahLst/>
            <a:cxnLst/>
            <a:rect l="l" t="t" r="r" b="b"/>
            <a:pathLst>
              <a:path w="1516846" h="599784">
                <a:moveTo>
                  <a:pt x="0" y="0"/>
                </a:moveTo>
                <a:lnTo>
                  <a:pt x="1516846" y="0"/>
                </a:lnTo>
                <a:lnTo>
                  <a:pt x="1516846" y="599784"/>
                </a:lnTo>
                <a:lnTo>
                  <a:pt x="0" y="5997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819209" y="4618522"/>
            <a:ext cx="6649583" cy="65498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62112" y="2007169"/>
            <a:ext cx="15763775" cy="333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8"/>
              </a:lnSpc>
            </a:pPr>
            <a:r>
              <a:rPr lang="en-US" sz="11746">
                <a:solidFill>
                  <a:srgbClr val="000000"/>
                </a:solidFill>
                <a:latin typeface="ไอติม"/>
              </a:rPr>
              <a:t>CÔ VÀ TRẺ CÙNG CHƠI “TẬP TẦM VÔNG”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620848" y="1195997"/>
            <a:ext cx="15177658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141414"/>
                </a:solidFill>
                <a:latin typeface="Cabin"/>
              </a:rPr>
              <a:t>Cô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khái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quát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: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Có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2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cách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để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tách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nhóm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có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số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lượng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bằng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5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thành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2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phần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,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và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mỗi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cách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tách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có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một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kết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quả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khác</a:t>
            </a:r>
            <a:r>
              <a:rPr lang="en-US" sz="60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6000" dirty="0" err="1">
                <a:solidFill>
                  <a:srgbClr val="141414"/>
                </a:solidFill>
                <a:latin typeface="Cabin"/>
              </a:rPr>
              <a:t>nhau</a:t>
            </a:r>
            <a:endParaRPr lang="en-US" sz="6000" dirty="0">
              <a:solidFill>
                <a:srgbClr val="141414"/>
              </a:solidFill>
              <a:latin typeface="Cabin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140391" y="4401477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628302" y="6139296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202352" y="4149382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3" y="0"/>
                </a:lnTo>
                <a:lnTo>
                  <a:pt x="960913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476363" y="1900077"/>
            <a:ext cx="782937" cy="834525"/>
          </a:xfrm>
          <a:custGeom>
            <a:avLst/>
            <a:gdLst/>
            <a:ahLst/>
            <a:cxnLst/>
            <a:rect l="l" t="t" r="r" b="b"/>
            <a:pathLst>
              <a:path w="782937" h="834525">
                <a:moveTo>
                  <a:pt x="0" y="0"/>
                </a:moveTo>
                <a:lnTo>
                  <a:pt x="782937" y="0"/>
                </a:lnTo>
                <a:lnTo>
                  <a:pt x="782937" y="834525"/>
                </a:lnTo>
                <a:lnTo>
                  <a:pt x="0" y="834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857BAE6-8837-E982-9059-7B77A8F2D7BF}"/>
              </a:ext>
            </a:extLst>
          </p:cNvPr>
          <p:cNvGrpSpPr/>
          <p:nvPr/>
        </p:nvGrpSpPr>
        <p:grpSpPr>
          <a:xfrm>
            <a:off x="2264812" y="4512132"/>
            <a:ext cx="4541593" cy="1706970"/>
            <a:chOff x="2264812" y="4512132"/>
            <a:chExt cx="4541593" cy="1706970"/>
          </a:xfrm>
        </p:grpSpPr>
        <p:grpSp>
          <p:nvGrpSpPr>
            <p:cNvPr id="8" name="Group 8"/>
            <p:cNvGrpSpPr/>
            <p:nvPr/>
          </p:nvGrpSpPr>
          <p:grpSpPr>
            <a:xfrm rot="-23015">
              <a:off x="3046708" y="4512132"/>
              <a:ext cx="3058932" cy="941752"/>
              <a:chOff x="0" y="0"/>
              <a:chExt cx="4078576" cy="1255670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0" y="0"/>
                <a:ext cx="4078576" cy="1255670"/>
                <a:chOff x="0" y="0"/>
                <a:chExt cx="3676863" cy="1131994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3676863" cy="113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6863" h="1131995">
                      <a:moveTo>
                        <a:pt x="3552403" y="1131994"/>
                      </a:moveTo>
                      <a:lnTo>
                        <a:pt x="124460" y="1131994"/>
                      </a:lnTo>
                      <a:cubicBezTo>
                        <a:pt x="55880" y="1131994"/>
                        <a:pt x="0" y="1076114"/>
                        <a:pt x="0" y="100753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552403" y="0"/>
                      </a:lnTo>
                      <a:cubicBezTo>
                        <a:pt x="3620983" y="0"/>
                        <a:pt x="3676863" y="55880"/>
                        <a:pt x="3676863" y="124460"/>
                      </a:cubicBezTo>
                      <a:lnTo>
                        <a:pt x="3676863" y="1007535"/>
                      </a:lnTo>
                      <a:cubicBezTo>
                        <a:pt x="3676863" y="1076114"/>
                        <a:pt x="3620983" y="1131995"/>
                        <a:pt x="3552403" y="1131995"/>
                      </a:cubicBezTo>
                      <a:close/>
                    </a:path>
                  </a:pathLst>
                </a:custGeom>
                <a:solidFill>
                  <a:srgbClr val="CDC2FE"/>
                </a:solidFill>
              </p:spPr>
            </p:sp>
          </p:grpSp>
          <p:sp>
            <p:nvSpPr>
              <p:cNvPr id="11" name="TextBox 11"/>
              <p:cNvSpPr txBox="1"/>
              <p:nvPr/>
            </p:nvSpPr>
            <p:spPr>
              <a:xfrm>
                <a:off x="439740" y="161957"/>
                <a:ext cx="3107386" cy="7516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Cách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tách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1</a:t>
                </a:r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2264812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3205515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4146219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5086922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6027626" y="5265815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3C3B054-B0BF-034C-9C5D-8C7447E78EE0}"/>
              </a:ext>
            </a:extLst>
          </p:cNvPr>
          <p:cNvGrpSpPr/>
          <p:nvPr/>
        </p:nvGrpSpPr>
        <p:grpSpPr>
          <a:xfrm>
            <a:off x="1143493" y="7351103"/>
            <a:ext cx="3425499" cy="1855612"/>
            <a:chOff x="1143493" y="7351103"/>
            <a:chExt cx="3425499" cy="1855612"/>
          </a:xfrm>
        </p:grpSpPr>
        <p:grpSp>
          <p:nvGrpSpPr>
            <p:cNvPr id="4" name="Group 4"/>
            <p:cNvGrpSpPr/>
            <p:nvPr/>
          </p:nvGrpSpPr>
          <p:grpSpPr>
            <a:xfrm rot="-23015">
              <a:off x="1143493" y="7351103"/>
              <a:ext cx="3425499" cy="937942"/>
              <a:chOff x="0" y="0"/>
              <a:chExt cx="4567332" cy="1250590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0" y="0"/>
                <a:ext cx="4567332" cy="1250590"/>
                <a:chOff x="0" y="0"/>
                <a:chExt cx="4117480" cy="1127415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4117480" cy="1127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480" h="1127415">
                      <a:moveTo>
                        <a:pt x="3993020" y="1127415"/>
                      </a:moveTo>
                      <a:lnTo>
                        <a:pt x="124460" y="1127415"/>
                      </a:lnTo>
                      <a:cubicBezTo>
                        <a:pt x="55880" y="1127415"/>
                        <a:pt x="0" y="1071535"/>
                        <a:pt x="0" y="100295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993020" y="0"/>
                      </a:lnTo>
                      <a:cubicBezTo>
                        <a:pt x="4061600" y="0"/>
                        <a:pt x="4117480" y="55880"/>
                        <a:pt x="4117480" y="124460"/>
                      </a:cubicBezTo>
                      <a:lnTo>
                        <a:pt x="4117480" y="1002955"/>
                      </a:lnTo>
                      <a:cubicBezTo>
                        <a:pt x="4117480" y="1071535"/>
                        <a:pt x="4061600" y="1127415"/>
                        <a:pt x="3993020" y="1127415"/>
                      </a:cubicBezTo>
                      <a:close/>
                    </a:path>
                  </a:pathLst>
                </a:custGeom>
                <a:solidFill>
                  <a:srgbClr val="F7B2BD"/>
                </a:solidFill>
              </p:spPr>
            </p:sp>
          </p:grpSp>
          <p:sp>
            <p:nvSpPr>
              <p:cNvPr id="7" name="TextBox 7"/>
              <p:cNvSpPr txBox="1"/>
              <p:nvPr/>
            </p:nvSpPr>
            <p:spPr>
              <a:xfrm>
                <a:off x="492436" y="161957"/>
                <a:ext cx="3479760" cy="76178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4865"/>
                  </a:lnSpc>
                  <a:spcBef>
                    <a:spcPct val="0"/>
                  </a:spcBef>
                </a:pPr>
                <a:r>
                  <a:rPr lang="en-US" sz="3475" dirty="0" err="1">
                    <a:solidFill>
                      <a:srgbClr val="141414"/>
                    </a:solidFill>
                    <a:latin typeface="ไอติม"/>
                  </a:rPr>
                  <a:t>Một</a:t>
                </a:r>
                <a:r>
                  <a:rPr lang="en-US" sz="3475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75" dirty="0" err="1">
                    <a:solidFill>
                      <a:srgbClr val="141414"/>
                    </a:solidFill>
                    <a:latin typeface="ไอติม"/>
                  </a:rPr>
                  <a:t>phần</a:t>
                </a:r>
                <a:r>
                  <a:rPr lang="en-US" sz="3475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75" dirty="0" err="1">
                    <a:solidFill>
                      <a:srgbClr val="141414"/>
                    </a:solidFill>
                    <a:latin typeface="ไอติม"/>
                  </a:rPr>
                  <a:t>là</a:t>
                </a:r>
                <a:r>
                  <a:rPr lang="en-US" sz="3475" dirty="0">
                    <a:solidFill>
                      <a:srgbClr val="141414"/>
                    </a:solidFill>
                    <a:latin typeface="ไอติม"/>
                  </a:rPr>
                  <a:t> 1</a:t>
                </a: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2466853" y="8257539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6DAEFF7-E6C0-A052-644B-62C33C00858D}"/>
              </a:ext>
            </a:extLst>
          </p:cNvPr>
          <p:cNvGrpSpPr/>
          <p:nvPr/>
        </p:nvGrpSpPr>
        <p:grpSpPr>
          <a:xfrm>
            <a:off x="5021633" y="7342864"/>
            <a:ext cx="3423713" cy="1864268"/>
            <a:chOff x="5021633" y="7342864"/>
            <a:chExt cx="3423713" cy="1864268"/>
          </a:xfrm>
        </p:grpSpPr>
        <p:grpSp>
          <p:nvGrpSpPr>
            <p:cNvPr id="12" name="Group 12"/>
            <p:cNvGrpSpPr/>
            <p:nvPr/>
          </p:nvGrpSpPr>
          <p:grpSpPr>
            <a:xfrm rot="-23015">
              <a:off x="5024747" y="7342864"/>
              <a:ext cx="3420599" cy="941752"/>
              <a:chOff x="0" y="0"/>
              <a:chExt cx="4560799" cy="1255670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0" y="0"/>
                <a:ext cx="4560799" cy="1255670"/>
                <a:chOff x="0" y="0"/>
                <a:chExt cx="4111590" cy="1131994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4111590" cy="113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590" h="1131995">
                      <a:moveTo>
                        <a:pt x="3987129" y="1131994"/>
                      </a:moveTo>
                      <a:lnTo>
                        <a:pt x="124460" y="1131994"/>
                      </a:lnTo>
                      <a:cubicBezTo>
                        <a:pt x="55880" y="1131994"/>
                        <a:pt x="0" y="1076114"/>
                        <a:pt x="0" y="100753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987130" y="0"/>
                      </a:lnTo>
                      <a:cubicBezTo>
                        <a:pt x="4055710" y="0"/>
                        <a:pt x="4111590" y="55880"/>
                        <a:pt x="4111590" y="124460"/>
                      </a:cubicBezTo>
                      <a:lnTo>
                        <a:pt x="4111590" y="1007535"/>
                      </a:lnTo>
                      <a:cubicBezTo>
                        <a:pt x="4111590" y="1076114"/>
                        <a:pt x="4055710" y="1131995"/>
                        <a:pt x="3987130" y="1131995"/>
                      </a:cubicBezTo>
                      <a:close/>
                    </a:path>
                  </a:pathLst>
                </a:custGeom>
                <a:solidFill>
                  <a:srgbClr val="76B9F0"/>
                </a:solidFill>
              </p:spPr>
            </p:sp>
          </p:grpSp>
          <p:sp>
            <p:nvSpPr>
              <p:cNvPr id="15" name="TextBox 15"/>
              <p:cNvSpPr txBox="1"/>
              <p:nvPr/>
            </p:nvSpPr>
            <p:spPr>
              <a:xfrm>
                <a:off x="491732" y="161957"/>
                <a:ext cx="3474782" cy="7516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Một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phần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là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4</a:t>
                </a:r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5021633" y="8257539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5865701" y="8257539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6711155" y="825795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7556608" y="8248431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42" name="Freeform 42"/>
          <p:cNvSpPr/>
          <p:nvPr/>
        </p:nvSpPr>
        <p:spPr>
          <a:xfrm rot="6743868">
            <a:off x="2221384" y="6474725"/>
            <a:ext cx="1377906" cy="391470"/>
          </a:xfrm>
          <a:custGeom>
            <a:avLst/>
            <a:gdLst/>
            <a:ahLst/>
            <a:cxnLst/>
            <a:rect l="l" t="t" r="r" b="b"/>
            <a:pathLst>
              <a:path w="1377906" h="391470">
                <a:moveTo>
                  <a:pt x="0" y="0"/>
                </a:moveTo>
                <a:lnTo>
                  <a:pt x="1377906" y="0"/>
                </a:lnTo>
                <a:lnTo>
                  <a:pt x="1377906" y="391471"/>
                </a:lnTo>
                <a:lnTo>
                  <a:pt x="0" y="39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6743868">
            <a:off x="11184316" y="6446150"/>
            <a:ext cx="1377906" cy="391470"/>
          </a:xfrm>
          <a:custGeom>
            <a:avLst/>
            <a:gdLst/>
            <a:ahLst/>
            <a:cxnLst/>
            <a:rect l="l" t="t" r="r" b="b"/>
            <a:pathLst>
              <a:path w="1377906" h="391470">
                <a:moveTo>
                  <a:pt x="0" y="0"/>
                </a:moveTo>
                <a:lnTo>
                  <a:pt x="1377907" y="0"/>
                </a:lnTo>
                <a:lnTo>
                  <a:pt x="1377907" y="391471"/>
                </a:lnTo>
                <a:lnTo>
                  <a:pt x="0" y="39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3956387">
            <a:off x="5562589" y="6479264"/>
            <a:ext cx="1377906" cy="391470"/>
          </a:xfrm>
          <a:custGeom>
            <a:avLst/>
            <a:gdLst/>
            <a:ahLst/>
            <a:cxnLst/>
            <a:rect l="l" t="t" r="r" b="b"/>
            <a:pathLst>
              <a:path w="1377906" h="391470">
                <a:moveTo>
                  <a:pt x="0" y="0"/>
                </a:moveTo>
                <a:lnTo>
                  <a:pt x="1377906" y="0"/>
                </a:lnTo>
                <a:lnTo>
                  <a:pt x="1377906" y="391471"/>
                </a:lnTo>
                <a:lnTo>
                  <a:pt x="0" y="39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3756654">
            <a:off x="14513398" y="6448816"/>
            <a:ext cx="1377906" cy="391470"/>
          </a:xfrm>
          <a:custGeom>
            <a:avLst/>
            <a:gdLst/>
            <a:ahLst/>
            <a:cxnLst/>
            <a:rect l="l" t="t" r="r" b="b"/>
            <a:pathLst>
              <a:path w="1377906" h="391470">
                <a:moveTo>
                  <a:pt x="0" y="0"/>
                </a:moveTo>
                <a:lnTo>
                  <a:pt x="1377907" y="0"/>
                </a:lnTo>
                <a:lnTo>
                  <a:pt x="1377907" y="391470"/>
                </a:lnTo>
                <a:lnTo>
                  <a:pt x="0" y="391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38939D6-E30B-B07F-8043-0A99A1D21962}"/>
              </a:ext>
            </a:extLst>
          </p:cNvPr>
          <p:cNvGrpSpPr/>
          <p:nvPr/>
        </p:nvGrpSpPr>
        <p:grpSpPr>
          <a:xfrm>
            <a:off x="11240751" y="4512132"/>
            <a:ext cx="4541593" cy="1706970"/>
            <a:chOff x="11240751" y="4512132"/>
            <a:chExt cx="4541593" cy="1706970"/>
          </a:xfrm>
        </p:grpSpPr>
        <p:grpSp>
          <p:nvGrpSpPr>
            <p:cNvPr id="16" name="Group 16"/>
            <p:cNvGrpSpPr/>
            <p:nvPr/>
          </p:nvGrpSpPr>
          <p:grpSpPr>
            <a:xfrm rot="-23015">
              <a:off x="12022648" y="4512132"/>
              <a:ext cx="3058932" cy="941752"/>
              <a:chOff x="0" y="0"/>
              <a:chExt cx="4078576" cy="1255670"/>
            </a:xfrm>
          </p:grpSpPr>
          <p:grpSp>
            <p:nvGrpSpPr>
              <p:cNvPr id="17" name="Group 17"/>
              <p:cNvGrpSpPr/>
              <p:nvPr/>
            </p:nvGrpSpPr>
            <p:grpSpPr>
              <a:xfrm>
                <a:off x="0" y="0"/>
                <a:ext cx="4078576" cy="1255670"/>
                <a:chOff x="0" y="0"/>
                <a:chExt cx="3676863" cy="1131994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0" y="0"/>
                  <a:ext cx="3676863" cy="113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6863" h="1131995">
                      <a:moveTo>
                        <a:pt x="3552403" y="1131994"/>
                      </a:moveTo>
                      <a:lnTo>
                        <a:pt x="124460" y="1131994"/>
                      </a:lnTo>
                      <a:cubicBezTo>
                        <a:pt x="55880" y="1131994"/>
                        <a:pt x="0" y="1076114"/>
                        <a:pt x="0" y="100753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552403" y="0"/>
                      </a:lnTo>
                      <a:cubicBezTo>
                        <a:pt x="3620983" y="0"/>
                        <a:pt x="3676863" y="55880"/>
                        <a:pt x="3676863" y="124460"/>
                      </a:cubicBezTo>
                      <a:lnTo>
                        <a:pt x="3676863" y="1007535"/>
                      </a:lnTo>
                      <a:cubicBezTo>
                        <a:pt x="3676863" y="1076114"/>
                        <a:pt x="3620983" y="1131995"/>
                        <a:pt x="3552403" y="1131995"/>
                      </a:cubicBezTo>
                      <a:close/>
                    </a:path>
                  </a:pathLst>
                </a:custGeom>
                <a:solidFill>
                  <a:srgbClr val="CDC2FE"/>
                </a:solidFill>
              </p:spPr>
            </p:sp>
          </p:grpSp>
          <p:sp>
            <p:nvSpPr>
              <p:cNvPr id="19" name="TextBox 19"/>
              <p:cNvSpPr txBox="1"/>
              <p:nvPr/>
            </p:nvSpPr>
            <p:spPr>
              <a:xfrm>
                <a:off x="439740" y="161957"/>
                <a:ext cx="3107386" cy="7516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Cách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tách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2</a:t>
                </a: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13122158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12181455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14062862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15003565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1240751" y="526992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ABACD5-9F5E-AE0D-A75B-C5B20F68509B}"/>
              </a:ext>
            </a:extLst>
          </p:cNvPr>
          <p:cNvGrpSpPr/>
          <p:nvPr/>
        </p:nvGrpSpPr>
        <p:grpSpPr>
          <a:xfrm>
            <a:off x="9901288" y="7304764"/>
            <a:ext cx="3420599" cy="1892843"/>
            <a:chOff x="9901288" y="7304764"/>
            <a:chExt cx="3420599" cy="1892843"/>
          </a:xfrm>
        </p:grpSpPr>
        <p:grpSp>
          <p:nvGrpSpPr>
            <p:cNvPr id="24" name="Group 24"/>
            <p:cNvGrpSpPr/>
            <p:nvPr/>
          </p:nvGrpSpPr>
          <p:grpSpPr>
            <a:xfrm rot="-23015">
              <a:off x="9901288" y="7304764"/>
              <a:ext cx="3420599" cy="941752"/>
              <a:chOff x="0" y="0"/>
              <a:chExt cx="4560799" cy="1255670"/>
            </a:xfrm>
          </p:grpSpPr>
          <p:grpSp>
            <p:nvGrpSpPr>
              <p:cNvPr id="25" name="Group 25"/>
              <p:cNvGrpSpPr/>
              <p:nvPr/>
            </p:nvGrpSpPr>
            <p:grpSpPr>
              <a:xfrm>
                <a:off x="0" y="0"/>
                <a:ext cx="4560799" cy="1255670"/>
                <a:chOff x="0" y="0"/>
                <a:chExt cx="4111590" cy="1131994"/>
              </a:xfrm>
            </p:grpSpPr>
            <p:sp>
              <p:nvSpPr>
                <p:cNvPr id="26" name="Freeform 26"/>
                <p:cNvSpPr/>
                <p:nvPr/>
              </p:nvSpPr>
              <p:spPr>
                <a:xfrm>
                  <a:off x="0" y="0"/>
                  <a:ext cx="4111590" cy="113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590" h="1131995">
                      <a:moveTo>
                        <a:pt x="3987129" y="1131994"/>
                      </a:moveTo>
                      <a:lnTo>
                        <a:pt x="124460" y="1131994"/>
                      </a:lnTo>
                      <a:cubicBezTo>
                        <a:pt x="55880" y="1131994"/>
                        <a:pt x="0" y="1076114"/>
                        <a:pt x="0" y="100753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987130" y="0"/>
                      </a:lnTo>
                      <a:cubicBezTo>
                        <a:pt x="4055710" y="0"/>
                        <a:pt x="4111590" y="55880"/>
                        <a:pt x="4111590" y="124460"/>
                      </a:cubicBezTo>
                      <a:lnTo>
                        <a:pt x="4111590" y="1007535"/>
                      </a:lnTo>
                      <a:cubicBezTo>
                        <a:pt x="4111590" y="1076114"/>
                        <a:pt x="4055710" y="1131995"/>
                        <a:pt x="3987130" y="1131995"/>
                      </a:cubicBezTo>
                      <a:close/>
                    </a:path>
                  </a:pathLst>
                </a:custGeom>
                <a:solidFill>
                  <a:srgbClr val="F7B2BD"/>
                </a:solidFill>
              </p:spPr>
            </p:sp>
          </p:grpSp>
          <p:sp>
            <p:nvSpPr>
              <p:cNvPr id="27" name="TextBox 27"/>
              <p:cNvSpPr txBox="1"/>
              <p:nvPr/>
            </p:nvSpPr>
            <p:spPr>
              <a:xfrm>
                <a:off x="491732" y="161957"/>
                <a:ext cx="3474782" cy="7516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Một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phần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là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2</a:t>
                </a:r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10832809" y="8248431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1678263" y="8248431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36E2C8-7C26-9E94-56C6-DEBB8A1AE49C}"/>
              </a:ext>
            </a:extLst>
          </p:cNvPr>
          <p:cNvGrpSpPr/>
          <p:nvPr/>
        </p:nvGrpSpPr>
        <p:grpSpPr>
          <a:xfrm>
            <a:off x="13775791" y="7304556"/>
            <a:ext cx="3358246" cy="1902576"/>
            <a:chOff x="13775791" y="7304556"/>
            <a:chExt cx="3358246" cy="1902576"/>
          </a:xfrm>
        </p:grpSpPr>
        <p:grpSp>
          <p:nvGrpSpPr>
            <p:cNvPr id="20" name="Group 20"/>
            <p:cNvGrpSpPr/>
            <p:nvPr/>
          </p:nvGrpSpPr>
          <p:grpSpPr>
            <a:xfrm rot="-23015">
              <a:off x="13775791" y="7304556"/>
              <a:ext cx="3358246" cy="941752"/>
              <a:chOff x="0" y="0"/>
              <a:chExt cx="4477661" cy="1255670"/>
            </a:xfrm>
          </p:grpSpPr>
          <p:grpSp>
            <p:nvGrpSpPr>
              <p:cNvPr id="21" name="Group 21"/>
              <p:cNvGrpSpPr/>
              <p:nvPr/>
            </p:nvGrpSpPr>
            <p:grpSpPr>
              <a:xfrm>
                <a:off x="0" y="0"/>
                <a:ext cx="4477661" cy="1255670"/>
                <a:chOff x="0" y="0"/>
                <a:chExt cx="4036640" cy="1131994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4036640" cy="113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6640" h="1131995">
                      <a:moveTo>
                        <a:pt x="3912180" y="1131994"/>
                      </a:moveTo>
                      <a:lnTo>
                        <a:pt x="124460" y="1131994"/>
                      </a:lnTo>
                      <a:cubicBezTo>
                        <a:pt x="55880" y="1131994"/>
                        <a:pt x="0" y="1076114"/>
                        <a:pt x="0" y="100753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912181" y="0"/>
                      </a:lnTo>
                      <a:cubicBezTo>
                        <a:pt x="3980761" y="0"/>
                        <a:pt x="4036640" y="55880"/>
                        <a:pt x="4036640" y="124460"/>
                      </a:cubicBezTo>
                      <a:lnTo>
                        <a:pt x="4036640" y="1007535"/>
                      </a:lnTo>
                      <a:cubicBezTo>
                        <a:pt x="4036640" y="1076114"/>
                        <a:pt x="3980761" y="1131995"/>
                        <a:pt x="3912181" y="1131995"/>
                      </a:cubicBezTo>
                      <a:close/>
                    </a:path>
                  </a:pathLst>
                </a:custGeom>
                <a:solidFill>
                  <a:srgbClr val="76B9F0"/>
                </a:solidFill>
              </p:spPr>
            </p:sp>
          </p:grpSp>
          <p:sp>
            <p:nvSpPr>
              <p:cNvPr id="23" name="TextBox 23"/>
              <p:cNvSpPr txBox="1"/>
              <p:nvPr/>
            </p:nvSpPr>
            <p:spPr>
              <a:xfrm>
                <a:off x="482768" y="161957"/>
                <a:ext cx="3411441" cy="7516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Một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phần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</a:t>
                </a:r>
                <a:r>
                  <a:rPr lang="en-US" sz="3400" dirty="0" err="1">
                    <a:solidFill>
                      <a:srgbClr val="141414"/>
                    </a:solidFill>
                    <a:latin typeface="ไอติม"/>
                  </a:rPr>
                  <a:t>là</a:t>
                </a:r>
                <a:r>
                  <a:rPr lang="en-US" sz="3400" dirty="0">
                    <a:solidFill>
                      <a:srgbClr val="141414"/>
                    </a:solidFill>
                    <a:latin typeface="ไอติม"/>
                  </a:rPr>
                  <a:t> 3</a:t>
                </a:r>
              </a:p>
            </p:txBody>
          </p:sp>
        </p:grpSp>
        <p:sp>
          <p:nvSpPr>
            <p:cNvPr id="53" name="Freeform 53"/>
            <p:cNvSpPr/>
            <p:nvPr/>
          </p:nvSpPr>
          <p:spPr>
            <a:xfrm>
              <a:off x="14158112" y="825795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15003565" y="8257956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15849019" y="8248431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19175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2992459" y="1215047"/>
            <a:ext cx="12705126" cy="1943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141414"/>
                </a:solidFill>
                <a:latin typeface="Cabin"/>
              </a:rPr>
              <a:t>Cô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khái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quát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: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Có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2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cách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để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gộp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nhóm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có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số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lượng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đều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Cabin"/>
              </a:rPr>
              <a:t>bằng</a:t>
            </a:r>
            <a:r>
              <a:rPr lang="en-US" sz="5600" dirty="0">
                <a:solidFill>
                  <a:srgbClr val="141414"/>
                </a:solidFill>
                <a:latin typeface="Cabin"/>
              </a:rPr>
              <a:t> 5</a:t>
            </a:r>
          </a:p>
        </p:txBody>
      </p:sp>
      <p:grpSp>
        <p:nvGrpSpPr>
          <p:cNvPr id="4" name="Group 4"/>
          <p:cNvGrpSpPr/>
          <p:nvPr/>
        </p:nvGrpSpPr>
        <p:grpSpPr>
          <a:xfrm rot="-23015">
            <a:off x="1337242" y="3216622"/>
            <a:ext cx="7041989" cy="5596131"/>
            <a:chOff x="0" y="0"/>
            <a:chExt cx="9389318" cy="746150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822598"/>
              <a:ext cx="4567332" cy="1250590"/>
              <a:chOff x="0" y="0"/>
              <a:chExt cx="4117480" cy="112741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117480" cy="1127415"/>
              </a:xfrm>
              <a:custGeom>
                <a:avLst/>
                <a:gdLst/>
                <a:ahLst/>
                <a:cxnLst/>
                <a:rect l="l" t="t" r="r" b="b"/>
                <a:pathLst>
                  <a:path w="4117480" h="1127415">
                    <a:moveTo>
                      <a:pt x="3993020" y="1127415"/>
                    </a:moveTo>
                    <a:lnTo>
                      <a:pt x="124460" y="1127415"/>
                    </a:lnTo>
                    <a:cubicBezTo>
                      <a:pt x="55880" y="1127415"/>
                      <a:pt x="0" y="1071535"/>
                      <a:pt x="0" y="100295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93020" y="0"/>
                    </a:lnTo>
                    <a:cubicBezTo>
                      <a:pt x="4061600" y="0"/>
                      <a:pt x="4117480" y="55880"/>
                      <a:pt x="4117480" y="124460"/>
                    </a:cubicBezTo>
                    <a:lnTo>
                      <a:pt x="4117480" y="1002955"/>
                    </a:lnTo>
                    <a:cubicBezTo>
                      <a:pt x="4117480" y="1071535"/>
                      <a:pt x="4061600" y="1127415"/>
                      <a:pt x="3993020" y="1127415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492436" y="1984555"/>
              <a:ext cx="3479760" cy="761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865"/>
                </a:lnSpc>
                <a:spcBef>
                  <a:spcPct val="0"/>
                </a:spcBef>
              </a:pPr>
              <a:r>
                <a:rPr lang="en-US" sz="3475">
                  <a:solidFill>
                    <a:srgbClr val="141414"/>
                  </a:solidFill>
                  <a:latin typeface="ไอติม"/>
                </a:rPr>
                <a:t>Một phần là 1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00055" y="0"/>
              <a:ext cx="4078576" cy="1255670"/>
              <a:chOff x="0" y="0"/>
              <a:chExt cx="3676863" cy="11319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676863" cy="1131995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1995">
                    <a:moveTo>
                      <a:pt x="3552403" y="1131994"/>
                    </a:moveTo>
                    <a:lnTo>
                      <a:pt x="124460" y="1131994"/>
                    </a:lnTo>
                    <a:cubicBezTo>
                      <a:pt x="55880" y="1131994"/>
                      <a:pt x="0" y="1076114"/>
                      <a:pt x="0" y="1007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07535"/>
                    </a:lnTo>
                    <a:cubicBezTo>
                      <a:pt x="3676863" y="1076114"/>
                      <a:pt x="3620983" y="1131995"/>
                      <a:pt x="3552403" y="1131995"/>
                    </a:cubicBezTo>
                    <a:close/>
                  </a:path>
                </a:pathLst>
              </a:custGeom>
              <a:solidFill>
                <a:srgbClr val="CDC2FE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739795" y="161957"/>
              <a:ext cx="3107386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76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141414"/>
                  </a:solidFill>
                  <a:latin typeface="ไอติม"/>
                </a:rPr>
                <a:t>Cách gộp 1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4804532" y="1824284"/>
              <a:ext cx="4560799" cy="1255670"/>
              <a:chOff x="0" y="0"/>
              <a:chExt cx="4111590" cy="113199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111590" cy="1131995"/>
              </a:xfrm>
              <a:custGeom>
                <a:avLst/>
                <a:gdLst/>
                <a:ahLst/>
                <a:cxnLst/>
                <a:rect l="l" t="t" r="r" b="b"/>
                <a:pathLst>
                  <a:path w="4111590" h="1131995">
                    <a:moveTo>
                      <a:pt x="3987129" y="1131994"/>
                    </a:moveTo>
                    <a:lnTo>
                      <a:pt x="124460" y="1131994"/>
                    </a:lnTo>
                    <a:cubicBezTo>
                      <a:pt x="55880" y="1131994"/>
                      <a:pt x="0" y="1076114"/>
                      <a:pt x="0" y="1007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87130" y="0"/>
                    </a:lnTo>
                    <a:cubicBezTo>
                      <a:pt x="4055710" y="0"/>
                      <a:pt x="4111590" y="55880"/>
                      <a:pt x="4111590" y="124460"/>
                    </a:cubicBezTo>
                    <a:lnTo>
                      <a:pt x="4111590" y="1007535"/>
                    </a:lnTo>
                    <a:cubicBezTo>
                      <a:pt x="4111590" y="1076114"/>
                      <a:pt x="4055710" y="1131995"/>
                      <a:pt x="3987130" y="1131995"/>
                    </a:cubicBezTo>
                    <a:close/>
                  </a:path>
                </a:pathLst>
              </a:custGeom>
              <a:solidFill>
                <a:srgbClr val="76B9F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5296264" y="1986241"/>
              <a:ext cx="347478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76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141414"/>
                  </a:solidFill>
                  <a:latin typeface="ไอติม"/>
                </a:rPr>
                <a:t>Một phần là 4</a:t>
              </a:r>
            </a:p>
          </p:txBody>
        </p:sp>
        <p:sp>
          <p:nvSpPr>
            <p:cNvPr id="14" name="Freeform 14"/>
            <p:cNvSpPr/>
            <p:nvPr/>
          </p:nvSpPr>
          <p:spPr>
            <a:xfrm rot="23015">
              <a:off x="1506334" y="3061363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1" y="0"/>
                  </a:lnTo>
                  <a:lnTo>
                    <a:pt x="1038371" y="1265567"/>
                  </a:lnTo>
                  <a:lnTo>
                    <a:pt x="0" y="126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23015">
              <a:off x="8346722" y="3051511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1" y="0"/>
                  </a:lnTo>
                  <a:lnTo>
                    <a:pt x="1038371" y="1265568"/>
                  </a:lnTo>
                  <a:lnTo>
                    <a:pt x="0" y="126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23015">
              <a:off x="4999990" y="3038710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1" y="0"/>
                  </a:lnTo>
                  <a:lnTo>
                    <a:pt x="1038371" y="1265568"/>
                  </a:lnTo>
                  <a:lnTo>
                    <a:pt x="0" y="126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23015">
              <a:off x="6118245" y="3079540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1" y="0"/>
                  </a:lnTo>
                  <a:lnTo>
                    <a:pt x="1038371" y="1265567"/>
                  </a:lnTo>
                  <a:lnTo>
                    <a:pt x="0" y="126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23015">
              <a:off x="7224311" y="3043996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2" y="0"/>
                  </a:lnTo>
                  <a:lnTo>
                    <a:pt x="1038372" y="1265568"/>
                  </a:lnTo>
                  <a:lnTo>
                    <a:pt x="0" y="126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23015">
              <a:off x="1216195" y="6159799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1" y="0"/>
                  </a:lnTo>
                  <a:lnTo>
                    <a:pt x="1038371" y="1265567"/>
                  </a:lnTo>
                  <a:lnTo>
                    <a:pt x="0" y="126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3015">
              <a:off x="3675377" y="6176263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2" y="0"/>
                  </a:lnTo>
                  <a:lnTo>
                    <a:pt x="1038372" y="1265568"/>
                  </a:lnTo>
                  <a:lnTo>
                    <a:pt x="0" y="126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23015">
              <a:off x="2445786" y="6168031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1" y="0"/>
                  </a:lnTo>
                  <a:lnTo>
                    <a:pt x="1038371" y="1265568"/>
                  </a:lnTo>
                  <a:lnTo>
                    <a:pt x="0" y="126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23015">
              <a:off x="4904221" y="6184490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2" y="0"/>
                  </a:lnTo>
                  <a:lnTo>
                    <a:pt x="1038372" y="1265568"/>
                  </a:lnTo>
                  <a:lnTo>
                    <a:pt x="0" y="126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23015">
              <a:off x="6097403" y="6192479"/>
              <a:ext cx="1038371" cy="1265568"/>
            </a:xfrm>
            <a:custGeom>
              <a:avLst/>
              <a:gdLst/>
              <a:ahLst/>
              <a:cxnLst/>
              <a:rect l="l" t="t" r="r" b="b"/>
              <a:pathLst>
                <a:path w="1038371" h="1265568">
                  <a:moveTo>
                    <a:pt x="0" y="0"/>
                  </a:moveTo>
                  <a:lnTo>
                    <a:pt x="1038372" y="0"/>
                  </a:lnTo>
                  <a:lnTo>
                    <a:pt x="1038372" y="1265568"/>
                  </a:lnTo>
                  <a:lnTo>
                    <a:pt x="0" y="126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6766883">
              <a:off x="4841279" y="5090537"/>
              <a:ext cx="1837209" cy="521960"/>
            </a:xfrm>
            <a:custGeom>
              <a:avLst/>
              <a:gdLst/>
              <a:ahLst/>
              <a:cxnLst/>
              <a:rect l="l" t="t" r="r" b="b"/>
              <a:pathLst>
                <a:path w="1837209" h="521960">
                  <a:moveTo>
                    <a:pt x="0" y="0"/>
                  </a:moveTo>
                  <a:lnTo>
                    <a:pt x="1837208" y="0"/>
                  </a:lnTo>
                  <a:lnTo>
                    <a:pt x="1837208" y="521960"/>
                  </a:lnTo>
                  <a:lnTo>
                    <a:pt x="0" y="521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3979402">
              <a:off x="1709527" y="4959566"/>
              <a:ext cx="1837209" cy="521960"/>
            </a:xfrm>
            <a:custGeom>
              <a:avLst/>
              <a:gdLst/>
              <a:ahLst/>
              <a:cxnLst/>
              <a:rect l="l" t="t" r="r" b="b"/>
              <a:pathLst>
                <a:path w="1837209" h="521960">
                  <a:moveTo>
                    <a:pt x="0" y="0"/>
                  </a:moveTo>
                  <a:lnTo>
                    <a:pt x="1837208" y="0"/>
                  </a:lnTo>
                  <a:lnTo>
                    <a:pt x="1837208" y="521960"/>
                  </a:lnTo>
                  <a:lnTo>
                    <a:pt x="0" y="521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318588" y="2622792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2" y="0"/>
                </a:lnTo>
                <a:lnTo>
                  <a:pt x="960912" y="1024229"/>
                </a:lnTo>
                <a:lnTo>
                  <a:pt x="0" y="1024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416063" y="339956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0" y="0"/>
                </a:moveTo>
                <a:lnTo>
                  <a:pt x="960912" y="0"/>
                </a:lnTo>
                <a:lnTo>
                  <a:pt x="960912" y="1024228"/>
                </a:lnTo>
                <a:lnTo>
                  <a:pt x="0" y="1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476363" y="1900077"/>
            <a:ext cx="782937" cy="834525"/>
          </a:xfrm>
          <a:custGeom>
            <a:avLst/>
            <a:gdLst/>
            <a:ahLst/>
            <a:cxnLst/>
            <a:rect l="l" t="t" r="r" b="b"/>
            <a:pathLst>
              <a:path w="782937" h="834525">
                <a:moveTo>
                  <a:pt x="0" y="0"/>
                </a:moveTo>
                <a:lnTo>
                  <a:pt x="782937" y="0"/>
                </a:lnTo>
                <a:lnTo>
                  <a:pt x="782937" y="834525"/>
                </a:lnTo>
                <a:lnTo>
                  <a:pt x="0" y="834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2274DC0-C330-BB32-9DEA-5F382BACF7FC}"/>
              </a:ext>
            </a:extLst>
          </p:cNvPr>
          <p:cNvGrpSpPr/>
          <p:nvPr/>
        </p:nvGrpSpPr>
        <p:grpSpPr>
          <a:xfrm>
            <a:off x="9800788" y="3218459"/>
            <a:ext cx="7023939" cy="5581996"/>
            <a:chOff x="9800788" y="3218459"/>
            <a:chExt cx="7023939" cy="5581996"/>
          </a:xfrm>
        </p:grpSpPr>
        <p:sp>
          <p:nvSpPr>
            <p:cNvPr id="28" name="Freeform 28"/>
            <p:cNvSpPr/>
            <p:nvPr/>
          </p:nvSpPr>
          <p:spPr>
            <a:xfrm>
              <a:off x="15241201" y="3647021"/>
              <a:ext cx="960913" cy="1024229"/>
            </a:xfrm>
            <a:custGeom>
              <a:avLst/>
              <a:gdLst/>
              <a:ahLst/>
              <a:cxnLst/>
              <a:rect l="l" t="t" r="r" b="b"/>
              <a:pathLst>
                <a:path w="960913" h="1024229">
                  <a:moveTo>
                    <a:pt x="0" y="0"/>
                  </a:moveTo>
                  <a:lnTo>
                    <a:pt x="960913" y="0"/>
                  </a:lnTo>
                  <a:lnTo>
                    <a:pt x="960913" y="1024229"/>
                  </a:lnTo>
                  <a:lnTo>
                    <a:pt x="0" y="102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0" name="Group 30"/>
            <p:cNvGrpSpPr/>
            <p:nvPr/>
          </p:nvGrpSpPr>
          <p:grpSpPr>
            <a:xfrm rot="-23015">
              <a:off x="9800788" y="4595699"/>
              <a:ext cx="3425499" cy="937942"/>
              <a:chOff x="0" y="0"/>
              <a:chExt cx="4117480" cy="112741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117480" cy="1127415"/>
              </a:xfrm>
              <a:custGeom>
                <a:avLst/>
                <a:gdLst/>
                <a:ahLst/>
                <a:cxnLst/>
                <a:rect l="l" t="t" r="r" b="b"/>
                <a:pathLst>
                  <a:path w="4117480" h="1127415">
                    <a:moveTo>
                      <a:pt x="3993020" y="1127415"/>
                    </a:moveTo>
                    <a:lnTo>
                      <a:pt x="124460" y="1127415"/>
                    </a:lnTo>
                    <a:cubicBezTo>
                      <a:pt x="55880" y="1127415"/>
                      <a:pt x="0" y="1071535"/>
                      <a:pt x="0" y="100295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93020" y="0"/>
                    </a:lnTo>
                    <a:cubicBezTo>
                      <a:pt x="4061600" y="0"/>
                      <a:pt x="4117480" y="55880"/>
                      <a:pt x="4117480" y="124460"/>
                    </a:cubicBezTo>
                    <a:lnTo>
                      <a:pt x="4117480" y="1002955"/>
                    </a:lnTo>
                    <a:cubicBezTo>
                      <a:pt x="4117480" y="1071535"/>
                      <a:pt x="4061600" y="1127415"/>
                      <a:pt x="3993020" y="1127415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 rot="-23015">
              <a:off x="10169870" y="4700756"/>
              <a:ext cx="2609820" cy="588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865"/>
                </a:lnSpc>
                <a:spcBef>
                  <a:spcPct val="0"/>
                </a:spcBef>
              </a:pPr>
              <a:r>
                <a:rPr lang="en-US" sz="3475">
                  <a:solidFill>
                    <a:srgbClr val="141414"/>
                  </a:solidFill>
                  <a:latin typeface="ไอติม"/>
                </a:rPr>
                <a:t>Một phần là 2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 rot="-23015">
              <a:off x="11516656" y="3218459"/>
              <a:ext cx="3058932" cy="941752"/>
              <a:chOff x="0" y="0"/>
              <a:chExt cx="3676863" cy="113199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3676863" cy="1131995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1995">
                    <a:moveTo>
                      <a:pt x="3552403" y="1131994"/>
                    </a:moveTo>
                    <a:lnTo>
                      <a:pt x="124460" y="1131994"/>
                    </a:lnTo>
                    <a:cubicBezTo>
                      <a:pt x="55880" y="1131994"/>
                      <a:pt x="0" y="1076114"/>
                      <a:pt x="0" y="1007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2403" y="0"/>
                    </a:lnTo>
                    <a:cubicBezTo>
                      <a:pt x="3620983" y="0"/>
                      <a:pt x="3676863" y="55880"/>
                      <a:pt x="3676863" y="124460"/>
                    </a:cubicBezTo>
                    <a:lnTo>
                      <a:pt x="3676863" y="1007535"/>
                    </a:lnTo>
                    <a:cubicBezTo>
                      <a:pt x="3676863" y="1076114"/>
                      <a:pt x="3620983" y="1131995"/>
                      <a:pt x="3552403" y="1131995"/>
                    </a:cubicBezTo>
                    <a:close/>
                  </a:path>
                </a:pathLst>
              </a:custGeom>
              <a:solidFill>
                <a:srgbClr val="CDC2FE"/>
              </a:solidFill>
            </p:spPr>
          </p:sp>
        </p:grpSp>
        <p:sp>
          <p:nvSpPr>
            <p:cNvPr id="35" name="TextBox 35"/>
            <p:cNvSpPr txBox="1"/>
            <p:nvPr/>
          </p:nvSpPr>
          <p:spPr>
            <a:xfrm rot="-23015">
              <a:off x="11846177" y="3323488"/>
              <a:ext cx="2330539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760"/>
                </a:lnSpc>
                <a:spcBef>
                  <a:spcPct val="0"/>
                </a:spcBef>
              </a:pPr>
              <a:r>
                <a:rPr lang="en-US" sz="3400" dirty="0" err="1">
                  <a:solidFill>
                    <a:srgbClr val="141414"/>
                  </a:solidFill>
                  <a:latin typeface="ไอติม"/>
                </a:rPr>
                <a:t>Cách</a:t>
              </a:r>
              <a:r>
                <a:rPr lang="en-US" sz="3400" dirty="0">
                  <a:solidFill>
                    <a:srgbClr val="141414"/>
                  </a:solidFill>
                  <a:latin typeface="ไอติม"/>
                </a:rPr>
                <a:t> </a:t>
              </a:r>
              <a:r>
                <a:rPr lang="en-US" sz="3400" dirty="0" err="1">
                  <a:solidFill>
                    <a:srgbClr val="141414"/>
                  </a:solidFill>
                  <a:latin typeface="ไอติม"/>
                </a:rPr>
                <a:t>gộp</a:t>
              </a:r>
              <a:r>
                <a:rPr lang="en-US" sz="3400" dirty="0">
                  <a:solidFill>
                    <a:srgbClr val="141414"/>
                  </a:solidFill>
                  <a:latin typeface="ไอติม"/>
                </a:rPr>
                <a:t> 2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 rot="-23015">
              <a:off x="13404128" y="4572855"/>
              <a:ext cx="3420599" cy="941752"/>
              <a:chOff x="0" y="0"/>
              <a:chExt cx="4111590" cy="113199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111590" cy="1131995"/>
              </a:xfrm>
              <a:custGeom>
                <a:avLst/>
                <a:gdLst/>
                <a:ahLst/>
                <a:cxnLst/>
                <a:rect l="l" t="t" r="r" b="b"/>
                <a:pathLst>
                  <a:path w="4111590" h="1131995">
                    <a:moveTo>
                      <a:pt x="3987129" y="1131994"/>
                    </a:moveTo>
                    <a:lnTo>
                      <a:pt x="124460" y="1131994"/>
                    </a:lnTo>
                    <a:cubicBezTo>
                      <a:pt x="55880" y="1131994"/>
                      <a:pt x="0" y="1076114"/>
                      <a:pt x="0" y="10075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87130" y="0"/>
                    </a:lnTo>
                    <a:cubicBezTo>
                      <a:pt x="4055710" y="0"/>
                      <a:pt x="4111590" y="55880"/>
                      <a:pt x="4111590" y="124460"/>
                    </a:cubicBezTo>
                    <a:lnTo>
                      <a:pt x="4111590" y="1007535"/>
                    </a:lnTo>
                    <a:cubicBezTo>
                      <a:pt x="4111590" y="1076114"/>
                      <a:pt x="4055710" y="1131995"/>
                      <a:pt x="3987130" y="1131995"/>
                    </a:cubicBezTo>
                    <a:close/>
                  </a:path>
                </a:pathLst>
              </a:custGeom>
              <a:solidFill>
                <a:srgbClr val="76B9F0"/>
              </a:solidFill>
            </p:spPr>
          </p:sp>
        </p:grpSp>
        <p:sp>
          <p:nvSpPr>
            <p:cNvPr id="38" name="TextBox 38"/>
            <p:cNvSpPr txBox="1"/>
            <p:nvPr/>
          </p:nvSpPr>
          <p:spPr>
            <a:xfrm rot="-23015">
              <a:off x="13772643" y="4677912"/>
              <a:ext cx="2606086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760"/>
                </a:lnSpc>
                <a:spcBef>
                  <a:spcPct val="0"/>
                </a:spcBef>
              </a:pPr>
              <a:r>
                <a:rPr lang="en-US" sz="3400" dirty="0" err="1">
                  <a:solidFill>
                    <a:srgbClr val="141414"/>
                  </a:solidFill>
                  <a:latin typeface="ไอติม"/>
                </a:rPr>
                <a:t>Một</a:t>
              </a:r>
              <a:r>
                <a:rPr lang="en-US" sz="3400" dirty="0">
                  <a:solidFill>
                    <a:srgbClr val="141414"/>
                  </a:solidFill>
                  <a:latin typeface="ไอติม"/>
                </a:rPr>
                <a:t> </a:t>
              </a:r>
              <a:r>
                <a:rPr lang="en-US" sz="3400" dirty="0" err="1">
                  <a:solidFill>
                    <a:srgbClr val="141414"/>
                  </a:solidFill>
                  <a:latin typeface="ไอติม"/>
                </a:rPr>
                <a:t>phần</a:t>
              </a:r>
              <a:r>
                <a:rPr lang="en-US" sz="3400" dirty="0">
                  <a:solidFill>
                    <a:srgbClr val="141414"/>
                  </a:solidFill>
                  <a:latin typeface="ไอติม"/>
                </a:rPr>
                <a:t> </a:t>
              </a:r>
              <a:r>
                <a:rPr lang="en-US" sz="3400" dirty="0" err="1">
                  <a:solidFill>
                    <a:srgbClr val="141414"/>
                  </a:solidFill>
                  <a:latin typeface="ไอติม"/>
                </a:rPr>
                <a:t>là</a:t>
              </a:r>
              <a:r>
                <a:rPr lang="en-US" sz="3400" dirty="0">
                  <a:solidFill>
                    <a:srgbClr val="141414"/>
                  </a:solidFill>
                  <a:latin typeface="ไอติม"/>
                </a:rPr>
                <a:t> 3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10878194" y="5484312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5"/>
                  </a:lnTo>
                  <a:lnTo>
                    <a:pt x="0" y="949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5697585" y="5474787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5"/>
                  </a:lnTo>
                  <a:lnTo>
                    <a:pt x="0" y="949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1726885" y="5484312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5"/>
                  </a:lnTo>
                  <a:lnTo>
                    <a:pt x="0" y="949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4006358" y="5516522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4851812" y="5484312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5"/>
                  </a:lnTo>
                  <a:lnTo>
                    <a:pt x="0" y="949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0734759" y="7851279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2579187" y="7851279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1656973" y="7851279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9" y="0"/>
                  </a:lnTo>
                  <a:lnTo>
                    <a:pt x="778779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13500841" y="7851279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14395748" y="7851279"/>
              <a:ext cx="778779" cy="949176"/>
            </a:xfrm>
            <a:custGeom>
              <a:avLst/>
              <a:gdLst/>
              <a:ahLst/>
              <a:cxnLst/>
              <a:rect l="l" t="t" r="r" b="b"/>
              <a:pathLst>
                <a:path w="778779" h="949176">
                  <a:moveTo>
                    <a:pt x="0" y="0"/>
                  </a:moveTo>
                  <a:lnTo>
                    <a:pt x="778778" y="0"/>
                  </a:lnTo>
                  <a:lnTo>
                    <a:pt x="778778" y="949176"/>
                  </a:lnTo>
                  <a:lnTo>
                    <a:pt x="0" y="94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6743868">
              <a:off x="13446268" y="7029149"/>
              <a:ext cx="1377906" cy="391470"/>
            </a:xfrm>
            <a:custGeom>
              <a:avLst/>
              <a:gdLst/>
              <a:ahLst/>
              <a:cxnLst/>
              <a:rect l="l" t="t" r="r" b="b"/>
              <a:pathLst>
                <a:path w="1377906" h="391470">
                  <a:moveTo>
                    <a:pt x="0" y="0"/>
                  </a:moveTo>
                  <a:lnTo>
                    <a:pt x="1377907" y="0"/>
                  </a:lnTo>
                  <a:lnTo>
                    <a:pt x="1377907" y="391470"/>
                  </a:lnTo>
                  <a:lnTo>
                    <a:pt x="0" y="39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3956387">
              <a:off x="11096849" y="6946648"/>
              <a:ext cx="1377906" cy="391470"/>
            </a:xfrm>
            <a:custGeom>
              <a:avLst/>
              <a:gdLst/>
              <a:ahLst/>
              <a:cxnLst/>
              <a:rect l="l" t="t" r="r" b="b"/>
              <a:pathLst>
                <a:path w="1377906" h="391470">
                  <a:moveTo>
                    <a:pt x="0" y="0"/>
                  </a:moveTo>
                  <a:lnTo>
                    <a:pt x="1377907" y="0"/>
                  </a:lnTo>
                  <a:lnTo>
                    <a:pt x="1377907" y="391470"/>
                  </a:lnTo>
                  <a:lnTo>
                    <a:pt x="0" y="391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00078" y="498890"/>
            <a:ext cx="5337539" cy="5150725"/>
          </a:xfrm>
          <a:custGeom>
            <a:avLst/>
            <a:gdLst/>
            <a:ahLst/>
            <a:cxnLst/>
            <a:rect l="l" t="t" r="r" b="b"/>
            <a:pathLst>
              <a:path w="5337539" h="5150725">
                <a:moveTo>
                  <a:pt x="0" y="0"/>
                </a:moveTo>
                <a:lnTo>
                  <a:pt x="5337539" y="0"/>
                </a:lnTo>
                <a:lnTo>
                  <a:pt x="5337539" y="5150725"/>
                </a:lnTo>
                <a:lnTo>
                  <a:pt x="0" y="51507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36375"/>
            <a:ext cx="16230600" cy="374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1"/>
              </a:lnSpc>
            </a:pPr>
            <a:r>
              <a:rPr lang="en-US" sz="15595">
                <a:solidFill>
                  <a:srgbClr val="141414"/>
                </a:solidFill>
                <a:latin typeface="ไอติม"/>
              </a:rPr>
              <a:t>TRẺ TÁCH - GỘP THEO Ý THÍCH</a:t>
            </a:r>
          </a:p>
        </p:txBody>
      </p:sp>
      <p:sp>
        <p:nvSpPr>
          <p:cNvPr id="5" name="Freeform 5"/>
          <p:cNvSpPr/>
          <p:nvPr/>
        </p:nvSpPr>
        <p:spPr>
          <a:xfrm>
            <a:off x="15333384" y="4795167"/>
            <a:ext cx="4380048" cy="6325766"/>
          </a:xfrm>
          <a:custGeom>
            <a:avLst/>
            <a:gdLst/>
            <a:ahLst/>
            <a:cxnLst/>
            <a:rect l="l" t="t" r="r" b="b"/>
            <a:pathLst>
              <a:path w="4380048" h="6325766">
                <a:moveTo>
                  <a:pt x="0" y="0"/>
                </a:moveTo>
                <a:lnTo>
                  <a:pt x="4380048" y="0"/>
                </a:lnTo>
                <a:lnTo>
                  <a:pt x="4380048" y="6325766"/>
                </a:lnTo>
                <a:lnTo>
                  <a:pt x="0" y="63257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414727" y="8542997"/>
            <a:ext cx="4154121" cy="2015553"/>
          </a:xfrm>
          <a:custGeom>
            <a:avLst/>
            <a:gdLst/>
            <a:ahLst/>
            <a:cxnLst/>
            <a:rect l="l" t="t" r="r" b="b"/>
            <a:pathLst>
              <a:path w="4154121" h="2015553">
                <a:moveTo>
                  <a:pt x="0" y="0"/>
                </a:moveTo>
                <a:lnTo>
                  <a:pt x="4154120" y="0"/>
                </a:lnTo>
                <a:lnTo>
                  <a:pt x="4154120" y="2015553"/>
                </a:lnTo>
                <a:lnTo>
                  <a:pt x="0" y="2015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08814" y="7489592"/>
            <a:ext cx="1235540" cy="1516846"/>
          </a:xfrm>
          <a:custGeom>
            <a:avLst/>
            <a:gdLst/>
            <a:ahLst/>
            <a:cxnLst/>
            <a:rect l="l" t="t" r="r" b="b"/>
            <a:pathLst>
              <a:path w="1235540" h="1516846">
                <a:moveTo>
                  <a:pt x="0" y="0"/>
                </a:moveTo>
                <a:lnTo>
                  <a:pt x="1235539" y="0"/>
                </a:lnTo>
                <a:lnTo>
                  <a:pt x="1235539" y="1516846"/>
                </a:lnTo>
                <a:lnTo>
                  <a:pt x="0" y="15168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44197" y="-527835"/>
            <a:ext cx="3189187" cy="1318029"/>
          </a:xfrm>
          <a:custGeom>
            <a:avLst/>
            <a:gdLst/>
            <a:ahLst/>
            <a:cxnLst/>
            <a:rect l="l" t="t" r="r" b="b"/>
            <a:pathLst>
              <a:path w="3189187" h="1318029">
                <a:moveTo>
                  <a:pt x="0" y="0"/>
                </a:moveTo>
                <a:lnTo>
                  <a:pt x="3189187" y="0"/>
                </a:lnTo>
                <a:lnTo>
                  <a:pt x="3189187" y="1318029"/>
                </a:lnTo>
                <a:lnTo>
                  <a:pt x="0" y="1318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81159" y="1557407"/>
            <a:ext cx="1221255" cy="1516846"/>
          </a:xfrm>
          <a:custGeom>
            <a:avLst/>
            <a:gdLst/>
            <a:ahLst/>
            <a:cxnLst/>
            <a:rect l="l" t="t" r="r" b="b"/>
            <a:pathLst>
              <a:path w="1221255" h="1516846">
                <a:moveTo>
                  <a:pt x="0" y="0"/>
                </a:moveTo>
                <a:lnTo>
                  <a:pt x="1221256" y="0"/>
                </a:lnTo>
                <a:lnTo>
                  <a:pt x="1221256" y="1516846"/>
                </a:lnTo>
                <a:lnTo>
                  <a:pt x="0" y="1516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589838" y="7499734"/>
            <a:ext cx="7108324" cy="1758566"/>
            <a:chOff x="0" y="0"/>
            <a:chExt cx="9477765" cy="234475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477765" cy="2344755"/>
              <a:chOff x="0" y="0"/>
              <a:chExt cx="4486621" cy="110996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486621" cy="1109969"/>
              </a:xfrm>
              <a:custGeom>
                <a:avLst/>
                <a:gdLst/>
                <a:ahLst/>
                <a:cxnLst/>
                <a:rect l="l" t="t" r="r" b="b"/>
                <a:pathLst>
                  <a:path w="4486621" h="1109969">
                    <a:moveTo>
                      <a:pt x="4362161" y="1109969"/>
                    </a:moveTo>
                    <a:lnTo>
                      <a:pt x="124460" y="1109969"/>
                    </a:lnTo>
                    <a:cubicBezTo>
                      <a:pt x="55880" y="1109969"/>
                      <a:pt x="0" y="1054089"/>
                      <a:pt x="0" y="98550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62161" y="0"/>
                    </a:lnTo>
                    <a:cubicBezTo>
                      <a:pt x="4430741" y="0"/>
                      <a:pt x="4486621" y="55880"/>
                      <a:pt x="4486621" y="124460"/>
                    </a:cubicBezTo>
                    <a:lnTo>
                      <a:pt x="4486621" y="985509"/>
                    </a:lnTo>
                    <a:cubicBezTo>
                      <a:pt x="4486621" y="1054089"/>
                      <a:pt x="4430741" y="1109969"/>
                      <a:pt x="4362161" y="1109969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263521" y="209294"/>
              <a:ext cx="6950723" cy="1839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141414"/>
                  </a:solidFill>
                  <a:latin typeface="ไอติม"/>
                </a:rPr>
                <a:t>Đồ dùng của trẻ: </a:t>
              </a:r>
            </a:p>
            <a:p>
              <a:pPr marL="0" lvl="1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>
                  <a:solidFill>
                    <a:srgbClr val="141414"/>
                  </a:solidFill>
                  <a:latin typeface="ไอติม"/>
                </a:rPr>
                <a:t>Rổ lô tô và thẻ số từ 1-5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0502" y="1909188"/>
            <a:ext cx="15046995" cy="4978979"/>
            <a:chOff x="0" y="0"/>
            <a:chExt cx="20062661" cy="6638638"/>
          </a:xfrm>
        </p:grpSpPr>
        <p:sp>
          <p:nvSpPr>
            <p:cNvPr id="3" name="TextBox 3"/>
            <p:cNvSpPr txBox="1"/>
            <p:nvPr/>
          </p:nvSpPr>
          <p:spPr>
            <a:xfrm>
              <a:off x="0" y="1503780"/>
              <a:ext cx="20062661" cy="5137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91"/>
                </a:lnSpc>
              </a:pPr>
              <a:r>
                <a:rPr lang="en-US" sz="15595">
                  <a:solidFill>
                    <a:srgbClr val="141414"/>
                  </a:solidFill>
                  <a:latin typeface="ไอติม"/>
                </a:rPr>
                <a:t>TRẺ TÁCH - GỘP THEO YÊU CẦU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3231" y="-57150"/>
              <a:ext cx="18496199" cy="698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406372" y="4398678"/>
            <a:ext cx="2348673" cy="4431164"/>
          </a:xfrm>
          <a:custGeom>
            <a:avLst/>
            <a:gdLst/>
            <a:ahLst/>
            <a:cxnLst/>
            <a:rect l="l" t="t" r="r" b="b"/>
            <a:pathLst>
              <a:path w="2348673" h="4431164">
                <a:moveTo>
                  <a:pt x="0" y="0"/>
                </a:moveTo>
                <a:lnTo>
                  <a:pt x="2348673" y="0"/>
                </a:lnTo>
                <a:lnTo>
                  <a:pt x="2348673" y="4431163"/>
                </a:lnTo>
                <a:lnTo>
                  <a:pt x="0" y="4431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8670" y="684826"/>
            <a:ext cx="4495786" cy="2174909"/>
          </a:xfrm>
          <a:custGeom>
            <a:avLst/>
            <a:gdLst/>
            <a:ahLst/>
            <a:cxnLst/>
            <a:rect l="l" t="t" r="r" b="b"/>
            <a:pathLst>
              <a:path w="4495786" h="2174909">
                <a:moveTo>
                  <a:pt x="0" y="0"/>
                </a:moveTo>
                <a:lnTo>
                  <a:pt x="4495786" y="0"/>
                </a:lnTo>
                <a:lnTo>
                  <a:pt x="4495786" y="2174910"/>
                </a:lnTo>
                <a:lnTo>
                  <a:pt x="0" y="2174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60545" y="1553236"/>
            <a:ext cx="1981714" cy="591476"/>
          </a:xfrm>
          <a:custGeom>
            <a:avLst/>
            <a:gdLst/>
            <a:ahLst/>
            <a:cxnLst/>
            <a:rect l="l" t="t" r="r" b="b"/>
            <a:pathLst>
              <a:path w="1981714" h="591476">
                <a:moveTo>
                  <a:pt x="0" y="0"/>
                </a:moveTo>
                <a:lnTo>
                  <a:pt x="1981714" y="0"/>
                </a:lnTo>
                <a:lnTo>
                  <a:pt x="1981714" y="591477"/>
                </a:lnTo>
                <a:lnTo>
                  <a:pt x="0" y="591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956195"/>
            <a:ext cx="2731251" cy="2636899"/>
          </a:xfrm>
          <a:custGeom>
            <a:avLst/>
            <a:gdLst/>
            <a:ahLst/>
            <a:cxnLst/>
            <a:rect l="l" t="t" r="r" b="b"/>
            <a:pathLst>
              <a:path w="2731251" h="2636899">
                <a:moveTo>
                  <a:pt x="0" y="0"/>
                </a:moveTo>
                <a:lnTo>
                  <a:pt x="2731251" y="0"/>
                </a:lnTo>
                <a:lnTo>
                  <a:pt x="2731251" y="2636899"/>
                </a:lnTo>
                <a:lnTo>
                  <a:pt x="0" y="2636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54865" y="8078666"/>
            <a:ext cx="2904435" cy="3031194"/>
          </a:xfrm>
          <a:custGeom>
            <a:avLst/>
            <a:gdLst/>
            <a:ahLst/>
            <a:cxnLst/>
            <a:rect l="l" t="t" r="r" b="b"/>
            <a:pathLst>
              <a:path w="2904435" h="3031194">
                <a:moveTo>
                  <a:pt x="0" y="0"/>
                </a:moveTo>
                <a:lnTo>
                  <a:pt x="2904435" y="0"/>
                </a:lnTo>
                <a:lnTo>
                  <a:pt x="2904435" y="3031194"/>
                </a:lnTo>
                <a:lnTo>
                  <a:pt x="0" y="3031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319125" y="6888167"/>
            <a:ext cx="7649749" cy="1758566"/>
            <a:chOff x="0" y="0"/>
            <a:chExt cx="10199665" cy="234475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199665" cy="2344755"/>
              <a:chOff x="0" y="0"/>
              <a:chExt cx="4828357" cy="110996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28358" cy="1109969"/>
              </a:xfrm>
              <a:custGeom>
                <a:avLst/>
                <a:gdLst/>
                <a:ahLst/>
                <a:cxnLst/>
                <a:rect l="l" t="t" r="r" b="b"/>
                <a:pathLst>
                  <a:path w="4828358" h="1109969">
                    <a:moveTo>
                      <a:pt x="4703897" y="1109969"/>
                    </a:moveTo>
                    <a:lnTo>
                      <a:pt x="124460" y="1109969"/>
                    </a:lnTo>
                    <a:cubicBezTo>
                      <a:pt x="55880" y="1109969"/>
                      <a:pt x="0" y="1054089"/>
                      <a:pt x="0" y="98550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703897" y="0"/>
                    </a:lnTo>
                    <a:cubicBezTo>
                      <a:pt x="4772477" y="0"/>
                      <a:pt x="4828358" y="55880"/>
                      <a:pt x="4828358" y="124460"/>
                    </a:cubicBezTo>
                    <a:lnTo>
                      <a:pt x="4828358" y="985509"/>
                    </a:lnTo>
                    <a:cubicBezTo>
                      <a:pt x="4828358" y="1054089"/>
                      <a:pt x="4772477" y="1109969"/>
                      <a:pt x="4703897" y="1109969"/>
                    </a:cubicBezTo>
                    <a:close/>
                  </a:path>
                </a:pathLst>
              </a:custGeom>
              <a:solidFill>
                <a:srgbClr val="76B9F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359760" y="209294"/>
              <a:ext cx="7480145" cy="1839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141414"/>
                  </a:solidFill>
                  <a:latin typeface="ไอติม"/>
                </a:rPr>
                <a:t>Đồ dùng của trẻ: </a:t>
              </a:r>
            </a:p>
            <a:p>
              <a:pPr marL="0" lvl="1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>
                  <a:solidFill>
                    <a:srgbClr val="141414"/>
                  </a:solidFill>
                  <a:latin typeface="ไอติม"/>
                </a:rPr>
                <a:t>Rổ lô tô và thẻ số từ 1-5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435</Words>
  <Application>Microsoft Office PowerPoint</Application>
  <PresentationFormat>Custom</PresentationFormat>
  <Paragraphs>61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Montserrat</vt:lpstr>
      <vt:lpstr>Sansita</vt:lpstr>
      <vt:lpstr>Calibri</vt:lpstr>
      <vt:lpstr>ไอติม</vt:lpstr>
      <vt:lpstr>ไอติม Bold</vt:lpstr>
      <vt:lpstr>Arial</vt:lpstr>
      <vt:lpstr>Cabin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với toán</dc:title>
  <cp:lastModifiedBy>Windows 10</cp:lastModifiedBy>
  <cp:revision>2</cp:revision>
  <dcterms:created xsi:type="dcterms:W3CDTF">2006-08-16T00:00:00Z</dcterms:created>
  <dcterms:modified xsi:type="dcterms:W3CDTF">2024-04-02T16:31:25Z</dcterms:modified>
  <dc:identifier>DAGBFro-mLg</dc:identifier>
</cp:coreProperties>
</file>