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3" r:id="rId3"/>
    <p:sldId id="292" r:id="rId4"/>
    <p:sldId id="304" r:id="rId5"/>
    <p:sldId id="259" r:id="rId6"/>
    <p:sldId id="260" r:id="rId7"/>
    <p:sldId id="261" r:id="rId8"/>
    <p:sldId id="285" r:id="rId9"/>
    <p:sldId id="286" r:id="rId10"/>
    <p:sldId id="287" r:id="rId11"/>
    <p:sldId id="290" r:id="rId12"/>
    <p:sldId id="299" r:id="rId13"/>
    <p:sldId id="300" r:id="rId14"/>
    <p:sldId id="301" r:id="rId15"/>
    <p:sldId id="270" r:id="rId16"/>
    <p:sldId id="271" r:id="rId17"/>
    <p:sldId id="327" r:id="rId18"/>
    <p:sldId id="305" r:id="rId19"/>
    <p:sldId id="310" r:id="rId20"/>
    <p:sldId id="306" r:id="rId21"/>
    <p:sldId id="312" r:id="rId22"/>
    <p:sldId id="314" r:id="rId23"/>
    <p:sldId id="316" r:id="rId24"/>
    <p:sldId id="307" r:id="rId25"/>
    <p:sldId id="317" r:id="rId26"/>
    <p:sldId id="324" r:id="rId27"/>
    <p:sldId id="326" r:id="rId28"/>
    <p:sldId id="308" r:id="rId29"/>
    <p:sldId id="319" r:id="rId30"/>
    <p:sldId id="321" r:id="rId31"/>
    <p:sldId id="322" r:id="rId32"/>
    <p:sldId id="283" r:id="rId33"/>
    <p:sldId id="269" r:id="rId34"/>
    <p:sldId id="279" r:id="rId35"/>
    <p:sldId id="284" r:id="rId3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934" y="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29/04/2024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29/04/2024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58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29/04/2024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20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1FBB-F357-4E27-84AD-13444B2F47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9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C4DD-FC99-402D-9563-C0B36742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0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150B-6B04-4EBA-8205-210181A2A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8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8F8-32C8-4113-8025-06D1545C26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8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0701-DBC0-4CAB-B3BF-25FE21ED16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A990-939B-42E7-9B26-15C4D1C48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1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38B7-AAFF-4D90-B921-5D374678A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2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8D20-8A38-4F9B-BD54-0F3080CB7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2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29/04/2024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06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7282-10CF-4E33-9E5E-DF1CC5B83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85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3DA3-AE69-49CB-A4C7-4DF01436ED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DCBF-A490-4180-BF28-805AC3059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4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215C-7D73-4184-9247-A5E0E642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29/04/2024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64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29/04/2024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92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29/04/2024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19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29/04/2024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98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29/04/2024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81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29/04/2024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29/04/2024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E333-60B1-4F3B-8A20-0D096C7611BB}" type="datetimeFigureOut">
              <a:rPr lang="vi-VN" smtClean="0"/>
              <a:pPr/>
              <a:t>29/04/2024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72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DB379-5DF6-4724-9E1C-18D29FCAB5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5.jpeg"/><Relationship Id="rId2" Type="http://schemas.openxmlformats.org/officeDocument/2006/relationships/image" Target="../media/image1.jpeg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hyperlink" Target="http://www.glitter-graphics.com/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HatGapLangTa-TranVietBinh.mp3" TargetMode="Externa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ai%20lieu%20Chung\nhac%20cach%20mang\Copy%20of%20Dai%20Loc%20que%20minh.mp3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0.png"/><Relationship Id="rId4" Type="http://schemas.openxmlformats.org/officeDocument/2006/relationships/image" Target="../media/image4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62100" y="160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562100" y="14859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" name="Picture 5" descr="hinh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457200"/>
            <a:ext cx="121729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3106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96927qx7ttrgj3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8220" y="-1022667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658124whpyrk7hc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263" y="40386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21" y="6045756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729344o93wsyqv6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322" y="906226"/>
            <a:ext cx="7334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170269phoexz8m4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54513" y="4979595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782675tih4sethg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755" y="64770"/>
            <a:ext cx="742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86" y="6090528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1315570erpqxojwm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1" y="4212908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076442l03b3w328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94" y="5723496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1315570erpqxojwm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264" y="5589593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738531sy1mmj79b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04182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1152958i5iz67r3x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955123"/>
            <a:ext cx="76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33720xmr97sdczd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94" y="3530525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33720xmr97sdczd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20" y="3455117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5FBE369-2149-711D-7587-598C5DA753D7}"/>
              </a:ext>
            </a:extLst>
          </p:cNvPr>
          <p:cNvSpPr/>
          <p:nvPr/>
        </p:nvSpPr>
        <p:spPr>
          <a:xfrm>
            <a:off x="2028412" y="94374"/>
            <a:ext cx="8444324" cy="6199803"/>
          </a:xfrm>
          <a:prstGeom prst="round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UBND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TRƯỜNG MN THẠCH CẦU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Lĩnh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vực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phát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triển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ngôn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ngữ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Truyện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Nàng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ốc</a:t>
            </a:r>
            <a:r>
              <a:rPr lang="en-US" sz="2800" b="1" dirty="0">
                <a:solidFill>
                  <a:srgbClr val="FF0000"/>
                </a:solidFill>
              </a:rPr>
              <a:t>"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Lứa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tuổi</a:t>
            </a:r>
            <a:r>
              <a:rPr lang="en-US" sz="2800" b="1" dirty="0">
                <a:solidFill>
                  <a:srgbClr val="FF0000"/>
                </a:solidFill>
              </a:rPr>
              <a:t>: MGN 4 – 5 </a:t>
            </a:r>
            <a:r>
              <a:rPr lang="en-US" sz="2800" b="1" dirty="0" err="1">
                <a:solidFill>
                  <a:srgbClr val="FF0000"/>
                </a:solidFill>
              </a:rPr>
              <a:t>tuổi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Năm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2023 - 2024</a:t>
            </a:r>
          </a:p>
        </p:txBody>
      </p:sp>
      <p:pic>
        <p:nvPicPr>
          <p:cNvPr id="28" name="Picture 27" descr="A logo with a red ribbon and a couple of kids jumping&#10;&#10;Description automatically generated">
            <a:extLst>
              <a:ext uri="{FF2B5EF4-FFF2-40B4-BE49-F238E27FC236}">
                <a16:creationId xmlns:a16="http://schemas.microsoft.com/office/drawing/2014/main" id="{25357EC5-8326-9252-629F-60A7C5D6D99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62" y="1267857"/>
            <a:ext cx="851726" cy="80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2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873171" y="134471"/>
            <a:ext cx="7411402" cy="41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429000"/>
            <a:ext cx="581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Bà già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chuyện lạ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Bèn có ý rình xem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Thì thấy một nàng tiên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Bước ra từ chum nước.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72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767" y="0"/>
            <a:ext cx="706123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1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0" y="1052362"/>
            <a:ext cx="723353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8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5364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35532" y="1588970"/>
            <a:ext cx="47724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thoại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9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-13444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048001" y="1371600"/>
            <a:ext cx="6356227" cy="275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5881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07080" y="1615440"/>
            <a:ext cx="6102548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0009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142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84063" y="2596235"/>
            <a:ext cx="4774064" cy="90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789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2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3" y="5715005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" y="6112935"/>
            <a:ext cx="1271669" cy="7223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0332" y="6112935"/>
            <a:ext cx="1271669" cy="722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294">
            <a:off x="-413160" y="-942975"/>
            <a:ext cx="3790951" cy="1885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43" y="-875243"/>
            <a:ext cx="3790951" cy="18859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22" y="-816766"/>
            <a:ext cx="3790951" cy="1885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87" y="-816766"/>
            <a:ext cx="3790951" cy="1885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997">
            <a:off x="10370941" y="276224"/>
            <a:ext cx="3790951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86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7776" y="3066633"/>
            <a:ext cx="74114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38641" y="2231708"/>
            <a:ext cx="66747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99000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9095" y="2129789"/>
            <a:ext cx="5718233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98519" y="1417320"/>
            <a:ext cx="6248021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41355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23523" y="0"/>
            <a:ext cx="741140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84231" y="2660332"/>
            <a:ext cx="6248021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549866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429000"/>
            <a:ext cx="581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già thấ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chuyện lạ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 có ý rình xem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thấy một nàng tiên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ra từ chum nước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44214" y="2203133"/>
            <a:ext cx="644652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72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767" y="0"/>
            <a:ext cx="706123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15639" y="1188720"/>
            <a:ext cx="644652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5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69099" y="2154702"/>
            <a:ext cx="99181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9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12" y="84613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" y="0"/>
            <a:ext cx="12186333" cy="6857999"/>
          </a:xfrm>
        </p:spPr>
      </p:pic>
      <p:sp>
        <p:nvSpPr>
          <p:cNvPr id="5" name="TextBox 4"/>
          <p:cNvSpPr txBox="1"/>
          <p:nvPr/>
        </p:nvSpPr>
        <p:spPr>
          <a:xfrm>
            <a:off x="5429250" y="1052362"/>
            <a:ext cx="723353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38400" y="1920241"/>
            <a:ext cx="812292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3500" b="1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GD </a:t>
            </a:r>
            <a:r>
              <a:rPr lang="vi-VN" sz="3500" b="1" u="sng" dirty="0">
                <a:solidFill>
                  <a:srgbClr val="C00000"/>
                </a:solidFill>
                <a:latin typeface="+mj-lt"/>
              </a:rPr>
              <a:t>:</a:t>
            </a:r>
            <a:r>
              <a:rPr lang="vi-VN" sz="35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lành,và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vi-VN" sz="35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5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4340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09802" y="790576"/>
            <a:ext cx="760571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nl-NL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</a:t>
            </a: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Từng tổ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trai, gái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dirty="0"/>
          </a:p>
        </p:txBody>
      </p:sp>
      <p:pic>
        <p:nvPicPr>
          <p:cNvPr id="24580" name="Picture 2" descr="F:\Tranh ảnh dạy học\Hinh nen dep\SLGG_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628900" y="1905000"/>
            <a:ext cx="72390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vi-VN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HatGapLangTa-TranVietB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9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930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29700" name="Picture 4" descr="felicitsh71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57912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56388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Copy of Dai Loc que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0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2424114" y="3078164"/>
            <a:ext cx="7559675" cy="1341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1711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4100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726666" y="1690690"/>
            <a:ext cx="81419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8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82" y="643605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rame_1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7300" y="2446153"/>
            <a:ext cx="72346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5400" b="1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1387" y="1132858"/>
            <a:ext cx="50065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7831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6148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5"/>
          <p:cNvSpPr>
            <a:spLocks noChangeArrowheads="1" noChangeShapeType="1" noTextEdit="1"/>
          </p:cNvSpPr>
          <p:nvPr/>
        </p:nvSpPr>
        <p:spPr bwMode="auto">
          <a:xfrm>
            <a:off x="4495802" y="1863728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WordArt 25"/>
          <p:cNvSpPr>
            <a:spLocks noChangeArrowheads="1" noChangeShapeType="1" noTextEdit="1"/>
          </p:cNvSpPr>
          <p:nvPr/>
        </p:nvSpPr>
        <p:spPr bwMode="auto">
          <a:xfrm>
            <a:off x="4495802" y="3138491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061" y="2842353"/>
            <a:ext cx="68098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  <a:p>
            <a:pPr algn="ctr"/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1388" y="1132858"/>
            <a:ext cx="5006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894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7776" y="3066633"/>
            <a:ext cx="74114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2833" y="1578460"/>
            <a:ext cx="5570756" cy="30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491</Words>
  <Application>Microsoft Office PowerPoint</Application>
  <PresentationFormat>Widescreen</PresentationFormat>
  <Paragraphs>83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Nguyễn Giang</cp:lastModifiedBy>
  <cp:revision>34</cp:revision>
  <dcterms:created xsi:type="dcterms:W3CDTF">2016-03-29T13:15:34Z</dcterms:created>
  <dcterms:modified xsi:type="dcterms:W3CDTF">2024-04-29T14:16:40Z</dcterms:modified>
</cp:coreProperties>
</file>