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2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9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6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0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4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5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0AE3-E9F4-4F89-A15D-BAE94DD17C4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2065E-CA13-49B7-83C3-5CD38B99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8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Bài hát BẠN ƠI CÓ BI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1280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691"/>
          </a:xfrm>
        </p:spPr>
      </p:pic>
      <p:pic>
        <p:nvPicPr>
          <p:cNvPr id="5" name="Anh Phi Công Ơi  Minh Vy - Nhạc Thiếu Nhi Vui Nhộn [MV 4K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3086" y="6392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869"/>
            <a:ext cx="12192000" cy="7043737"/>
          </a:xfrm>
        </p:spPr>
      </p:pic>
      <p:sp>
        <p:nvSpPr>
          <p:cNvPr id="5" name="TextBox 4"/>
          <p:cNvSpPr txBox="1"/>
          <p:nvPr/>
        </p:nvSpPr>
        <p:spPr>
          <a:xfrm>
            <a:off x="4976949" y="2181181"/>
            <a:ext cx="47371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2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8629"/>
          </a:xfrm>
        </p:spPr>
      </p:pic>
      <p:pic>
        <p:nvPicPr>
          <p:cNvPr id="5" name="RA CHƠI VƯỜN HO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1" y="701219"/>
            <a:ext cx="8044088" cy="5738770"/>
          </a:xfrm>
        </p:spPr>
      </p:pic>
      <p:pic>
        <p:nvPicPr>
          <p:cNvPr id="5" name="CHÚ BỘ ĐỘI VÀ CƠN MƯA (Hình minh họa theo lời bài há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8"/>
            <a:ext cx="12192000" cy="6890657"/>
          </a:xfrm>
        </p:spPr>
      </p:pic>
      <p:pic>
        <p:nvPicPr>
          <p:cNvPr id="5" name="Màu Hoa - Nhạc Thiếu Nhi Có Lờ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16" y="1253330"/>
            <a:ext cx="6733277" cy="4937737"/>
          </a:xfrm>
        </p:spPr>
      </p:pic>
      <p:pic>
        <p:nvPicPr>
          <p:cNvPr id="5" name="Hát em đi qua ngã tư đường phố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</Words>
  <Application>Microsoft Office PowerPoint</Application>
  <PresentationFormat>Widescreen</PresentationFormat>
  <Paragraphs>2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mnThuongThanh</dc:creator>
  <cp:lastModifiedBy>mnThuongThanh</cp:lastModifiedBy>
  <cp:revision>3</cp:revision>
  <dcterms:created xsi:type="dcterms:W3CDTF">2024-03-25T01:42:34Z</dcterms:created>
  <dcterms:modified xsi:type="dcterms:W3CDTF">2024-03-29T08:44:29Z</dcterms:modified>
</cp:coreProperties>
</file>