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  <p:sldMasterId id="2147483674" r:id="rId3"/>
  </p:sldMasterIdLst>
  <p:notesMasterIdLst>
    <p:notesMasterId r:id="rId19"/>
  </p:notesMasterIdLst>
  <p:sldIdLst>
    <p:sldId id="303" r:id="rId4"/>
    <p:sldId id="304" r:id="rId5"/>
    <p:sldId id="296" r:id="rId6"/>
    <p:sldId id="309" r:id="rId7"/>
    <p:sldId id="301" r:id="rId8"/>
    <p:sldId id="307" r:id="rId9"/>
    <p:sldId id="305" r:id="rId10"/>
    <p:sldId id="306" r:id="rId11"/>
    <p:sldId id="291" r:id="rId12"/>
    <p:sldId id="308" r:id="rId13"/>
    <p:sldId id="312" r:id="rId14"/>
    <p:sldId id="269" r:id="rId15"/>
    <p:sldId id="270" r:id="rId16"/>
    <p:sldId id="311" r:id="rId17"/>
    <p:sldId id="300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0FA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6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1-11-08T07:20:06.9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11981 12204 0,'0'0'47,"0"25"-16,0-25-16,49 49-15,-49-24 16,75 50-16,-26-1 31,1 0-31,-25-24 16,-25-25-1,74 99-15,-24-50 32,-25-49-32,24 74 0,1-74 15,-50 25 1,25-50-16,-1 49 15,1-49-15,-25 25 0,25 25 16,0-50-16,-25 49 31,25-49-31,-1 50 16,1-50-16,-25 50 15,25-50-15,0 24 16,0 1-16,-1 0 16,-24 0-16,25 0 0,0 24 31,0-24-16,0 0-15,24 24 0,1 1 16,-1 0-16,51 49 16,-51-50 15,-24-24-31,25 0 15,-25 0-15,24 24 16,1 1-16,-1 0 0,26-1 16,-50-24-16,-1 0 31,-24 0-31,50-1 15,24 51-15,-49-50 16,50 49-16,-51-74 16,51 99-16,-50-74 0,49 25 31,-49-1-16,49 51-15,-24-51 16,-1 1-16,-24-1 0,25 1 16,-25-25 15,-1 24-31,1-49 15,0 50-15,-25-50 0,25 50 16,0-50 0,-25 24-16,25 1 15,-1 0 1,76 74-1,-76-49 1,1-25-16,25-1 0,-50 1 31,74 50-31,-49-50 16,49 24-16,-49 1 15,74 24-15,-49-24 0,0 24 32,-1-24-32,1-1 15,-1 1-15,1-25 16,24 24-16,-24 1 0,0 0 15,-25-26-15,24 26 32,-24-25-32,25 24 0,-26 1 15,51-25-15,-50 24 16,49 1-1,50 49 1,-50-24 0,-49-50-16,50 24 15,-75-24-15,24 0 16,1-25-16,-25 0 31,25 25-31,-25-25 0,25 24 16,0 1-16,-1 0 15,-24 0-15,25-25 31,-25 25-31,25-25 16,-25 0-16,25 24 0,24 1 16,-24-25 15,0 25-31,-25-25 31,25 0 16,-25 0-32,0-25-15,0 0 16</inkml:trace>
  <inkml:trace contextRef="#ctx0" brushRef="#br0" timeOffset="2450.1401">13519 11708 0,'0'0'78,"24"0"-62,1 25 0,25 24-1,-25-24-15,-1 0 16,1 0-16,0-1 31,0 1-31,24 25 0,-24-50 16,0 49-16,-25-49 15,25 25-15,0-25 16,-1 25-16,1 0 31,25 24-31,-25-49 0,-1 25 16,1 0-1,25 25 1,-25-50-1,24 49-15,-24-24 0,0 25 16,24-25 0,-24 24-1,25 1 1,-25 24-16,24-24 0,-24-25 15,50 74-15,-51-50 16,51 26-16,-50-26 16,49 1 15,0 49-31,-49-49 15,25-1-15,-1 1 0,51 25 16,-76-51 15,51 51-31,-26-50 16,1 24-16,0-24 15,49 74-15,-74-74 32,-25 0-32,25-25 15,-1 25-15,-24-25 16,50 49-16,-25-24 31,24 0-31,-24 0 0,25-1 16,-25 1-1,24 25-15,-49-50 16,25 49-1,0-49-15,0 25 0,24 0 16,-49 0 0,25-25 15,25 49-31,-26-24 0,1 25 15,0-25-15,25 24 16,-50-49-16,49 50 31,-24-25-31,25 24 16,-1 1-16,1 0 0,-25-1 15,24 1-15,1-25 32,0 49-32,-26-49 15,26 24-15,-25-24 16,24 0-16,1 25 0,49 49 15,-74-74 17,74 49-32,-74-49 15,49 74-15,-49-74 16,25 49-16,-1-24 15,1-1-15,0 26 0,-26-50 32,26 24-32,-25-24 15,24 25 1,26 24-16,-50-49 15,-1 0-15,1 0 16,0-25 0,0 24-1,0 1-15,0 0 0,-25-25 16,24 50-1,1-50-15,0 24 16,0 1-16,0 0 16,24 0-1,1 49-15,-25-74 31,-1 50-31,1-50 0,-25 25 16,25-25-16,-25 0 16,0 24-1,25-24-15,-25 0 0,0 25 31,25 0-31,-25-25 16,0 0 31,24 0-32,1 0 1,-25 25-16,0-25 47,25 0-16,-25 0 31,0 0-46,-50 0 0,-49 0-16,-124 0 15</inkml:trace>
  <inkml:trace contextRef="#ctx0" brushRef="#br0" timeOffset="19614.1218">22771 9054 0,'-25'0'15,"50"0"110,24 49-109,51 51-16,-26-51 15,0 26 1,125 123-1,-174-148 1,24 24-16,-24-24 0,74 24 16,-74-24-1,25-1 1,-26 1-16,76 49 15,-51-49 1,26 24-16,-26 1 0,26 24 16,-1-25 15,-49-24-16,25-25-15,-26 24 16,76 50-16,-76-99 16,1 50-16,0-25 15,49 24 1,-49 1-1,50 0-15,-26-1 0,26 1 16,-1-1-16,-24 1 31,-1 0-31,26-1 0,24 26 16,-49-1-16,74 25 15,-50-74-15,50 74 16,-25-49 0,75 49-1,-50-49-15,-75-1 16,26 1-16,24 24 15,50 26-15,-25-51 16,0 26-16,-74-51 0,24 51 16,0-50-16,26 74 31,-51-74-31,1 0 15,-25-1-15,24-24 0,1 50 32,-25-25-32,24 0 0,-49-1 15,50 1 16,-1 0-31,1 0 0,-25 0 16,74 49-16,-74-49 16,25 0-16,-50-25 15,49 24-15,-24 1 16,-25-25-16,25 0 31,24 25-31,-24-25 16,0 25-16,0 0 15,0-25-15,-25 0 31,0 0 16,0-75-31,-25 50-16</inkml:trace>
  <inkml:trace contextRef="#ctx0" brushRef="#br0" timeOffset="21275.2168">20712 9029 0,'0'0'15,"25"25"1,0 0-16,-1-1 15,26 1 17,24 25-32,-24-1 31,99 75-31,-100-99 0,51 50 15,-51-26 1,26 1-16,-1-25 16,0 49-16,-24-49 0,0 24 31,-26-24-31,26 25 15,49 24-15,-49 1 16,124 24-16,-125-49 16,50 24-16,-74-49 15,25 49-15,-1-74 0,-49 50 31,25-25-15,50 24-16,-51-24 16,76 25-1,-51-1-15,26 1 16,-1-1-16,-24 1 15,-1 0-15,26-26 32,-26 76-32,26-76 0,24 100 15,-49-74-15,123 124 16,-98-125-16,24 51 15,0-26-15,-49-24 32,98 74-32,-48-50 0,24 50 15,-50-50-15,100 50 16,-75-49-16,0-1 15,0 1-15,-24-1 32,49 25-32,-50-74 15,1 74-15,-1-49 16,-74-25-16,50 24 15,-1 1 17,26 0-32,-50 24 15,74-24-15,-74-1 0,24 1 16,1-1 15,-1 1-31,-24-25 0,0-25 16,0 49-16,99 1 31,-75 0-31,-24-50 15,74 25 1,-99-1-16,50 1 16,0 0-16,-25-25 0,-25 25 31,49 0-31,-24-25 15,0 24-15,-25-24 16,25 25-16,-25-25 62,0-25-46,0 1-16,-25-26 16</inkml:trace>
  <inkml:trace contextRef="#ctx0" brushRef="#br0" timeOffset="23158.3245">19621 9897 0,'49'0'15,"-24"25"1,25 0 0,-1-1-1,26 26-15,-26 0 0,150 74 16,-75-75-1,49 26-15,-74-26 32,75 26-32,-124-50 15,99 24-15,-100-24 16,75 49-16,-74-24 31,99 49-31,-50-24 16,0-51-16,25 100 15,-50-74 1,-24 0-16,25-26 31,-26 26-31,100 49 16,-99-74-16,24 50 15,0-51-15,1 26 31,-26-25-31,1 24 0,0-24 16,-1 0-16,1 0 16,-1 0-1,51 24-15,-26 1 16,50 24-1,-25 1 1,-74-75-16,25 49 16,-25-24 15,49 74-31,-24-49 0,-26 24 15,26-24-15,-25 24 16,24 1-16,1 24 16,0-49-16,-1 49 31,-24-74-31,25 24 0,-26 1 15,1-25-15,0 24 16,25-24-16,-26 25 16,-24-1-16,50 1 31,-50-25-31,50 24 0,-26-24 15,-24 25-15,25-26 16,-25 1 0,25 25-16,-25-25 15,50 49 1,-25-49-1,-25 0-15,24 0 16,1 24-16,-25-24 16,25 0-16,0 24 15,0 1 1,-1 0-16,1 24 15,-25-24-15,50-1 0,-25 1 16,-25-1 0,24-24-16,1 25 31,-25-50-31,0 25 0,50-1 15,-50 1-15,25 25 16,-1-25 0,76 49-1,-76-49 1,1 0-16,0-1 15,0 1-15,-25-25 0,0 25 16,25-25-16,-25 0 31,24 0-31,-24 25 16,0-25-1,0 0 17,0-75-32,-124-49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623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3299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7052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82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2327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902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946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18/11/2021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18/11/2021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18/11/2021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18/11/2021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1861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2336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089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5312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4956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8145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18/11/2021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19324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165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240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9001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9291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8753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9714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3825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31252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620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18/11/2021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79498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9118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25006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94315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51408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9307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18/11/2021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18/11/2021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18/11/2021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18/11/2021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18/11/2021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06"/>
            <a:ext cx="12192000" cy="686080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6274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3829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3D, background PP đơn giản, đẹp, cute - META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77816" y="3638837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702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64"/>
          <a:stretch/>
        </p:blipFill>
        <p:spPr>
          <a:xfrm>
            <a:off x="-68094" y="4085617"/>
            <a:ext cx="12260094" cy="290807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3929974"/>
            <a:ext cx="3073940" cy="3122579"/>
          </a:xfrm>
          <a:prstGeom prst="rect">
            <a:avLst/>
          </a:prstGeom>
          <a:solidFill>
            <a:srgbClr val="F0FA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73939" y="3978614"/>
            <a:ext cx="4328809" cy="1527243"/>
          </a:xfrm>
          <a:prstGeom prst="rect">
            <a:avLst/>
          </a:prstGeom>
          <a:solidFill>
            <a:srgbClr val="F0FA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402749" y="3978614"/>
            <a:ext cx="4789252" cy="1527243"/>
          </a:xfrm>
          <a:prstGeom prst="rect">
            <a:avLst/>
          </a:prstGeom>
          <a:solidFill>
            <a:srgbClr val="F0FA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13496" y="5486154"/>
            <a:ext cx="9578504" cy="1527243"/>
          </a:xfrm>
          <a:prstGeom prst="rect">
            <a:avLst/>
          </a:prstGeom>
          <a:solidFill>
            <a:srgbClr val="F0FA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762016" y="2912032"/>
            <a:ext cx="6939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64585" y="1803235"/>
            <a:ext cx="817123" cy="98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19473" y="1696054"/>
            <a:ext cx="564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+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68047" y="2922767"/>
            <a:ext cx="6939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827427" y="2528598"/>
            <a:ext cx="45719" cy="97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97170" y="290206"/>
            <a:ext cx="6926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dọc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9510" y="1207973"/>
            <a:ext cx="7449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5509510" y="2932771"/>
            <a:ext cx="613787" cy="8334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6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2" grpId="0"/>
      <p:bldP spid="14" grpId="0"/>
      <p:bldP spid="15" grpId="0"/>
      <p:bldP spid="16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268549" y="226760"/>
            <a:ext cx="7474726" cy="99256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Ghi</a:t>
            </a:r>
            <a:r>
              <a:rPr lang="en-US" altLang="zh-CN" sz="6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nhớ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405181" y="1778887"/>
            <a:ext cx="11304597" cy="2777673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zh-CN" sz="4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Đặt</a:t>
            </a:r>
            <a:r>
              <a:rPr lang="en-US" altLang="zh-CN" sz="44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tính</a:t>
            </a:r>
            <a:r>
              <a:rPr lang="en-US" altLang="zh-CN" sz="44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: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Viết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số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hạng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thứ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hai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bên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dưới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số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hạng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thứ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nhất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sao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cho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chục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thẳng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chục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,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đơn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vị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thẳng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đơn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vị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</a:t>
            </a:r>
            <a:endParaRPr kumimoji="0" lang="en-US" altLang="zh-CN" sz="4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Tính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: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Từ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phải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sang </a:t>
            </a:r>
            <a:r>
              <a:rPr lang="en-US" altLang="zh-CN" sz="4400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rái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, 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nhớ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1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sang 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cột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chục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23003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2192000" cy="389823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xt Box 3"/>
          <p:cNvSpPr txBox="1"/>
          <p:nvPr/>
        </p:nvSpPr>
        <p:spPr>
          <a:xfrm>
            <a:off x="2346977" y="3004320"/>
            <a:ext cx="64822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3"/>
          <p:cNvSpPr txBox="1"/>
          <p:nvPr/>
        </p:nvSpPr>
        <p:spPr>
          <a:xfrm>
            <a:off x="2026297" y="2995419"/>
            <a:ext cx="5667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3"/>
          <p:cNvSpPr txBox="1"/>
          <p:nvPr/>
        </p:nvSpPr>
        <p:spPr>
          <a:xfrm>
            <a:off x="5362613" y="3013221"/>
            <a:ext cx="64822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3"/>
          <p:cNvSpPr txBox="1"/>
          <p:nvPr/>
        </p:nvSpPr>
        <p:spPr>
          <a:xfrm>
            <a:off x="5014637" y="3004320"/>
            <a:ext cx="5667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3"/>
          <p:cNvSpPr txBox="1"/>
          <p:nvPr/>
        </p:nvSpPr>
        <p:spPr>
          <a:xfrm>
            <a:off x="8283154" y="3022122"/>
            <a:ext cx="64822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3"/>
          <p:cNvSpPr txBox="1"/>
          <p:nvPr/>
        </p:nvSpPr>
        <p:spPr>
          <a:xfrm>
            <a:off x="7921530" y="3013221"/>
            <a:ext cx="5667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3"/>
          <p:cNvSpPr txBox="1"/>
          <p:nvPr/>
        </p:nvSpPr>
        <p:spPr>
          <a:xfrm>
            <a:off x="11257847" y="3004320"/>
            <a:ext cx="64822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3"/>
          <p:cNvSpPr txBox="1"/>
          <p:nvPr/>
        </p:nvSpPr>
        <p:spPr>
          <a:xfrm>
            <a:off x="10882575" y="2995419"/>
            <a:ext cx="5667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2080694" y="3258764"/>
            <a:ext cx="96506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</a:p>
          <a:p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endParaRPr lang="en-US" sz="4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674929" y="3638896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+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4791849" y="3254537"/>
            <a:ext cx="7757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58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</a:p>
          <a:p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4314964" y="3537296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+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7226439" y="3244811"/>
            <a:ext cx="9723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  <a:p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6870839" y="3600796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+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9353984" y="3244811"/>
            <a:ext cx="95733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  <a:p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8938059" y="3638896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+</a:t>
            </a:r>
          </a:p>
        </p:txBody>
      </p:sp>
      <p:sp>
        <p:nvSpPr>
          <p:cNvPr id="13" name="Text Box 3"/>
          <p:cNvSpPr txBox="1"/>
          <p:nvPr/>
        </p:nvSpPr>
        <p:spPr>
          <a:xfrm>
            <a:off x="2034840" y="4985342"/>
            <a:ext cx="866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</a:t>
            </a:r>
          </a:p>
        </p:txBody>
      </p:sp>
      <p:sp>
        <p:nvSpPr>
          <p:cNvPr id="19" name="Text Box 3"/>
          <p:cNvSpPr txBox="1"/>
          <p:nvPr/>
        </p:nvSpPr>
        <p:spPr>
          <a:xfrm>
            <a:off x="4647202" y="4985342"/>
            <a:ext cx="866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</a:t>
            </a:r>
          </a:p>
        </p:txBody>
      </p:sp>
      <p:sp>
        <p:nvSpPr>
          <p:cNvPr id="20" name="Text Box 3"/>
          <p:cNvSpPr txBox="1"/>
          <p:nvPr/>
        </p:nvSpPr>
        <p:spPr>
          <a:xfrm>
            <a:off x="7172318" y="4985342"/>
            <a:ext cx="866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</a:p>
        </p:txBody>
      </p:sp>
      <p:sp>
        <p:nvSpPr>
          <p:cNvPr id="21" name="Text Box 3"/>
          <p:cNvSpPr txBox="1"/>
          <p:nvPr/>
        </p:nvSpPr>
        <p:spPr>
          <a:xfrm>
            <a:off x="9260816" y="4987664"/>
            <a:ext cx="866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280"/>
            <a:ext cx="12192000" cy="32820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4" grpId="2"/>
      <p:bldP spid="5" grpId="1"/>
      <p:bldP spid="5" grpId="2"/>
      <p:bldP spid="6" grpId="1"/>
      <p:bldP spid="6" grpId="2"/>
      <p:bldP spid="14" grpId="1"/>
      <p:bldP spid="14" grpId="2"/>
      <p:bldP spid="15" grpId="1"/>
      <p:bldP spid="15" grpId="2"/>
      <p:bldP spid="16" grpId="1"/>
      <p:bldP spid="16" grpId="2"/>
      <p:bldP spid="17" grpId="1"/>
      <p:bldP spid="17" grpId="2"/>
      <p:bldP spid="18" grpId="1"/>
      <p:bldP spid="18" grpId="2"/>
      <p:bldP spid="13" grpId="0"/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798062" y="1036080"/>
            <a:ext cx="7474726" cy="99256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kumimoji="0" lang="en-US" altLang="zh-CN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60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773672" y="2348472"/>
            <a:ext cx="9963972" cy="2100565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Nhớ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cách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đặt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tính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, 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tính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lại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các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có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lời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văn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đã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học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liên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quan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đến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phép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cộng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 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34051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TextBox 9"/>
          <p:cNvSpPr txBox="1">
            <a:spLocks noChangeArrowheads="1"/>
          </p:cNvSpPr>
          <p:nvPr/>
        </p:nvSpPr>
        <p:spPr bwMode="auto">
          <a:xfrm>
            <a:off x="3740150" y="3973513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>
                <a:solidFill>
                  <a:schemeClr val="bg1"/>
                </a:solidFill>
                <a:latin typeface="UTM Avo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2211241795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4" y="-9184"/>
            <a:ext cx="12201053" cy="686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37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777170" y="1939374"/>
            <a:ext cx="5791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087" y="2845269"/>
            <a:ext cx="1140481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i="0" u="none" strike="noStrike" kern="1200" cap="none" spc="100" normalizeH="0" baseline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sz="48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kumimoji="0" lang="en-US" sz="4800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4800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4800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kumimoji="0" lang="en-US" sz="48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t</a:t>
            </a:r>
            <a:r>
              <a:rPr lang="en-US" sz="4800" spc="100" baseline="0" dirty="0" err="1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4800" spc="100" baseline="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spc="100" baseline="0" dirty="0" err="1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800" spc="100" dirty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800" spc="10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i="0" u="none" strike="noStrike" kern="1200" cap="none" spc="100" normalizeH="0" baseline="0" noProof="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4800" i="0" u="none" strike="noStrike" kern="1200" cap="none" spc="100" normalizeH="0" baseline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kumimoji="0" lang="en-US" sz="4800" i="0" u="none" strike="noStrike" kern="1200" cap="none" spc="100" normalizeH="0" baseline="0" noProof="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58)</a:t>
            </a:r>
            <a:endParaRPr kumimoji="0" lang="en-US" sz="48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538257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922692" y="1358310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6702" y="2334407"/>
            <a:ext cx="102193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cộng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nhớ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phạm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 100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37 + 25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cộng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nhớ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phạm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 20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kiến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quyết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huống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gắn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tế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triển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lực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91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Kết nối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89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69278" y="1313232"/>
            <a:ext cx="2140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7 + 5 = </a:t>
            </a:r>
            <a:endParaRPr lang="en-US" sz="4800" b="1">
              <a:solidFill>
                <a:srgbClr val="7030A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99635" y="1335875"/>
            <a:ext cx="1050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4800" b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55625" y="2472468"/>
            <a:ext cx="2791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37 + 25 = </a:t>
            </a:r>
            <a:endParaRPr lang="en-US" sz="4800" b="1" dirty="0">
              <a:solidFill>
                <a:srgbClr val="7030A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93107" y="2472468"/>
            <a:ext cx="1050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b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10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408904" y="2186823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Khám phá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30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4313160" y="3250440"/>
              <a:ext cx="5581440" cy="28310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03800" y="3241080"/>
                <a:ext cx="5600160" cy="284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143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7" y="-1"/>
            <a:ext cx="11898221" cy="6858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6383" y="1099226"/>
            <a:ext cx="3161489" cy="324903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6382" y="4348264"/>
            <a:ext cx="3161489" cy="250973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134254" y="1128409"/>
            <a:ext cx="3531141" cy="575877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151779" y="1099226"/>
            <a:ext cx="3531141" cy="575877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449438" y="2120630"/>
            <a:ext cx="535022" cy="39202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593404" y="2266544"/>
            <a:ext cx="544749" cy="392024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312213" y="2070644"/>
            <a:ext cx="750068" cy="398833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4" grpId="0" animBg="1"/>
      <p:bldP spid="12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3190542"/>
  <p:tag name="VIOLETTITLE" val="29- Phép cộng, (có nhớ) trong phạm vi 100"/>
  <p:tag name="VIOLETLESSON" val="-1"/>
  <p:tag name="VIOLETCATID" val="8572180"/>
  <p:tag name="VIOLETSUBJECT" val="Toán học 2"/>
  <p:tag name="VIOLETAUTHORID" val="28144"/>
  <p:tag name="VIOLETAUTHORNAME" val="Mai Hoàng Sanh"/>
  <p:tag name="VIOLETAUTHORAVATAR" val="0/28/144/0-avatar.jpg"/>
  <p:tag name="VIOLETAUTHORADDRESS" val=" - "/>
  <p:tag name="VIOLETAUTHORHOMEPAGE" val="https://hoangsanhvn.violet.vn"/>
  <p:tag name="VIOLETDATE" val="2021-09-29 19:09:56"/>
  <p:tag name="VIOLETHIT" val="198"/>
  <p:tag name="VIOLETLIKE" val="0"/>
</p:tagLst>
</file>

<file path=ppt/theme/theme1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694</TotalTime>
  <Words>225</Words>
  <Application>Microsoft Office PowerPoint</Application>
  <PresentationFormat>Widescreen</PresentationFormat>
  <Paragraphs>66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微软雅黑</vt:lpstr>
      <vt:lpstr>SimSun</vt:lpstr>
      <vt:lpstr>SimSun</vt:lpstr>
      <vt:lpstr>Arial</vt:lpstr>
      <vt:lpstr>Calibri</vt:lpstr>
      <vt:lpstr>Calibri Light</vt:lpstr>
      <vt:lpstr>inpin heiti</vt:lpstr>
      <vt:lpstr>ITC Avant Garde Std Bk</vt:lpstr>
      <vt:lpstr>Tahoma</vt:lpstr>
      <vt:lpstr>Times New Roman</vt:lpstr>
      <vt:lpstr>UTM Avo</vt:lpstr>
      <vt:lpstr>3_Office Theme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Administrator</dc:creator>
  <cp:lastModifiedBy>Admin</cp:lastModifiedBy>
  <cp:revision>42</cp:revision>
  <dcterms:created xsi:type="dcterms:W3CDTF">2021-05-14T04:27:00Z</dcterms:created>
  <dcterms:modified xsi:type="dcterms:W3CDTF">2021-11-18T01:54:58Z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