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694" r:id="rId5"/>
  </p:sldMasterIdLst>
  <p:notesMasterIdLst>
    <p:notesMasterId r:id="rId26"/>
  </p:notesMasterIdLst>
  <p:sldIdLst>
    <p:sldId id="1546" r:id="rId6"/>
    <p:sldId id="1519" r:id="rId7"/>
    <p:sldId id="1543" r:id="rId8"/>
    <p:sldId id="1521" r:id="rId9"/>
    <p:sldId id="259" r:id="rId10"/>
    <p:sldId id="310" r:id="rId11"/>
    <p:sldId id="1547" r:id="rId12"/>
    <p:sldId id="299" r:id="rId13"/>
    <p:sldId id="1549" r:id="rId14"/>
    <p:sldId id="1563" r:id="rId15"/>
    <p:sldId id="1564" r:id="rId16"/>
    <p:sldId id="381" r:id="rId17"/>
    <p:sldId id="1553" r:id="rId18"/>
    <p:sldId id="1554" r:id="rId19"/>
    <p:sldId id="1559" r:id="rId20"/>
    <p:sldId id="1560" r:id="rId21"/>
    <p:sldId id="1561" r:id="rId22"/>
    <p:sldId id="1562" r:id="rId23"/>
    <p:sldId id="1565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C7934-A5CB-44B7-ABDA-1222D4442072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967ED-E2E1-457D-8ABE-B239EE01E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4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436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9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30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7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4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5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4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9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0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4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6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64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90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1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10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2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89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2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6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1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1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1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51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3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5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463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4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231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990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872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780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090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466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5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52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23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9090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0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0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471" y="5013538"/>
            <a:ext cx="1301125" cy="12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4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979" y="367397"/>
            <a:ext cx="1301125" cy="12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6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3829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3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9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5" Type="http://schemas.openxmlformats.org/officeDocument/2006/relationships/image" Target="../media/image47.sv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5" Type="http://schemas.openxmlformats.org/officeDocument/2006/relationships/image" Target="../media/image47.sv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facebook.com/groups/514479210372531/?ref=share_group_lin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60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983226" y="288206"/>
            <a:ext cx="4316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906718"/>
                <a:ext cx="11543070" cy="13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4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không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cùng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chia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hết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một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tự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nhiên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lớn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hơn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1,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nên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không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thể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gọn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nữa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 Ta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nói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rằng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906718"/>
                <a:ext cx="11543070" cy="1368516"/>
              </a:xfrm>
              <a:prstGeom prst="rect">
                <a:avLst/>
              </a:prstGeom>
              <a:blipFill>
                <a:blip r:embed="rId3"/>
                <a:stretch>
                  <a:fillRect l="-1214" t="-5804" r="-158" b="-5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AF43E9-591B-0A5F-BDCB-F73934E09795}"/>
                  </a:ext>
                </a:extLst>
              </p:cNvPr>
              <p:cNvSpPr txBox="1"/>
              <p:nvPr/>
            </p:nvSpPr>
            <p:spPr>
              <a:xfrm>
                <a:off x="648930" y="2420886"/>
                <a:ext cx="11543070" cy="87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AF43E9-591B-0A5F-BDCB-F73934E09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2420886"/>
                <a:ext cx="11543070" cy="876074"/>
              </a:xfrm>
              <a:prstGeom prst="rect">
                <a:avLst/>
              </a:prstGeom>
              <a:blipFill>
                <a:blip r:embed="rId4"/>
                <a:stretch>
                  <a:fillRect l="-1214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6C1F42-A88E-73D8-8D91-AD78FB6697F5}"/>
                  </a:ext>
                </a:extLst>
              </p:cNvPr>
              <p:cNvSpPr txBox="1"/>
              <p:nvPr/>
            </p:nvSpPr>
            <p:spPr>
              <a:xfrm>
                <a:off x="648930" y="3531931"/>
                <a:ext cx="11543070" cy="87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đã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gọn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thành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6C1F42-A88E-73D8-8D91-AD78FB669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3531931"/>
                <a:ext cx="11543070" cy="876074"/>
              </a:xfrm>
              <a:prstGeom prst="rect">
                <a:avLst/>
              </a:prstGeom>
              <a:blipFill>
                <a:blip r:embed="rId5"/>
                <a:stretch>
                  <a:fillRect l="-1214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4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983226" y="288206"/>
            <a:ext cx="7170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23F36-BC96-8716-62D1-CA6CFA5591B2}"/>
              </a:ext>
            </a:extLst>
          </p:cNvPr>
          <p:cNvSpPr/>
          <p:nvPr/>
        </p:nvSpPr>
        <p:spPr>
          <a:xfrm>
            <a:off x="419100" y="1314450"/>
            <a:ext cx="11268075" cy="16478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14DB41-13CF-33BC-6415-826E6D745EF7}"/>
                  </a:ext>
                </a:extLst>
              </p:cNvPr>
              <p:cNvSpPr txBox="1"/>
              <p:nvPr/>
            </p:nvSpPr>
            <p:spPr>
              <a:xfrm>
                <a:off x="648930" y="3163836"/>
                <a:ext cx="11543070" cy="886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3200" i="0" noProof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í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ụ: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ú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ọ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14DB41-13CF-33BC-6415-826E6D745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3163836"/>
                <a:ext cx="11543070" cy="886076"/>
              </a:xfrm>
              <a:prstGeom prst="rect">
                <a:avLst/>
              </a:prstGeom>
              <a:blipFill>
                <a:blip r:embed="rId3"/>
                <a:stretch>
                  <a:fillRect l="-1214" b="-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0A7BBB-068F-CEBD-2401-EDA12F70CE9D}"/>
                  </a:ext>
                </a:extLst>
              </p:cNvPr>
              <p:cNvSpPr txBox="1"/>
              <p:nvPr/>
            </p:nvSpPr>
            <p:spPr>
              <a:xfrm>
                <a:off x="753705" y="4259211"/>
                <a:ext cx="115430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th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15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25 đề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chia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ế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cho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5.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Do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đó: </m:t>
                    </m:r>
                  </m:oMath>
                </a14:m>
                <a:endPara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0A7BBB-068F-CEBD-2401-EDA12F70C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05" y="4259211"/>
                <a:ext cx="11543070" cy="584775"/>
              </a:xfrm>
              <a:prstGeom prst="rect">
                <a:avLst/>
              </a:prstGeom>
              <a:blipFill>
                <a:blip r:embed="rId4"/>
                <a:stretch>
                  <a:fillRect l="-121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D3A3D2-527C-3E4B-FE25-FFB563403F83}"/>
                  </a:ext>
                </a:extLst>
              </p:cNvPr>
              <p:cNvSpPr txBox="1"/>
              <p:nvPr/>
            </p:nvSpPr>
            <p:spPr>
              <a:xfrm>
                <a:off x="3552825" y="5125677"/>
                <a:ext cx="3438525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15 :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25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: 5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D3A3D2-527C-3E4B-FE25-FFB563403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825" y="5125677"/>
                <a:ext cx="3438525" cy="997774"/>
              </a:xfrm>
              <a:prstGeom prst="rect">
                <a:avLst/>
              </a:prstGeom>
              <a:blipFill>
                <a:blip r:embed="rId5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3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D5518-0B3E-3384-FDEB-9602C428B5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5351" y="2694348"/>
            <a:ext cx="72060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83408" y="60956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E6862-457F-0011-215E-5A9156A1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818898"/>
            <a:ext cx="11182350" cy="1173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559791-0472-D201-4771-5C3EB4E3C256}"/>
                  </a:ext>
                </a:extLst>
              </p:cNvPr>
              <p:cNvSpPr txBox="1"/>
              <p:nvPr/>
            </p:nvSpPr>
            <p:spPr>
              <a:xfrm>
                <a:off x="0" y="2886075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 : 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559791-0472-D201-4771-5C3EB4E3C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86075"/>
                <a:ext cx="2190750" cy="10200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C449D2-0F5D-2BD9-FAB5-1284DF463B40}"/>
                  </a:ext>
                </a:extLst>
              </p:cNvPr>
              <p:cNvSpPr txBox="1"/>
              <p:nvPr/>
            </p:nvSpPr>
            <p:spPr>
              <a:xfrm>
                <a:off x="-323850" y="4019550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C449D2-0F5D-2BD9-FAB5-1284DF463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3850" y="4019550"/>
                <a:ext cx="2190750" cy="10168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F018AA-595A-A442-D9E3-8A17AAB4540C}"/>
                  </a:ext>
                </a:extLst>
              </p:cNvPr>
              <p:cNvSpPr txBox="1"/>
              <p:nvPr/>
            </p:nvSpPr>
            <p:spPr>
              <a:xfrm>
                <a:off x="3409950" y="2819400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 :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 : 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F018AA-595A-A442-D9E3-8A17AAB45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950" y="2819400"/>
                <a:ext cx="2190750" cy="10168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652E90-6920-2073-A37D-DA6AF0CCABD6}"/>
                  </a:ext>
                </a:extLst>
              </p:cNvPr>
              <p:cNvSpPr txBox="1"/>
              <p:nvPr/>
            </p:nvSpPr>
            <p:spPr>
              <a:xfrm>
                <a:off x="3200400" y="3952875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652E90-6920-2073-A37D-DA6AF0CCA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952875"/>
                <a:ext cx="2190750" cy="10168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A6E037-42CE-82F3-107A-CBE02496219C}"/>
                  </a:ext>
                </a:extLst>
              </p:cNvPr>
              <p:cNvSpPr txBox="1"/>
              <p:nvPr/>
            </p:nvSpPr>
            <p:spPr>
              <a:xfrm>
                <a:off x="6819900" y="2781300"/>
                <a:ext cx="2190750" cy="102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A6E037-42CE-82F3-107A-CBE024962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900" y="2781300"/>
                <a:ext cx="2190750" cy="10298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668E608-5B1F-EB36-4207-644A0ED3B027}"/>
                  </a:ext>
                </a:extLst>
              </p:cNvPr>
              <p:cNvSpPr txBox="1"/>
              <p:nvPr/>
            </p:nvSpPr>
            <p:spPr>
              <a:xfrm>
                <a:off x="6610350" y="3914775"/>
                <a:ext cx="2190750" cy="105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668E608-5B1F-EB36-4207-644A0ED3B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350" y="3914775"/>
                <a:ext cx="2190750" cy="10567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807F3E-6110-2A3A-C6AF-7D66EAA60B9B}"/>
                  </a:ext>
                </a:extLst>
              </p:cNvPr>
              <p:cNvSpPr txBox="1"/>
              <p:nvPr/>
            </p:nvSpPr>
            <p:spPr>
              <a:xfrm>
                <a:off x="10001250" y="2733675"/>
                <a:ext cx="2190750" cy="102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807F3E-6110-2A3A-C6AF-7D66EAA60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50" y="2733675"/>
                <a:ext cx="2190750" cy="10298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271A5D-B5D3-F3B5-8DFD-5CDBB09D89BC}"/>
                  </a:ext>
                </a:extLst>
              </p:cNvPr>
              <p:cNvSpPr txBox="1"/>
              <p:nvPr/>
            </p:nvSpPr>
            <p:spPr>
              <a:xfrm>
                <a:off x="9791700" y="3867150"/>
                <a:ext cx="2190750" cy="105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271A5D-B5D3-F3B5-8DFD-5CDBB09D8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1700" y="3867150"/>
                <a:ext cx="2190750" cy="10567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1" grpId="0"/>
      <p:bldP spid="15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 gọn các phân số sau về phân số tối giản: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80528" y="48064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8A90A-B9E0-F19B-239E-A281CA6BE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820635"/>
            <a:ext cx="11468100" cy="993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B4215B-5C29-6919-ED96-CB49AB7CC556}"/>
                  </a:ext>
                </a:extLst>
              </p:cNvPr>
              <p:cNvSpPr txBox="1"/>
              <p:nvPr/>
            </p:nvSpPr>
            <p:spPr>
              <a:xfrm>
                <a:off x="104775" y="2828925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B4215B-5C29-6919-ED96-CB49AB7CC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" y="2828925"/>
                <a:ext cx="2190750" cy="10200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837171-970C-D84E-E5A7-C841D52FA781}"/>
                  </a:ext>
                </a:extLst>
              </p:cNvPr>
              <p:cNvSpPr txBox="1"/>
              <p:nvPr/>
            </p:nvSpPr>
            <p:spPr>
              <a:xfrm>
                <a:off x="-219075" y="3962400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837171-970C-D84E-E5A7-C841D52FA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9075" y="3962400"/>
                <a:ext cx="2190750" cy="10168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E42BB8-96D8-78D3-E23E-F05B129DC95A}"/>
                  </a:ext>
                </a:extLst>
              </p:cNvPr>
              <p:cNvSpPr txBox="1"/>
              <p:nvPr/>
            </p:nvSpPr>
            <p:spPr>
              <a:xfrm>
                <a:off x="3571875" y="2714625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10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30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E42BB8-96D8-78D3-E23E-F05B129DC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5" y="2714625"/>
                <a:ext cx="2190750" cy="10200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BFCBA3-339F-86C2-0CFC-CDED404140FB}"/>
                  </a:ext>
                </a:extLst>
              </p:cNvPr>
              <p:cNvSpPr txBox="1"/>
              <p:nvPr/>
            </p:nvSpPr>
            <p:spPr>
              <a:xfrm>
                <a:off x="3248025" y="3848100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BFCBA3-339F-86C2-0CFC-CDED40414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025" y="3848100"/>
                <a:ext cx="2190750" cy="10168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FFA274-AD41-2632-20E6-C2D953CF34AD}"/>
                  </a:ext>
                </a:extLst>
              </p:cNvPr>
              <p:cNvSpPr txBox="1"/>
              <p:nvPr/>
            </p:nvSpPr>
            <p:spPr>
              <a:xfrm>
                <a:off x="7048500" y="2733675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FFA274-AD41-2632-20E6-C2D953CF3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2733675"/>
                <a:ext cx="2190750" cy="10200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C8872F-9728-35BB-4D26-302AF607D51C}"/>
                  </a:ext>
                </a:extLst>
              </p:cNvPr>
              <p:cNvSpPr txBox="1"/>
              <p:nvPr/>
            </p:nvSpPr>
            <p:spPr>
              <a:xfrm>
                <a:off x="6724650" y="3867150"/>
                <a:ext cx="2190750" cy="1018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C8872F-9728-35BB-4D26-302AF607D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650" y="3867150"/>
                <a:ext cx="2190750" cy="1018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0EB65A-5F8C-9A07-7D8A-3D11A412053D}"/>
                  </a:ext>
                </a:extLst>
              </p:cNvPr>
              <p:cNvSpPr txBox="1"/>
              <p:nvPr/>
            </p:nvSpPr>
            <p:spPr>
              <a:xfrm>
                <a:off x="10001250" y="2762250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20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28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0EB65A-5F8C-9A07-7D8A-3D11A4120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50" y="2762250"/>
                <a:ext cx="2190750" cy="10200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1896D3-33BB-0176-3084-990CC4CC1153}"/>
                  </a:ext>
                </a:extLst>
              </p:cNvPr>
              <p:cNvSpPr txBox="1"/>
              <p:nvPr/>
            </p:nvSpPr>
            <p:spPr>
              <a:xfrm>
                <a:off x="9677400" y="3895725"/>
                <a:ext cx="219075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1896D3-33BB-0176-3084-990CC4CC1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3895725"/>
                <a:ext cx="2190750" cy="1059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4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E6D96-2856-136B-0D90-46B5CCD0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3" y="3379241"/>
            <a:ext cx="2318815" cy="3031846"/>
          </a:xfrm>
          <a:prstGeom prst="rect">
            <a:avLst/>
          </a:prstGeom>
        </p:spPr>
      </p:pic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0FD55A9-E7EC-6616-932D-590220B0E132}"/>
              </a:ext>
            </a:extLst>
          </p:cNvPr>
          <p:cNvSpPr/>
          <p:nvPr/>
        </p:nvSpPr>
        <p:spPr>
          <a:xfrm>
            <a:off x="2725801" y="1052623"/>
            <a:ext cx="6673379" cy="2070625"/>
          </a:xfrm>
          <a:custGeom>
            <a:avLst/>
            <a:gdLst>
              <a:gd name="connsiteX0" fmla="*/ 0 w 4040460"/>
              <a:gd name="connsiteY0" fmla="*/ 272683 h 1636063"/>
              <a:gd name="connsiteX1" fmla="*/ 272683 w 4040460"/>
              <a:gd name="connsiteY1" fmla="*/ 0 h 1636063"/>
              <a:gd name="connsiteX2" fmla="*/ 673410 w 4040460"/>
              <a:gd name="connsiteY2" fmla="*/ 0 h 1636063"/>
              <a:gd name="connsiteX3" fmla="*/ 673410 w 4040460"/>
              <a:gd name="connsiteY3" fmla="*/ 0 h 1636063"/>
              <a:gd name="connsiteX4" fmla="*/ 1683525 w 4040460"/>
              <a:gd name="connsiteY4" fmla="*/ 0 h 1636063"/>
              <a:gd name="connsiteX5" fmla="*/ 3767777 w 4040460"/>
              <a:gd name="connsiteY5" fmla="*/ 0 h 1636063"/>
              <a:gd name="connsiteX6" fmla="*/ 4040460 w 4040460"/>
              <a:gd name="connsiteY6" fmla="*/ 272683 h 1636063"/>
              <a:gd name="connsiteX7" fmla="*/ 4040460 w 4040460"/>
              <a:gd name="connsiteY7" fmla="*/ 954370 h 1636063"/>
              <a:gd name="connsiteX8" fmla="*/ 4040460 w 4040460"/>
              <a:gd name="connsiteY8" fmla="*/ 954370 h 1636063"/>
              <a:gd name="connsiteX9" fmla="*/ 4040460 w 4040460"/>
              <a:gd name="connsiteY9" fmla="*/ 1363386 h 1636063"/>
              <a:gd name="connsiteX10" fmla="*/ 4040460 w 4040460"/>
              <a:gd name="connsiteY10" fmla="*/ 1363380 h 1636063"/>
              <a:gd name="connsiteX11" fmla="*/ 3767777 w 4040460"/>
              <a:gd name="connsiteY11" fmla="*/ 1636063 h 1636063"/>
              <a:gd name="connsiteX12" fmla="*/ 1683525 w 4040460"/>
              <a:gd name="connsiteY12" fmla="*/ 1636063 h 1636063"/>
              <a:gd name="connsiteX13" fmla="*/ 143275 w 4040460"/>
              <a:gd name="connsiteY13" fmla="*/ 2090627 h 1636063"/>
              <a:gd name="connsiteX14" fmla="*/ 673410 w 4040460"/>
              <a:gd name="connsiteY14" fmla="*/ 1636063 h 1636063"/>
              <a:gd name="connsiteX15" fmla="*/ 272683 w 4040460"/>
              <a:gd name="connsiteY15" fmla="*/ 1636063 h 1636063"/>
              <a:gd name="connsiteX16" fmla="*/ 0 w 4040460"/>
              <a:gd name="connsiteY16" fmla="*/ 1363380 h 1636063"/>
              <a:gd name="connsiteX17" fmla="*/ 0 w 4040460"/>
              <a:gd name="connsiteY17" fmla="*/ 1363386 h 1636063"/>
              <a:gd name="connsiteX18" fmla="*/ 0 w 4040460"/>
              <a:gd name="connsiteY18" fmla="*/ 954370 h 1636063"/>
              <a:gd name="connsiteX19" fmla="*/ 0 w 4040460"/>
              <a:gd name="connsiteY19" fmla="*/ 954370 h 1636063"/>
              <a:gd name="connsiteX20" fmla="*/ 0 w 4040460"/>
              <a:gd name="connsiteY20" fmla="*/ 272683 h 16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0460" h="1636063" fill="none" extrusionOk="0">
                <a:moveTo>
                  <a:pt x="0" y="272683"/>
                </a:moveTo>
                <a:cubicBezTo>
                  <a:pt x="-20281" y="130969"/>
                  <a:pt x="151600" y="3569"/>
                  <a:pt x="272683" y="0"/>
                </a:cubicBezTo>
                <a:cubicBezTo>
                  <a:pt x="465886" y="21003"/>
                  <a:pt x="629274" y="-21877"/>
                  <a:pt x="673410" y="0"/>
                </a:cubicBezTo>
                <a:lnTo>
                  <a:pt x="673410" y="0"/>
                </a:lnTo>
                <a:cubicBezTo>
                  <a:pt x="803719" y="59629"/>
                  <a:pt x="1349362" y="42978"/>
                  <a:pt x="1683525" y="0"/>
                </a:cubicBezTo>
                <a:cubicBezTo>
                  <a:pt x="2125421" y="-157665"/>
                  <a:pt x="3131807" y="-122053"/>
                  <a:pt x="3767777" y="0"/>
                </a:cubicBezTo>
                <a:cubicBezTo>
                  <a:pt x="3914650" y="-8590"/>
                  <a:pt x="4034820" y="151102"/>
                  <a:pt x="4040460" y="272683"/>
                </a:cubicBezTo>
                <a:cubicBezTo>
                  <a:pt x="3979112" y="559319"/>
                  <a:pt x="4014198" y="825469"/>
                  <a:pt x="4040460" y="954370"/>
                </a:cubicBezTo>
                <a:lnTo>
                  <a:pt x="4040460" y="954370"/>
                </a:lnTo>
                <a:cubicBezTo>
                  <a:pt x="4062097" y="1076135"/>
                  <a:pt x="4052164" y="1267451"/>
                  <a:pt x="4040460" y="1363386"/>
                </a:cubicBezTo>
                <a:lnTo>
                  <a:pt x="4040460" y="1363380"/>
                </a:lnTo>
                <a:cubicBezTo>
                  <a:pt x="4061649" y="1500579"/>
                  <a:pt x="3908208" y="1613615"/>
                  <a:pt x="3767777" y="1636063"/>
                </a:cubicBezTo>
                <a:cubicBezTo>
                  <a:pt x="3272202" y="1488994"/>
                  <a:pt x="2069932" y="1500803"/>
                  <a:pt x="1683525" y="1636063"/>
                </a:cubicBezTo>
                <a:cubicBezTo>
                  <a:pt x="1526259" y="1674061"/>
                  <a:pt x="449711" y="2009202"/>
                  <a:pt x="143275" y="2090627"/>
                </a:cubicBezTo>
                <a:cubicBezTo>
                  <a:pt x="260051" y="1993865"/>
                  <a:pt x="506664" y="1706408"/>
                  <a:pt x="673410" y="1636063"/>
                </a:cubicBezTo>
                <a:cubicBezTo>
                  <a:pt x="603548" y="1652962"/>
                  <a:pt x="346813" y="1661797"/>
                  <a:pt x="272683" y="1636063"/>
                </a:cubicBezTo>
                <a:cubicBezTo>
                  <a:pt x="138411" y="1655683"/>
                  <a:pt x="-20730" y="1523506"/>
                  <a:pt x="0" y="1363380"/>
                </a:cubicBezTo>
                <a:lnTo>
                  <a:pt x="0" y="1363386"/>
                </a:lnTo>
                <a:cubicBezTo>
                  <a:pt x="22363" y="1222654"/>
                  <a:pt x="15290" y="1112474"/>
                  <a:pt x="0" y="954370"/>
                </a:cubicBezTo>
                <a:lnTo>
                  <a:pt x="0" y="954370"/>
                </a:lnTo>
                <a:cubicBezTo>
                  <a:pt x="-58209" y="674101"/>
                  <a:pt x="30092" y="557566"/>
                  <a:pt x="0" y="272683"/>
                </a:cubicBezTo>
                <a:close/>
              </a:path>
              <a:path w="4040460" h="1636063" stroke="0" extrusionOk="0">
                <a:moveTo>
                  <a:pt x="0" y="272683"/>
                </a:moveTo>
                <a:cubicBezTo>
                  <a:pt x="26565" y="112496"/>
                  <a:pt x="142266" y="11734"/>
                  <a:pt x="272683" y="0"/>
                </a:cubicBezTo>
                <a:cubicBezTo>
                  <a:pt x="350936" y="-6460"/>
                  <a:pt x="528007" y="5627"/>
                  <a:pt x="673410" y="0"/>
                </a:cubicBezTo>
                <a:lnTo>
                  <a:pt x="673410" y="0"/>
                </a:lnTo>
                <a:cubicBezTo>
                  <a:pt x="915133" y="2346"/>
                  <a:pt x="1530226" y="64505"/>
                  <a:pt x="1683525" y="0"/>
                </a:cubicBezTo>
                <a:cubicBezTo>
                  <a:pt x="2456526" y="-50308"/>
                  <a:pt x="3167408" y="-85446"/>
                  <a:pt x="3767777" y="0"/>
                </a:cubicBezTo>
                <a:cubicBezTo>
                  <a:pt x="3930251" y="-27651"/>
                  <a:pt x="4042414" y="143110"/>
                  <a:pt x="4040460" y="272683"/>
                </a:cubicBezTo>
                <a:cubicBezTo>
                  <a:pt x="4087267" y="485883"/>
                  <a:pt x="4039104" y="830212"/>
                  <a:pt x="4040460" y="954370"/>
                </a:cubicBezTo>
                <a:lnTo>
                  <a:pt x="4040460" y="954370"/>
                </a:lnTo>
                <a:cubicBezTo>
                  <a:pt x="4028683" y="1115276"/>
                  <a:pt x="4006337" y="1291873"/>
                  <a:pt x="4040460" y="1363386"/>
                </a:cubicBezTo>
                <a:lnTo>
                  <a:pt x="4040460" y="1363380"/>
                </a:lnTo>
                <a:cubicBezTo>
                  <a:pt x="4061445" y="1508737"/>
                  <a:pt x="3917385" y="1648249"/>
                  <a:pt x="3767777" y="1636063"/>
                </a:cubicBezTo>
                <a:cubicBezTo>
                  <a:pt x="2994422" y="1684095"/>
                  <a:pt x="2129189" y="1674213"/>
                  <a:pt x="1683525" y="1636063"/>
                </a:cubicBezTo>
                <a:cubicBezTo>
                  <a:pt x="1438846" y="1649995"/>
                  <a:pt x="641014" y="2086599"/>
                  <a:pt x="143275" y="2090627"/>
                </a:cubicBezTo>
                <a:cubicBezTo>
                  <a:pt x="373618" y="1921431"/>
                  <a:pt x="549801" y="1746666"/>
                  <a:pt x="673410" y="1636063"/>
                </a:cubicBezTo>
                <a:cubicBezTo>
                  <a:pt x="498810" y="1631654"/>
                  <a:pt x="341151" y="1651705"/>
                  <a:pt x="272683" y="1636063"/>
                </a:cubicBezTo>
                <a:cubicBezTo>
                  <a:pt x="127850" y="1628877"/>
                  <a:pt x="-4993" y="1513452"/>
                  <a:pt x="0" y="1363380"/>
                </a:cubicBezTo>
                <a:lnTo>
                  <a:pt x="0" y="1363386"/>
                </a:lnTo>
                <a:cubicBezTo>
                  <a:pt x="10751" y="1252663"/>
                  <a:pt x="33378" y="1088149"/>
                  <a:pt x="0" y="954370"/>
                </a:cubicBezTo>
                <a:lnTo>
                  <a:pt x="0" y="954370"/>
                </a:lnTo>
                <a:cubicBezTo>
                  <a:pt x="31405" y="623293"/>
                  <a:pt x="48961" y="435166"/>
                  <a:pt x="0" y="27268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18538157">
                  <a:custGeom>
                    <a:avLst/>
                    <a:gdLst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673379" h="2070625" fill="none" extrusionOk="0">
                        <a:moveTo>
                          <a:pt x="0" y="345111"/>
                        </a:moveTo>
                        <a:cubicBezTo>
                          <a:pt x="-66886" y="180383"/>
                          <a:pt x="286939" y="8936"/>
                          <a:pt x="450373" y="0"/>
                        </a:cubicBezTo>
                        <a:cubicBezTo>
                          <a:pt x="771645" y="25756"/>
                          <a:pt x="1052934" y="-25819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93182" y="-13087"/>
                          <a:pt x="2253540" y="-33732"/>
                          <a:pt x="2780574" y="0"/>
                        </a:cubicBezTo>
                        <a:cubicBezTo>
                          <a:pt x="3571881" y="-147455"/>
                          <a:pt x="5229818" y="20010"/>
                          <a:pt x="6223005" y="0"/>
                        </a:cubicBezTo>
                        <a:cubicBezTo>
                          <a:pt x="6454937" y="-35424"/>
                          <a:pt x="6661234" y="205793"/>
                          <a:pt x="6673379" y="345111"/>
                        </a:cubicBezTo>
                        <a:cubicBezTo>
                          <a:pt x="6560336" y="695269"/>
                          <a:pt x="6632916" y="104180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4082" y="1356501"/>
                          <a:pt x="6702675" y="161733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37198" y="1880926"/>
                          <a:pt x="6446035" y="2022541"/>
                          <a:pt x="6223005" y="2070624"/>
                        </a:cubicBezTo>
                        <a:cubicBezTo>
                          <a:pt x="5479722" y="1796077"/>
                          <a:pt x="3372388" y="1837766"/>
                          <a:pt x="2780574" y="2070624"/>
                        </a:cubicBezTo>
                        <a:cubicBezTo>
                          <a:pt x="2452363" y="2056547"/>
                          <a:pt x="691679" y="2560917"/>
                          <a:pt x="236638" y="2645927"/>
                        </a:cubicBezTo>
                        <a:cubicBezTo>
                          <a:pt x="468012" y="2537724"/>
                          <a:pt x="836849" y="2195556"/>
                          <a:pt x="1112229" y="2070624"/>
                        </a:cubicBezTo>
                        <a:cubicBezTo>
                          <a:pt x="975761" y="2105147"/>
                          <a:pt x="576086" y="2103272"/>
                          <a:pt x="450373" y="2070624"/>
                        </a:cubicBezTo>
                        <a:cubicBezTo>
                          <a:pt x="237790" y="2106495"/>
                          <a:pt x="-42087" y="1931778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5263" y="1547018"/>
                          <a:pt x="30359" y="1399552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76719" y="851336"/>
                          <a:pt x="36965" y="685618"/>
                          <a:pt x="0" y="345111"/>
                        </a:cubicBezTo>
                        <a:close/>
                      </a:path>
                      <a:path w="6673379" h="2070625" stroke="0" extrusionOk="0">
                        <a:moveTo>
                          <a:pt x="0" y="345111"/>
                        </a:moveTo>
                        <a:cubicBezTo>
                          <a:pt x="37550" y="152880"/>
                          <a:pt x="225403" y="33690"/>
                          <a:pt x="450373" y="0"/>
                        </a:cubicBezTo>
                        <a:cubicBezTo>
                          <a:pt x="570959" y="2185"/>
                          <a:pt x="843328" y="17888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490491" y="-5740"/>
                          <a:pt x="2524248" y="88370"/>
                          <a:pt x="2780574" y="0"/>
                        </a:cubicBezTo>
                        <a:cubicBezTo>
                          <a:pt x="3884300" y="-22446"/>
                          <a:pt x="5276264" y="-175754"/>
                          <a:pt x="6223005" y="0"/>
                        </a:cubicBezTo>
                        <a:cubicBezTo>
                          <a:pt x="6461701" y="-28902"/>
                          <a:pt x="6658208" y="192065"/>
                          <a:pt x="6673379" y="345111"/>
                        </a:cubicBezTo>
                        <a:cubicBezTo>
                          <a:pt x="6720635" y="620493"/>
                          <a:pt x="6682414" y="105372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648951" y="1409936"/>
                          <a:pt x="6626089" y="163782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26353" y="1913212"/>
                          <a:pt x="6451361" y="2114896"/>
                          <a:pt x="6223005" y="2070624"/>
                        </a:cubicBezTo>
                        <a:cubicBezTo>
                          <a:pt x="4957790" y="2133461"/>
                          <a:pt x="3475141" y="2073178"/>
                          <a:pt x="2780574" y="2070624"/>
                        </a:cubicBezTo>
                        <a:cubicBezTo>
                          <a:pt x="2443460" y="2042696"/>
                          <a:pt x="1039981" y="2746117"/>
                          <a:pt x="236638" y="2645927"/>
                        </a:cubicBezTo>
                        <a:cubicBezTo>
                          <a:pt x="629638" y="2463377"/>
                          <a:pt x="908838" y="2187587"/>
                          <a:pt x="1112229" y="2070624"/>
                        </a:cubicBezTo>
                        <a:cubicBezTo>
                          <a:pt x="808087" y="2072072"/>
                          <a:pt x="551069" y="2108368"/>
                          <a:pt x="450373" y="2070624"/>
                        </a:cubicBezTo>
                        <a:cubicBezTo>
                          <a:pt x="181861" y="2085706"/>
                          <a:pt x="10623" y="1925955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15424" y="1585006"/>
                          <a:pt x="85230" y="139385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61495" y="769510"/>
                          <a:pt x="111889" y="529869"/>
                          <a:pt x="0" y="345111"/>
                        </a:cubicBezTo>
                        <a:close/>
                      </a:path>
                      <a:path w="6673379" h="2070625" fill="none" stroke="0" extrusionOk="0">
                        <a:moveTo>
                          <a:pt x="0" y="345111"/>
                        </a:moveTo>
                        <a:cubicBezTo>
                          <a:pt x="-16035" y="159453"/>
                          <a:pt x="269679" y="15732"/>
                          <a:pt x="450373" y="0"/>
                        </a:cubicBezTo>
                        <a:cubicBezTo>
                          <a:pt x="754756" y="26486"/>
                          <a:pt x="1034215" y="-30276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87933" y="55269"/>
                          <a:pt x="2218026" y="1509"/>
                          <a:pt x="2780574" y="0"/>
                        </a:cubicBezTo>
                        <a:cubicBezTo>
                          <a:pt x="3474411" y="-251213"/>
                          <a:pt x="5270268" y="-177614"/>
                          <a:pt x="6223005" y="0"/>
                        </a:cubicBezTo>
                        <a:cubicBezTo>
                          <a:pt x="6466364" y="-12683"/>
                          <a:pt x="6665273" y="204255"/>
                          <a:pt x="6673379" y="345111"/>
                        </a:cubicBezTo>
                        <a:cubicBezTo>
                          <a:pt x="6569220" y="706990"/>
                          <a:pt x="6641834" y="1045870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7361" y="1354881"/>
                          <a:pt x="6700997" y="1599133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16437" y="1897140"/>
                          <a:pt x="6451237" y="2087826"/>
                          <a:pt x="6223005" y="2070624"/>
                        </a:cubicBezTo>
                        <a:cubicBezTo>
                          <a:pt x="5439997" y="1875352"/>
                          <a:pt x="3423449" y="1969802"/>
                          <a:pt x="2780574" y="2070624"/>
                        </a:cubicBezTo>
                        <a:cubicBezTo>
                          <a:pt x="2489041" y="2095967"/>
                          <a:pt x="753170" y="2568659"/>
                          <a:pt x="236638" y="2645927"/>
                        </a:cubicBezTo>
                        <a:cubicBezTo>
                          <a:pt x="385003" y="2499049"/>
                          <a:pt x="868455" y="2178120"/>
                          <a:pt x="1112229" y="2070624"/>
                        </a:cubicBezTo>
                        <a:cubicBezTo>
                          <a:pt x="987931" y="2076226"/>
                          <a:pt x="553636" y="2090420"/>
                          <a:pt x="450373" y="2070624"/>
                        </a:cubicBezTo>
                        <a:cubicBezTo>
                          <a:pt x="232154" y="2091031"/>
                          <a:pt x="-47292" y="1926793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3762" y="1538643"/>
                          <a:pt x="23319" y="139628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104428" y="831175"/>
                          <a:pt x="84605" y="719475"/>
                          <a:pt x="0" y="34511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93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Hiền Trần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tạo</a:t>
            </a:r>
            <a:r>
              <a:rPr lang="vi-VN" sz="3600" dirty="0" smtClean="0">
                <a:latin typeface="Calibri" panose="020F0502020204030204"/>
              </a:rPr>
              <a:t>, KNTT, Cánh diều-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Calibri" panose="020F0502020204030204"/>
              </a:rPr>
              <a:t>lớp</a:t>
            </a:r>
            <a:r>
              <a:rPr lang="en-GB" sz="4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4000" dirty="0" smtClean="0">
                <a:solidFill>
                  <a:srgbClr val="FF0000"/>
                </a:solidFill>
                <a:latin typeface="Calibri" panose="020F0502020204030204"/>
              </a:rPr>
              <a:t>5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chương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vi-VN" sz="3600" dirty="0" smtClean="0">
                <a:latin typeface="Calibri" panose="020F0502020204030204"/>
              </a:rPr>
              <a:t>HIỀN TRẦN 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 smtClean="0">
              <a:solidFill>
                <a:srgbClr val="00B0F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4261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8584" y="0"/>
            <a:ext cx="11418277" cy="662508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2"/>
              <p:cNvSpPr txBox="1"/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20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30</m:t>
                        </m:r>
                      </m:den>
                    </m:f>
                    <m:r>
                      <a:rPr kumimoji="0" lang="en-US" sz="6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blipFill>
                <a:blip r:embed="rId6"/>
                <a:stretch>
                  <a:fillRect l="-727" t="-866" r="-72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3"/>
          <p:cNvGrpSpPr/>
          <p:nvPr/>
        </p:nvGrpSpPr>
        <p:grpSpPr>
          <a:xfrm>
            <a:off x="820614" y="1430215"/>
            <a:ext cx="4290647" cy="2672862"/>
            <a:chOff x="-2593490" y="2201823"/>
            <a:chExt cx="1290562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2593490" y="2201823"/>
              <a:ext cx="12905628" cy="1133353"/>
              <a:chOff x="-2593490" y="2201823"/>
              <a:chExt cx="1290562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223004" y="2201823"/>
                <a:ext cx="9089134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3490" y="2345459"/>
                <a:ext cx="4937047" cy="986999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-514733" y="2582302"/>
              <a:ext cx="2638115" cy="28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330461" y="1266092"/>
            <a:ext cx="4407877" cy="2548505"/>
            <a:chOff x="-2356091" y="3100810"/>
            <a:chExt cx="13792575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356091" y="3100810"/>
              <a:ext cx="13792575" cy="1133353"/>
              <a:chOff x="-2356091" y="3100810"/>
              <a:chExt cx="13792575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347349" y="3100810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56091" y="3244536"/>
                <a:ext cx="4726529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74830" y="3408735"/>
              <a:ext cx="1745227" cy="29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E0FF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961292" y="3845170"/>
            <a:ext cx="4243754" cy="2696307"/>
            <a:chOff x="-3628483" y="4481247"/>
            <a:chExt cx="14720154" cy="1133353"/>
          </a:xfrm>
          <a:solidFill>
            <a:srgbClr val="FFEEB7"/>
          </a:solidFill>
        </p:grpSpPr>
        <p:grpSp>
          <p:nvGrpSpPr>
            <p:cNvPr id="11" name="Group 24"/>
            <p:cNvGrpSpPr/>
            <p:nvPr/>
          </p:nvGrpSpPr>
          <p:grpSpPr>
            <a:xfrm>
              <a:off x="-3628483" y="4481247"/>
              <a:ext cx="14720154" cy="1133353"/>
              <a:chOff x="-3628483" y="4481247"/>
              <a:chExt cx="14720154" cy="1133353"/>
            </a:xfrm>
            <a:grpFill/>
          </p:grpSpPr>
          <p:sp>
            <p:nvSpPr>
              <p:cNvPr id="22" name="Wave 21"/>
              <p:cNvSpPr/>
              <p:nvPr/>
            </p:nvSpPr>
            <p:spPr>
              <a:xfrm>
                <a:off x="2002535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8483" y="4577600"/>
                <a:ext cx="5998918" cy="940645"/>
              </a:xfrm>
              <a:prstGeom prst="rect">
                <a:avLst/>
              </a:prstGeom>
              <a:grpFill/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-539064" y="4825328"/>
              <a:ext cx="2653946" cy="2822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481281" y="2383636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6" name="Group 31"/>
          <p:cNvGrpSpPr/>
          <p:nvPr/>
        </p:nvGrpSpPr>
        <p:grpSpPr>
          <a:xfrm>
            <a:off x="6307013" y="3751384"/>
            <a:ext cx="4384434" cy="2625970"/>
            <a:chOff x="-3602492" y="4481247"/>
            <a:chExt cx="14694164" cy="1133353"/>
          </a:xfrm>
        </p:grpSpPr>
        <p:grpSp>
          <p:nvGrpSpPr>
            <p:cNvPr id="28" name="Group 24"/>
            <p:cNvGrpSpPr/>
            <p:nvPr/>
          </p:nvGrpSpPr>
          <p:grpSpPr>
            <a:xfrm>
              <a:off x="-3602492" y="4481247"/>
              <a:ext cx="14694164" cy="1133353"/>
              <a:chOff x="-3602492" y="4481247"/>
              <a:chExt cx="14694164" cy="1133353"/>
            </a:xfrm>
          </p:grpSpPr>
          <p:sp>
            <p:nvSpPr>
              <p:cNvPr id="33" name="Wave 32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DCC5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2492" y="4577600"/>
                <a:ext cx="5972928" cy="940645"/>
              </a:xfrm>
              <a:prstGeom prst="rect">
                <a:avLst/>
              </a:prstGeom>
            </p:spPr>
          </p:pic>
        </p:grpSp>
        <p:sp>
          <p:nvSpPr>
            <p:cNvPr id="32" name="文本框 12"/>
            <p:cNvSpPr txBox="1"/>
            <p:nvPr/>
          </p:nvSpPr>
          <p:spPr>
            <a:xfrm>
              <a:off x="-830003" y="4828614"/>
              <a:ext cx="2864896" cy="27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84"/>
              <p:cNvSpPr txBox="1"/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08317" y="0"/>
            <a:ext cx="11444377" cy="6858000"/>
          </a:xfrm>
          <a:prstGeom prst="roundRect">
            <a:avLst>
              <a:gd name="adj" fmla="val 18428"/>
            </a:avLst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微软雅黑 Light" panose="020B0502040204020203" pitchFamily="34" charset="-122"/>
                <a:cs typeface="+mn-cs"/>
              </a:rPr>
              <a:t>561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56492" y="3821722"/>
            <a:ext cx="4478216" cy="2497015"/>
            <a:chOff x="-1192586" y="1984078"/>
            <a:chExt cx="1242464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192586" y="1984078"/>
              <a:ext cx="12424648" cy="1133353"/>
              <a:chOff x="-1192586" y="1984078"/>
              <a:chExt cx="1242464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142927" y="1984078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0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2586" y="2072828"/>
                <a:ext cx="3573383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562308" y="2327312"/>
              <a:ext cx="1734302" cy="25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66338" y="1433849"/>
            <a:ext cx="4290646" cy="2411320"/>
            <a:chOff x="-1236012" y="3148183"/>
            <a:chExt cx="12327684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1236012" y="3148183"/>
              <a:ext cx="12327684" cy="1133353"/>
              <a:chOff x="-1236012" y="3148183"/>
              <a:chExt cx="12327684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9D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36012" y="3244536"/>
                <a:ext cx="3606448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82829" y="3430757"/>
              <a:ext cx="1713781" cy="2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726831" y="1383322"/>
            <a:ext cx="4407878" cy="2391507"/>
            <a:chOff x="-546283" y="4481247"/>
            <a:chExt cx="11483143" cy="1229808"/>
          </a:xfrm>
        </p:grpSpPr>
        <p:grpSp>
          <p:nvGrpSpPr>
            <p:cNvPr id="11" name="Group 24"/>
            <p:cNvGrpSpPr/>
            <p:nvPr/>
          </p:nvGrpSpPr>
          <p:grpSpPr>
            <a:xfrm>
              <a:off x="-546283" y="4481247"/>
              <a:ext cx="11483143" cy="1229808"/>
              <a:chOff x="-546283" y="4481247"/>
              <a:chExt cx="11483143" cy="1229808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1969882" y="4481247"/>
                <a:ext cx="8966978" cy="1229808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3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6283" y="4577601"/>
                <a:ext cx="2916718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980731" y="4825095"/>
              <a:ext cx="1315880" cy="30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078508" y="4812829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2" name="Group 32"/>
          <p:cNvGrpSpPr/>
          <p:nvPr/>
        </p:nvGrpSpPr>
        <p:grpSpPr>
          <a:xfrm>
            <a:off x="6260123" y="3962398"/>
            <a:ext cx="4173415" cy="2176298"/>
            <a:chOff x="-1444272" y="3148182"/>
            <a:chExt cx="12750844" cy="1133353"/>
          </a:xfrm>
        </p:grpSpPr>
        <p:grpSp>
          <p:nvGrpSpPr>
            <p:cNvPr id="14" name="Group 23"/>
            <p:cNvGrpSpPr/>
            <p:nvPr/>
          </p:nvGrpSpPr>
          <p:grpSpPr>
            <a:xfrm>
              <a:off x="-1444272" y="3148182"/>
              <a:ext cx="12750844" cy="1133353"/>
              <a:chOff x="-1444272" y="3148182"/>
              <a:chExt cx="12750844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217435" y="3148182"/>
                <a:ext cx="9089137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D9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4272" y="3244536"/>
                <a:ext cx="3814708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561475" y="3468268"/>
              <a:ext cx="1591867" cy="3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2"/>
              <p:cNvSpPr txBox="1"/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14</m:t>
                        </m:r>
                      </m:den>
                    </m:f>
                    <m:r>
                      <a:rPr kumimoji="0" lang="en-US" sz="6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blipFill>
                <a:blip r:embed="rId7"/>
                <a:stretch>
                  <a:fillRect l="-783" t="-1747" r="-671" b="-13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84"/>
              <p:cNvSpPr txBox="1"/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51692" y="224287"/>
            <a:ext cx="11558954" cy="663371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189785" y="4338252"/>
            <a:ext cx="4602044" cy="2519748"/>
            <a:chOff x="-1341350" y="2010514"/>
            <a:chExt cx="12384036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341350" y="2010514"/>
              <a:ext cx="12384036" cy="1133353"/>
              <a:chOff x="-1341350" y="2010514"/>
              <a:chExt cx="12384036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953550" y="2010514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1350" y="2144644"/>
                <a:ext cx="3722145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235982" y="2401715"/>
              <a:ext cx="2060628" cy="26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539262" y="4483808"/>
            <a:ext cx="4806462" cy="2374192"/>
            <a:chOff x="-2010488" y="3148183"/>
            <a:chExt cx="13084907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010488" y="3148183"/>
              <a:ext cx="13084907" cy="1133353"/>
              <a:chOff x="-2010488" y="3148183"/>
              <a:chExt cx="13084907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1985283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0488" y="3244536"/>
                <a:ext cx="4380923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-150380" y="3496464"/>
              <a:ext cx="2318705" cy="27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539262" y="2278217"/>
            <a:ext cx="4783015" cy="2340671"/>
            <a:chOff x="-1811654" y="4481247"/>
            <a:chExt cx="12903326" cy="1133353"/>
          </a:xfrm>
        </p:grpSpPr>
        <p:grpSp>
          <p:nvGrpSpPr>
            <p:cNvPr id="11" name="Group 24"/>
            <p:cNvGrpSpPr/>
            <p:nvPr/>
          </p:nvGrpSpPr>
          <p:grpSpPr>
            <a:xfrm>
              <a:off x="-1811654" y="4481247"/>
              <a:ext cx="12903326" cy="1133353"/>
              <a:chOff x="-1811654" y="4481247"/>
              <a:chExt cx="12903326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1654" y="4577600"/>
                <a:ext cx="4182092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275651" y="4791825"/>
              <a:ext cx="1767952" cy="28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216938" y="565526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3" name="Group 32"/>
          <p:cNvGrpSpPr/>
          <p:nvPr/>
        </p:nvGrpSpPr>
        <p:grpSpPr>
          <a:xfrm>
            <a:off x="6213231" y="2391507"/>
            <a:ext cx="4595447" cy="2344617"/>
            <a:chOff x="-1558964" y="3148183"/>
            <a:chExt cx="12650636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-1558964" y="3148183"/>
              <a:ext cx="12650636" cy="1133353"/>
              <a:chOff x="-1558964" y="3148183"/>
              <a:chExt cx="12650636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8964" y="3244536"/>
                <a:ext cx="3929399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267384" y="3473218"/>
              <a:ext cx="1833544" cy="28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文本框 12"/>
          <p:cNvSpPr txBox="1"/>
          <p:nvPr/>
        </p:nvSpPr>
        <p:spPr>
          <a:xfrm>
            <a:off x="552091" y="241540"/>
            <a:ext cx="1090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 số thích hợp điền vào chỗ trống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graphicFrame>
        <p:nvGraphicFramePr>
          <p:cNvPr id="5204" name="Object 84"/>
          <p:cNvGraphicFramePr>
            <a:graphicFrameLocks noChangeAspect="1"/>
          </p:cNvGraphicFramePr>
          <p:nvPr/>
        </p:nvGraphicFramePr>
        <p:xfrm>
          <a:off x="3133359" y="994630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8" imgW="1066680" imgH="393480" progId="Equation.3">
                  <p:embed/>
                </p:oleObj>
              </mc:Choice>
              <mc:Fallback>
                <p:oleObj name="Equation" r:id="rId8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359" y="994630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654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98756" y="43136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663429" y="142268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0669" y="1085417"/>
            <a:ext cx="4895512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7AAFE-517D-E6C8-E985-9A0F8A2A0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840" y="2495857"/>
            <a:ext cx="10150720" cy="1694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D735E3-6911-8BB1-3198-06C5949FA5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7117" y="1025959"/>
            <a:ext cx="2255716" cy="17009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5256" y="158647"/>
            <a:ext cx="9672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TRƯỜNG TIỂU HỌC ÁI MỘ A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91C39-3F74-7916-555D-0B2B2E6988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1604" y="704850"/>
            <a:ext cx="11755965" cy="1608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67805-BECB-DCBE-A64D-0956CD5FB695}"/>
              </a:ext>
            </a:extLst>
          </p:cNvPr>
          <p:cNvSpPr txBox="1"/>
          <p:nvPr/>
        </p:nvSpPr>
        <p:spPr>
          <a:xfrm>
            <a:off x="1200150" y="2255520"/>
            <a:ext cx="100469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đầu nhận biết về rút gọn phân số và phân số tối giản.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rút gọn phân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(trong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trường hợp đơn giản).</a:t>
            </a:r>
          </a:p>
        </p:txBody>
      </p:sp>
    </p:spTree>
    <p:extLst>
      <p:ext uri="{BB962C8B-B14F-4D97-AF65-F5344CB8AC3E}">
        <p14:creationId xmlns:p14="http://schemas.microsoft.com/office/powerpoint/2010/main" val="267588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11E79-1DE6-C251-DF9B-91AE0C20D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1269364"/>
            <a:ext cx="11115675" cy="368363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9B65EBB-723B-2199-6481-D0E36F3D1190}"/>
              </a:ext>
            </a:extLst>
          </p:cNvPr>
          <p:cNvSpPr/>
          <p:nvPr/>
        </p:nvSpPr>
        <p:spPr>
          <a:xfrm>
            <a:off x="7467600" y="1466850"/>
            <a:ext cx="3800475" cy="1152525"/>
          </a:xfrm>
          <a:prstGeom prst="wedgeRoundRectCallout">
            <a:avLst>
              <a:gd name="adj1" fmla="val -42637"/>
              <a:gd name="adj2" fmla="val 740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4F7237F-7D04-300D-EA94-39DF7683722F}"/>
              </a:ext>
            </a:extLst>
          </p:cNvPr>
          <p:cNvSpPr/>
          <p:nvPr/>
        </p:nvSpPr>
        <p:spPr>
          <a:xfrm>
            <a:off x="7905750" y="2895600"/>
            <a:ext cx="3800475" cy="1381125"/>
          </a:xfrm>
          <a:prstGeom prst="wedgeRoundRectCallout">
            <a:avLst>
              <a:gd name="adj1" fmla="val -42637"/>
              <a:gd name="adj2" fmla="val 740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7A96565-9149-DF4F-5D73-FEE454205D86}"/>
              </a:ext>
            </a:extLst>
          </p:cNvPr>
          <p:cNvSpPr/>
          <p:nvPr/>
        </p:nvSpPr>
        <p:spPr>
          <a:xfrm>
            <a:off x="1647825" y="3314700"/>
            <a:ext cx="2085975" cy="1381125"/>
          </a:xfrm>
          <a:prstGeom prst="wedgeRoundRectCallout">
            <a:avLst>
              <a:gd name="adj1" fmla="val 64212"/>
              <a:gd name="adj2" fmla="val 1200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983226" y="288206"/>
            <a:ext cx="2112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906718"/>
                <a:ext cx="11543070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ho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ph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n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s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Theo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í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ch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ấ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ơ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ả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ủ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a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ph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â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ố,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ta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ó: </m:t>
                    </m:r>
                  </m:oMath>
                </a14:m>
                <a:r>
                  <a:rPr kumimoji="0" lang="en-US" sz="36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906718"/>
                <a:ext cx="11543070" cy="973985"/>
              </a:xfrm>
              <a:prstGeom prst="rect">
                <a:avLst/>
              </a:prstGeom>
              <a:blipFill>
                <a:blip r:embed="rId3"/>
                <a:stretch>
                  <a:fillRect l="-158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4467225" y="1772877"/>
                <a:ext cx="3438525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 : 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12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: 3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225" y="1772877"/>
                <a:ext cx="3438525" cy="997774"/>
              </a:xfrm>
              <a:prstGeom prst="rect">
                <a:avLst/>
              </a:prstGeom>
              <a:blipFill>
                <a:blip r:embed="rId4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346CC22-0A2E-9DFC-22CA-20B8BF649A56}"/>
              </a:ext>
            </a:extLst>
          </p:cNvPr>
          <p:cNvSpPr txBox="1"/>
          <p:nvPr/>
        </p:nvSpPr>
        <p:spPr>
          <a:xfrm>
            <a:off x="450441" y="2567446"/>
            <a:ext cx="2550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A95AC0-C100-7285-8535-04551CED83AC}"/>
                  </a:ext>
                </a:extLst>
              </p:cNvPr>
              <p:cNvSpPr txBox="1"/>
              <p:nvPr/>
            </p:nvSpPr>
            <p:spPr>
              <a:xfrm>
                <a:off x="731274" y="3236039"/>
                <a:ext cx="10494399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lvl="0" indent="-571500">
                  <a:buFont typeface="Arial" panose="020B0604020202020204" pitchFamily="34" charset="0"/>
                  <a:buChar char="•"/>
                </a:pPr>
                <a:r>
                  <a:rPr kumimoji="0" lang="en-US" sz="36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Hai </a:t>
                </a:r>
                <a:r>
                  <a:rPr kumimoji="0" lang="en-US" sz="360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ằ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nhau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3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A95AC0-C100-7285-8535-04551CED8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74" y="3236039"/>
                <a:ext cx="10494399" cy="973985"/>
              </a:xfrm>
              <a:prstGeom prst="rect">
                <a:avLst/>
              </a:prstGeom>
              <a:blipFill>
                <a:blip r:embed="rId5"/>
                <a:stretch>
                  <a:fillRect l="-16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03C5A2-EE39-A352-36C3-B2ED5001A1E8}"/>
                  </a:ext>
                </a:extLst>
              </p:cNvPr>
              <p:cNvSpPr txBox="1"/>
              <p:nvPr/>
            </p:nvSpPr>
            <p:spPr>
              <a:xfrm>
                <a:off x="747251" y="4444181"/>
                <a:ext cx="11149781" cy="680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0" lang="en-US" sz="24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2400" b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ử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ẫ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đề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é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ơ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ử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ẫ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12</m:t>
                        </m:r>
                      </m:den>
                    </m:f>
                  </m:oMath>
                </a14:m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03C5A2-EE39-A352-36C3-B2ED5001A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51" y="4444181"/>
                <a:ext cx="11149781" cy="680251"/>
              </a:xfrm>
              <a:prstGeom prst="rect">
                <a:avLst/>
              </a:prstGeom>
              <a:blipFill>
                <a:blip r:embed="rId6"/>
                <a:stretch>
                  <a:fillRect l="-76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4DC7D1-61F3-B09C-DCC9-508F57CC626E}"/>
                  </a:ext>
                </a:extLst>
              </p:cNvPr>
              <p:cNvSpPr txBox="1"/>
              <p:nvPr/>
            </p:nvSpPr>
            <p:spPr>
              <a:xfrm>
                <a:off x="865237" y="5289755"/>
                <a:ext cx="11149781" cy="777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ó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ằ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đã đượ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ú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ọ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th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4DC7D1-61F3-B09C-DCC9-508F57CC6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37" y="5289755"/>
                <a:ext cx="11149781" cy="777970"/>
              </a:xfrm>
              <a:prstGeom prst="rect">
                <a:avLst/>
              </a:prstGeom>
              <a:blipFill>
                <a:blip r:embed="rId7"/>
                <a:stretch>
                  <a:fillRect l="-984" b="-8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840</Words>
  <Application>Microsoft Office PowerPoint</Application>
  <PresentationFormat>Widescreen</PresentationFormat>
  <Paragraphs>106</Paragraphs>
  <Slides>20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Arial</vt:lpstr>
      <vt:lpstr>Calibri</vt:lpstr>
      <vt:lpstr>Cambria</vt:lpstr>
      <vt:lpstr>Cambria Math</vt:lpstr>
      <vt:lpstr>等线</vt:lpstr>
      <vt:lpstr>等线 Light</vt:lpstr>
      <vt:lpstr>inpin heiti</vt:lpstr>
      <vt:lpstr>SVN-Hole Hearted</vt:lpstr>
      <vt:lpstr>Tahoma</vt:lpstr>
      <vt:lpstr>Times New Roman</vt:lpstr>
      <vt:lpstr>UTM Avo</vt:lpstr>
      <vt:lpstr>UTM Futura Extra</vt:lpstr>
      <vt:lpstr>字魂52号-阿开漫画体</vt:lpstr>
      <vt:lpstr>字魂59号-创粗黑</vt:lpstr>
      <vt:lpstr>微软雅黑 Light</vt:lpstr>
      <vt:lpstr>1_Office Theme</vt:lpstr>
      <vt:lpstr>Office 主题​​</vt:lpstr>
      <vt:lpstr>5_Office Theme</vt:lpstr>
      <vt:lpstr>2_Office Theme</vt:lpstr>
      <vt:lpstr>1_Office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21</cp:revision>
  <dcterms:created xsi:type="dcterms:W3CDTF">2023-12-28T02:51:37Z</dcterms:created>
  <dcterms:modified xsi:type="dcterms:W3CDTF">2024-01-29T07:34:22Z</dcterms:modified>
</cp:coreProperties>
</file>