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351" r:id="rId3"/>
    <p:sldId id="295" r:id="rId4"/>
    <p:sldId id="348" r:id="rId5"/>
    <p:sldId id="350" r:id="rId6"/>
    <p:sldId id="257" r:id="rId7"/>
    <p:sldId id="301" r:id="rId8"/>
    <p:sldId id="347" r:id="rId9"/>
    <p:sldId id="345" r:id="rId10"/>
    <p:sldId id="349" r:id="rId11"/>
    <p:sldId id="285" r:id="rId12"/>
    <p:sldId id="265" r:id="rId13"/>
    <p:sldId id="304" r:id="rId14"/>
    <p:sldId id="320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2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5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028387" y="3092823"/>
            <a:ext cx="5216686" cy="1186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000" b="1" dirty="0">
                <a:solidFill>
                  <a:schemeClr val="bg1"/>
                </a:solidFill>
              </a:rPr>
              <a:t>TIN </a:t>
            </a:r>
            <a:r>
              <a:rPr lang="en-US" sz="6000" b="1" dirty="0" smtClean="0">
                <a:solidFill>
                  <a:schemeClr val="bg1"/>
                </a:solidFill>
              </a:rPr>
              <a:t>3 </a:t>
            </a:r>
            <a:r>
              <a:rPr lang="en-US" sz="6000" b="1" dirty="0">
                <a:solidFill>
                  <a:schemeClr val="bg1"/>
                </a:solidFill>
              </a:rPr>
              <a:t>- TUẦN </a:t>
            </a:r>
            <a:r>
              <a:rPr lang="en-US" sz="6000" b="1" dirty="0" smtClean="0">
                <a:solidFill>
                  <a:schemeClr val="bg1"/>
                </a:solidFill>
              </a:rPr>
              <a:t>24</a:t>
            </a:r>
            <a:endParaRPr lang="en-US" sz="66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37" y="3346359"/>
            <a:ext cx="5847213" cy="351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33" y="2746996"/>
            <a:ext cx="6082166" cy="406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846" y="2797494"/>
            <a:ext cx="5918566" cy="39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2913" y="256170"/>
            <a:ext cx="11301414" cy="9694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lưu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tệp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VOI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vào thư mục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Tin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ổ đĩa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46" y="1127882"/>
            <a:ext cx="11596702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Nháy </a:t>
            </a:r>
            <a:r>
              <a:rPr lang="vi-VN" sz="2300" dirty="0">
                <a:solidFill>
                  <a:srgbClr val="3333CC"/>
                </a:solidFill>
              </a:rPr>
              <a:t>chuột vào biểu </a:t>
            </a:r>
            <a:r>
              <a:rPr lang="vi-VN" sz="2300" dirty="0" smtClean="0">
                <a:solidFill>
                  <a:srgbClr val="3333CC"/>
                </a:solidFill>
              </a:rPr>
              <a:t>tượng</a:t>
            </a:r>
            <a:r>
              <a:rPr lang="en-US" sz="2300" dirty="0" smtClean="0">
                <a:solidFill>
                  <a:srgbClr val="3333CC"/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Chọn </a:t>
            </a:r>
            <a:r>
              <a:rPr lang="vi-VN" sz="2300" dirty="0">
                <a:solidFill>
                  <a:srgbClr val="3333CC"/>
                </a:solidFill>
              </a:rPr>
              <a:t>ổ đĩa </a:t>
            </a:r>
            <a:r>
              <a:rPr lang="vi-VN" sz="2300" b="1" dirty="0">
                <a:solidFill>
                  <a:srgbClr val="3333CC"/>
                </a:solidFill>
              </a:rPr>
              <a:t>D:</a:t>
            </a:r>
            <a:r>
              <a:rPr lang="vi-VN" sz="2300" dirty="0">
                <a:solidFill>
                  <a:srgbClr val="3333CC"/>
                </a:solidFill>
              </a:rPr>
              <a:t>; nháy chuột </a:t>
            </a:r>
            <a:r>
              <a:rPr lang="vi-VN" sz="2300" dirty="0" smtClean="0">
                <a:solidFill>
                  <a:srgbClr val="3333CC"/>
                </a:solidFill>
              </a:rPr>
              <a:t>vào </a:t>
            </a:r>
            <a:r>
              <a:rPr lang="vi-VN" sz="2300" dirty="0">
                <a:solidFill>
                  <a:srgbClr val="3333CC"/>
                </a:solidFill>
              </a:rPr>
              <a:t>thư mục </a:t>
            </a:r>
            <a:r>
              <a:rPr lang="en-US" sz="2300" b="1" dirty="0" err="1" smtClean="0">
                <a:solidFill>
                  <a:srgbClr val="3333CC"/>
                </a:solidFill>
              </a:rPr>
              <a:t>Tên</a:t>
            </a:r>
            <a:r>
              <a:rPr lang="en-US" sz="2300" b="1" dirty="0" smtClean="0">
                <a:solidFill>
                  <a:srgbClr val="3333CC"/>
                </a:solidFill>
              </a:rPr>
              <a:t> </a:t>
            </a:r>
            <a:r>
              <a:rPr lang="en-US" sz="2300" b="1" dirty="0" err="1" smtClean="0">
                <a:solidFill>
                  <a:srgbClr val="3333CC"/>
                </a:solidFill>
              </a:rPr>
              <a:t>em</a:t>
            </a:r>
            <a:r>
              <a:rPr lang="vi-VN" sz="2300" dirty="0" smtClean="0">
                <a:solidFill>
                  <a:srgbClr val="3333CC"/>
                </a:solidFill>
              </a:rPr>
              <a:t>;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Open</a:t>
            </a:r>
            <a:r>
              <a:rPr lang="vi-VN" sz="2300" dirty="0">
                <a:solidFill>
                  <a:srgbClr val="3333CC"/>
                </a:solidFill>
              </a:rPr>
              <a:t>; </a:t>
            </a:r>
            <a:endParaRPr lang="en-US" sz="2300" dirty="0" smtClean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>
                <a:solidFill>
                  <a:srgbClr val="3333CC"/>
                </a:solidFill>
              </a:rPr>
              <a:t>nháy </a:t>
            </a:r>
            <a:r>
              <a:rPr lang="vi-VN" sz="2300" dirty="0" smtClean="0">
                <a:solidFill>
                  <a:srgbClr val="3333CC"/>
                </a:solidFill>
              </a:rPr>
              <a:t>chuột</a:t>
            </a:r>
            <a:r>
              <a:rPr lang="en-US" sz="2300" dirty="0" smtClean="0">
                <a:solidFill>
                  <a:srgbClr val="3333CC"/>
                </a:solidFill>
              </a:rPr>
              <a:t> </a:t>
            </a:r>
            <a:r>
              <a:rPr lang="vi-VN" sz="2300" dirty="0" smtClean="0">
                <a:solidFill>
                  <a:srgbClr val="3333CC"/>
                </a:solidFill>
              </a:rPr>
              <a:t> </a:t>
            </a:r>
            <a:r>
              <a:rPr lang="vi-VN" sz="2300" dirty="0">
                <a:solidFill>
                  <a:srgbClr val="3333CC"/>
                </a:solidFill>
              </a:rPr>
              <a:t>vào thư mục </a:t>
            </a:r>
            <a:r>
              <a:rPr lang="en-US" sz="2300" b="1" dirty="0" smtClean="0">
                <a:solidFill>
                  <a:srgbClr val="3333CC"/>
                </a:solidFill>
              </a:rPr>
              <a:t>Tin </a:t>
            </a:r>
            <a:r>
              <a:rPr lang="en-US" sz="2300" b="1" dirty="0" err="1" smtClean="0">
                <a:solidFill>
                  <a:srgbClr val="3333CC"/>
                </a:solidFill>
              </a:rPr>
              <a:t>học</a:t>
            </a:r>
            <a:r>
              <a:rPr lang="vi-VN" sz="2300" dirty="0" smtClean="0">
                <a:solidFill>
                  <a:srgbClr val="3333CC"/>
                </a:solidFill>
              </a:rPr>
              <a:t>;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Open</a:t>
            </a:r>
            <a:r>
              <a:rPr lang="vi-VN" sz="2300" dirty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461" y="1090023"/>
            <a:ext cx="673443" cy="5191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337" y="2797494"/>
            <a:ext cx="815816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Trong </a:t>
            </a:r>
            <a:r>
              <a:rPr lang="vi-VN" sz="2300" dirty="0">
                <a:solidFill>
                  <a:srgbClr val="3333CC"/>
                </a:solidFill>
              </a:rPr>
              <a:t>ô </a:t>
            </a:r>
            <a:r>
              <a:rPr lang="vi-VN" sz="2300" b="1" dirty="0">
                <a:solidFill>
                  <a:srgbClr val="3333CC"/>
                </a:solidFill>
              </a:rPr>
              <a:t>File name </a:t>
            </a:r>
            <a:r>
              <a:rPr lang="vi-VN" sz="2300" dirty="0">
                <a:solidFill>
                  <a:srgbClr val="3333CC"/>
                </a:solidFill>
              </a:rPr>
              <a:t>nhập tên tệp, ví dụ nhập CON VOI; 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     </a:t>
            </a:r>
            <a:r>
              <a:rPr lang="vi-VN" sz="2300" dirty="0" smtClean="0">
                <a:solidFill>
                  <a:srgbClr val="3333CC"/>
                </a:solidFill>
              </a:rPr>
              <a:t>Nháy </a:t>
            </a:r>
            <a:r>
              <a:rPr lang="vi-VN" sz="2300" dirty="0">
                <a:solidFill>
                  <a:srgbClr val="3333CC"/>
                </a:solidFill>
              </a:rPr>
              <a:t>chuột vào nút lệnh </a:t>
            </a:r>
            <a:r>
              <a:rPr lang="vi-VN" sz="2300" b="1" dirty="0">
                <a:solidFill>
                  <a:srgbClr val="3333CC"/>
                </a:solidFill>
              </a:rPr>
              <a:t>Save</a:t>
            </a:r>
            <a:r>
              <a:rPr lang="vi-VN" sz="2300" dirty="0">
                <a:solidFill>
                  <a:srgbClr val="3333CC"/>
                </a:solidFill>
              </a:rPr>
              <a:t>.</a:t>
            </a:r>
            <a:endParaRPr lang="en-US" sz="23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5548" y="4977138"/>
            <a:ext cx="1144965" cy="2227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42587" y="3951656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88786" y="5743622"/>
            <a:ext cx="6103214" cy="2773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959123" y="6428154"/>
            <a:ext cx="810574" cy="337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49405" y="6401975"/>
            <a:ext cx="824459" cy="2248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91750" y="4191419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8" grpId="0" animBg="1"/>
      <p:bldP spid="28" grpId="1" animBg="1"/>
      <p:bldP spid="30" grpId="0" animBg="1"/>
      <p:bldP spid="31" grpId="0" animBg="1"/>
      <p:bldP spid="29" grpId="0" animBg="1"/>
      <p:bldP spid="29" grpId="1" animBg="1"/>
      <p:bldP spid="18" grpId="0" animBg="1"/>
      <p:bldP spid="1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42925" y="1179727"/>
            <a:ext cx="11072812" cy="5143505"/>
            <a:chOff x="542926" y="1557343"/>
            <a:chExt cx="11072812" cy="5143505"/>
          </a:xfrm>
        </p:grpSpPr>
        <p:grpSp>
          <p:nvGrpSpPr>
            <p:cNvPr id="6" name="Group 5"/>
            <p:cNvGrpSpPr/>
            <p:nvPr/>
          </p:nvGrpSpPr>
          <p:grpSpPr>
            <a:xfrm>
              <a:off x="542926" y="1743074"/>
              <a:ext cx="11072812" cy="4957774"/>
              <a:chOff x="3586140" y="1621740"/>
              <a:chExt cx="9810678" cy="495777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3586140" y="1621740"/>
                <a:ext cx="9810678" cy="495777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586140" y="1690339"/>
                <a:ext cx="9640066" cy="4770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3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400" b="1" dirty="0">
                    <a:solidFill>
                      <a:srgbClr val="3333CC"/>
                    </a:solidFill>
                  </a:rPr>
                  <a:t>Em hãy thực hiện các công việc sau: </a:t>
                </a:r>
                <a:endParaRPr lang="en-US" sz="2400" b="1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 </a:t>
                </a:r>
                <a:r>
                  <a:rPr lang="vi-VN" sz="2300" dirty="0">
                    <a:solidFill>
                      <a:srgbClr val="3333CC"/>
                    </a:solidFill>
                  </a:rPr>
                  <a:t>Kích hoạt phần mềm trình chiếu </a:t>
                </a:r>
                <a:r>
                  <a:rPr lang="vi-VN" sz="2300" dirty="0">
                    <a:solidFill>
                      <a:srgbClr val="FF0000"/>
                    </a:solidFill>
                  </a:rPr>
                  <a:t>PowerPoint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 tạo trang trình chiếu theo gợi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ý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hình </a:t>
                </a:r>
                <a:r>
                  <a:rPr lang="vi-VN" sz="2300" dirty="0">
                    <a:solidFill>
                      <a:srgbClr val="3333CC"/>
                    </a:solidFill>
                  </a:rPr>
                  <a:t>23.3;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/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Lưu tệp trình chiếu với tên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là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chucnammoi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vào thư mục </a:t>
                </a:r>
                <a:r>
                  <a:rPr lang="vi-VN" sz="2300" dirty="0">
                    <a:solidFill>
                      <a:srgbClr val="FF0000"/>
                    </a:solidFill>
                  </a:rPr>
                  <a:t>Tin hoc </a:t>
                </a:r>
                <a:r>
                  <a:rPr lang="vi-VN" sz="2300" dirty="0">
                    <a:solidFill>
                      <a:srgbClr val="3333CC"/>
                    </a:solidFill>
                  </a:rPr>
                  <a:t>ở </a:t>
                </a:r>
                <a:r>
                  <a:rPr lang="en-US" sz="2300" dirty="0" err="1" smtClean="0">
                    <a:solidFill>
                      <a:srgbClr val="3333CC"/>
                    </a:solidFill>
                  </a:rPr>
                  <a:t>thư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300" dirty="0" err="1" smtClean="0">
                    <a:solidFill>
                      <a:srgbClr val="3333CC"/>
                    </a:solidFill>
                  </a:rPr>
                  <a:t>mục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300" dirty="0" err="1" smtClean="0">
                    <a:solidFill>
                      <a:srgbClr val="3333CC"/>
                    </a:solidFill>
                  </a:rPr>
                  <a:t>tên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300" dirty="0" err="1" smtClean="0">
                    <a:solidFill>
                      <a:srgbClr val="3333CC"/>
                    </a:solidFill>
                  </a:rPr>
                  <a:t>em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ổ </a:t>
                </a:r>
                <a:r>
                  <a:rPr lang="vi-VN" sz="2300" dirty="0">
                    <a:solidFill>
                      <a:srgbClr val="3333CC"/>
                    </a:solidFill>
                  </a:rPr>
                  <a:t>đĩa </a:t>
                </a:r>
                <a:r>
                  <a:rPr lang="vi-VN" sz="2300" dirty="0">
                    <a:solidFill>
                      <a:srgbClr val="FF0000"/>
                    </a:solidFill>
                  </a:rPr>
                  <a:t>D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: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4023096" y="1557343"/>
              <a:ext cx="4353220" cy="37083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1155"/>
          <a:stretch/>
        </p:blipFill>
        <p:spPr>
          <a:xfrm>
            <a:off x="3480179" y="2381955"/>
            <a:ext cx="5263771" cy="22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071688" y="1529390"/>
            <a:ext cx="7943850" cy="4714246"/>
            <a:chOff x="2028824" y="1500817"/>
            <a:chExt cx="7943850" cy="4714246"/>
          </a:xfrm>
        </p:grpSpPr>
        <p:grpSp>
          <p:nvGrpSpPr>
            <p:cNvPr id="10" name="Group 9"/>
            <p:cNvGrpSpPr/>
            <p:nvPr/>
          </p:nvGrpSpPr>
          <p:grpSpPr>
            <a:xfrm>
              <a:off x="2028824" y="1743074"/>
              <a:ext cx="7943850" cy="4471989"/>
              <a:chOff x="4902669" y="1621740"/>
              <a:chExt cx="7038370" cy="4471989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902669" y="1621740"/>
                <a:ext cx="7038370" cy="4471989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092552" y="2371297"/>
                <a:ext cx="6620625" cy="3486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500" b="1" dirty="0">
                    <a:solidFill>
                      <a:srgbClr val="FF0000"/>
                    </a:solidFill>
                  </a:rPr>
                  <a:t>Em hãy thực hiện:</a:t>
                </a:r>
                <a:r>
                  <a:rPr lang="vi-VN" sz="2500" b="1" dirty="0">
                    <a:solidFill>
                      <a:srgbClr val="3333CC"/>
                    </a:solidFill>
                  </a:rPr>
                  <a:t> </a:t>
                </a:r>
                <a:endParaRPr lang="en-US" sz="2500" b="1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Tạo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trang trình chiếu giới thiệu bản thân em gồm: </a:t>
                </a:r>
                <a:r>
                  <a:rPr lang="vi-VN" sz="2400" b="1" i="1" dirty="0">
                    <a:solidFill>
                      <a:srgbClr val="3333CC"/>
                    </a:solidFill>
                  </a:rPr>
                  <a:t>họ và tên, tuổi, sở thích</a:t>
                </a:r>
                <a:r>
                  <a:rPr lang="vi-VN" sz="2400" dirty="0">
                    <a:solidFill>
                      <a:srgbClr val="3333CC"/>
                    </a:solidFill>
                  </a:rPr>
                  <a:t>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Thực </a:t>
                </a:r>
                <a:r>
                  <a:rPr lang="vi-VN" sz="2400" dirty="0">
                    <a:solidFill>
                      <a:srgbClr val="3333CC"/>
                    </a:solidFill>
                  </a:rPr>
                  <a:t>hiện trình chiếu;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Lưu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tệp với tên của em;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Thoát </a:t>
                </a:r>
                <a:r>
                  <a:rPr lang="vi-VN" sz="2400" dirty="0">
                    <a:solidFill>
                      <a:srgbClr val="3333CC"/>
                    </a:solidFill>
                  </a:rPr>
                  <a:t>khỏi phần mềm trình chiếu. 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908792" y="1500817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300164" y="1913117"/>
            <a:ext cx="10072686" cy="3423157"/>
          </a:xfrm>
          <a:prstGeom prst="horizontalScroll">
            <a:avLst/>
          </a:prstGeom>
          <a:solidFill>
            <a:srgbClr val="3333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Mỗi khi cần trình chiếu bằng phần mềm trình chiếu PowerPoint, </a:t>
            </a:r>
            <a:r>
              <a:rPr lang="vi-VN" sz="2800" b="1" dirty="0"/>
              <a:t>em tạo tệp trình chiếu; nhập văn bản; thực hiện trình chiếu và lưu tệp</a:t>
            </a:r>
            <a:r>
              <a:rPr lang="vi-VN" sz="2800" dirty="0"/>
              <a:t>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1133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57445" y="2257922"/>
            <a:ext cx="7258051" cy="2728416"/>
            <a:chOff x="6037441" y="2784139"/>
            <a:chExt cx="7552142" cy="4484323"/>
          </a:xfrm>
        </p:grpSpPr>
        <p:sp>
          <p:nvSpPr>
            <p:cNvPr id="7" name="Rectangle 6"/>
            <p:cNvSpPr/>
            <p:nvPr/>
          </p:nvSpPr>
          <p:spPr>
            <a:xfrm>
              <a:off x="6334407" y="3402837"/>
              <a:ext cx="7072959" cy="3308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1200"/>
                </a:spcAft>
              </a:pP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thoát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khỏi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37441" y="2784139"/>
              <a:ext cx="7552142" cy="44843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1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72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 VOI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8880"/>
            <a:ext cx="10515600" cy="33908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Nang </a:t>
            </a:r>
            <a:r>
              <a:rPr lang="en-US" dirty="0" err="1"/>
              <a:t>khoang</a:t>
            </a:r>
            <a:r>
              <a:rPr lang="en-US" dirty="0"/>
              <a:t> 6000 kg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Cao </a:t>
            </a:r>
            <a:r>
              <a:rPr lang="en-US" dirty="0" err="1"/>
              <a:t>khoang</a:t>
            </a:r>
            <a:r>
              <a:rPr lang="en-US" dirty="0"/>
              <a:t> 3 m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Song </a:t>
            </a:r>
            <a:r>
              <a:rPr lang="en-US" dirty="0"/>
              <a:t>den 70 </a:t>
            </a:r>
            <a:r>
              <a:rPr lang="en-US" dirty="0" err="1"/>
              <a:t>nam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 </a:t>
            </a:r>
            <a:r>
              <a:rPr lang="en-US" dirty="0" err="1"/>
              <a:t>thuc</a:t>
            </a:r>
            <a:r>
              <a:rPr lang="en-US" dirty="0"/>
              <a:t> vat</a:t>
            </a:r>
          </a:p>
        </p:txBody>
      </p:sp>
    </p:spTree>
    <p:extLst>
      <p:ext uri="{BB962C8B-B14F-4D97-AF65-F5344CB8AC3E}">
        <p14:creationId xmlns:p14="http://schemas.microsoft.com/office/powerpoint/2010/main" val="34300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878928"/>
            <a:ext cx="8431305" cy="1874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 TRÌNH CHIẾU CỦA EM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4169" y="1137134"/>
            <a:ext cx="3785190" cy="553998"/>
            <a:chOff x="689904" y="1379897"/>
            <a:chExt cx="3785190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37464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9" name="Rectangle 28"/>
          <p:cNvSpPr/>
          <p:nvPr/>
        </p:nvSpPr>
        <p:spPr>
          <a:xfrm>
            <a:off x="727563" y="1704456"/>
            <a:ext cx="990233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3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Presentation</a:t>
            </a: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indent="-400050" algn="just">
              <a:lnSpc>
                <a:spcPct val="130000"/>
              </a:lnSpc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hiện theo hướng dẫn sau: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VOI;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subtitle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6286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Nang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kg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 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70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3" y="3700089"/>
            <a:ext cx="5317536" cy="2778107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5533693" y="3606692"/>
            <a:ext cx="3500733" cy="14643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38054" y="4130828"/>
            <a:ext cx="4193013" cy="16438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58521" y="1257783"/>
            <a:ext cx="3888606" cy="553998"/>
            <a:chOff x="689904" y="1379897"/>
            <a:chExt cx="3888606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4100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9" name="Rounded Rectangle 18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1108105" y="2033402"/>
            <a:ext cx="8093045" cy="118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lnSpc>
                <a:spcPct val="130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F5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5288" indent="-395288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</a:t>
            </a:r>
            <a:r>
              <a:rPr lang="en-US" sz="2400" dirty="0">
                <a:solidFill>
                  <a:srgbClr val="3333CC"/>
                </a:solidFill>
              </a:rPr>
              <a:t>.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01385" y="1243495"/>
            <a:ext cx="3532739" cy="553998"/>
            <a:chOff x="689904" y="1379897"/>
            <a:chExt cx="3532739" cy="553998"/>
          </a:xfrm>
        </p:grpSpPr>
        <p:grpSp>
          <p:nvGrpSpPr>
            <p:cNvPr id="20" name="Group 1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14100" y="1445277"/>
              <a:ext cx="31085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Rectangle 17"/>
          <p:cNvSpPr/>
          <p:nvPr/>
        </p:nvSpPr>
        <p:spPr>
          <a:xfrm>
            <a:off x="1742303" y="2031252"/>
            <a:ext cx="8933935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ên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  <a:endParaRPr lang="en-US" sz="28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852" y="3447778"/>
            <a:ext cx="6878797" cy="240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29696" y="3447778"/>
            <a:ext cx="3315412" cy="3581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9&quot;/&gt;&lt;/object&gt;&lt;object type=&quot;3&quot; unique_id=&quot;10005&quot;&gt;&lt;property id=&quot;20148&quot; value=&quot;5&quot;/&gt;&lt;property id=&quot;20300&quot; value=&quot;Slide 3&quot;/&gt;&lt;property id=&quot;20307&quot; value=&quot;295&quot;/&gt;&lt;/object&gt;&lt;object type=&quot;3&quot; unique_id=&quot;10006&quot;&gt;&lt;property id=&quot;20148&quot; value=&quot;5&quot;/&gt;&lt;property id=&quot;20300&quot; value=&quot;Slide 4 - &amp;quot;CON VOI&amp;quot;&quot;/&gt;&lt;property id=&quot;20307&quot; value=&quot;348&quot;/&gt;&lt;/object&gt;&lt;object type=&quot;3&quot; unique_id=&quot;10007&quot;&gt;&lt;property id=&quot;20148&quot; value=&quot;5&quot;/&gt;&lt;property id=&quot;20300&quot; value=&quot;Slide 6&quot;/&gt;&lt;property id=&quot;20307&quot; value=&quot;257&quot;/&gt;&lt;/object&gt;&lt;object type=&quot;3&quot; unique_id=&quot;10008&quot;&gt;&lt;property id=&quot;20148&quot; value=&quot;5&quot;/&gt;&lt;property id=&quot;20300&quot; value=&quot;Slide 7&quot;/&gt;&lt;property id=&quot;20307&quot; value=&quot;301&quot;/&gt;&lt;/object&gt;&lt;object type=&quot;3&quot; unique_id=&quot;10009&quot;&gt;&lt;property id=&quot;20148&quot; value=&quot;5&quot;/&gt;&lt;property id=&quot;20300&quot; value=&quot;Slide 8&quot;/&gt;&lt;property id=&quot;20307&quot; value=&quot;347&quot;/&gt;&lt;/object&gt;&lt;object type=&quot;3&quot; unique_id=&quot;10010&quot;&gt;&lt;property id=&quot;20148&quot; value=&quot;5&quot;/&gt;&lt;property id=&quot;20300&quot; value=&quot;Slide 9&quot;/&gt;&lt;property id=&quot;20307&quot; value=&quot;345&quot;/&gt;&lt;/object&gt;&lt;object type=&quot;3&quot; unique_id=&quot;10011&quot;&gt;&lt;property id=&quot;20148&quot; value=&quot;5&quot;/&gt;&lt;property id=&quot;20300&quot; value=&quot;Slide 10&quot;/&gt;&lt;property id=&quot;20307&quot; value=&quot;349&quot;/&gt;&lt;/object&gt;&lt;object type=&quot;3&quot; unique_id=&quot;10012&quot;&gt;&lt;property id=&quot;20148&quot; value=&quot;5&quot;/&gt;&lt;property id=&quot;20300&quot; value=&quot;Slide 11&quot;/&gt;&lt;property id=&quot;20307&quot; value=&quot;285&quot;/&gt;&lt;/object&gt;&lt;object type=&quot;3&quot; unique_id=&quot;10013&quot;&gt;&lt;property id=&quot;20148&quot; value=&quot;5&quot;/&gt;&lt;property id=&quot;20300&quot; value=&quot;Slide 12&quot;/&gt;&lt;property id=&quot;20307&quot; value=&quot;265&quot;/&gt;&lt;/object&gt;&lt;object type=&quot;3&quot; unique_id=&quot;10014&quot;&gt;&lt;property id=&quot;20148&quot; value=&quot;5&quot;/&gt;&lt;property id=&quot;20300&quot; value=&quot;Slide 13&quot;/&gt;&lt;property id=&quot;20307&quot; value=&quot;304&quot;/&gt;&lt;/object&gt;&lt;object type=&quot;3&quot; unique_id=&quot;10015&quot;&gt;&lt;property id=&quot;20148&quot; value=&quot;5&quot;/&gt;&lt;property id=&quot;20300&quot; value=&quot;Slide 14&quot;/&gt;&lt;property id=&quot;20307&quot; value=&quot;320&quot;/&gt;&lt;/object&gt;&lt;object type=&quot;3&quot; unique_id=&quot;10068&quot;&gt;&lt;property id=&quot;20148&quot; value=&quot;5&quot;/&gt;&lt;property id=&quot;20300&quot; value=&quot;Slide 5&quot;/&gt;&lt;property id=&quot;20307&quot; value=&quot;350&quot;/&gt;&lt;/object&gt;&lt;object type=&quot;3&quot; unique_id=&quot;10140&quot;&gt;&lt;property id=&quot;20148&quot; value=&quot;5&quot;/&gt;&lt;property id=&quot;20300&quot; value=&quot;Slide 2&quot;/&gt;&lt;property id=&quot;20307&quot; value=&quot;35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455</Words>
  <Application>Microsoft Office PowerPoint</Application>
  <PresentationFormat>Custom</PresentationFormat>
  <Paragraphs>71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CON VOI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471</cp:revision>
  <dcterms:created xsi:type="dcterms:W3CDTF">2022-01-27T15:18:21Z</dcterms:created>
  <dcterms:modified xsi:type="dcterms:W3CDTF">2024-01-29T06:34:36Z</dcterms:modified>
</cp:coreProperties>
</file>