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Tahom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jx7pFVMQXb09ke62/OwsWc1Fjx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Tahoma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78a2cf7b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678a2cf7b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678a2cf7b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626130" y="3092823"/>
            <a:ext cx="602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TIN 3 - TUẦN 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9"/>
          <p:cNvGrpSpPr/>
          <p:nvPr/>
        </p:nvGrpSpPr>
        <p:grpSpPr>
          <a:xfrm>
            <a:off x="790441" y="1180178"/>
            <a:ext cx="5157360" cy="553998"/>
            <a:chOff x="689904" y="1379897"/>
            <a:chExt cx="5157360" cy="553998"/>
          </a:xfrm>
        </p:grpSpPr>
        <p:grpSp>
          <p:nvGrpSpPr>
            <p:cNvPr id="193" name="Google Shape;193;p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6" name="Google Shape;196;p9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Đưa ảnh vào trang trình chiếu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198" name="Google Shape;198;p9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99" name="Google Shape;19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9"/>
          <p:cNvSpPr/>
          <p:nvPr/>
        </p:nvSpPr>
        <p:spPr>
          <a:xfrm>
            <a:off x="763145" y="1772260"/>
            <a:ext cx="10209466" cy="4222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5288" lvl="0" marL="395288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Để đưa ảnh vào trang trình chiếu, ta thực hiện:</a:t>
            </a:r>
            <a:endParaRPr b="1"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41313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[1]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chuột vào thẻ lệnh </a:t>
            </a: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indent="341313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[2]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chuột vào nút lệnh </a:t>
            </a: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73660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Xuất hiện cửa sổ </a:t>
            </a: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Insert Picture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341313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[3]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Tìm đến thư mục có chứa ảnh;</a:t>
            </a:r>
            <a:endParaRPr/>
          </a:p>
          <a:p>
            <a:pPr indent="341313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[4]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chuột vào ảnh;</a:t>
            </a:r>
            <a:endParaRPr/>
          </a:p>
          <a:p>
            <a:pPr indent="341313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[5]</a:t>
            </a: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chuột vào nút lệnh </a:t>
            </a: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4681" y="3718201"/>
            <a:ext cx="4347930" cy="302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4935" y="2272955"/>
            <a:ext cx="3292476" cy="138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4388" y="2253337"/>
            <a:ext cx="3393023" cy="6678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9"/>
          <p:cNvCxnSpPr/>
          <p:nvPr/>
        </p:nvCxnSpPr>
        <p:spPr>
          <a:xfrm flipH="1" rot="10800000">
            <a:off x="6277968" y="3248167"/>
            <a:ext cx="1962932" cy="4094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5" name="Google Shape;205;p9"/>
          <p:cNvCxnSpPr/>
          <p:nvPr/>
        </p:nvCxnSpPr>
        <p:spPr>
          <a:xfrm>
            <a:off x="5241910" y="4038513"/>
            <a:ext cx="1348433" cy="21514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6" name="Google Shape;206;p9"/>
          <p:cNvCxnSpPr/>
          <p:nvPr/>
        </p:nvCxnSpPr>
        <p:spPr>
          <a:xfrm>
            <a:off x="5562922" y="5924256"/>
            <a:ext cx="3867681" cy="55177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7" name="Google Shape;207;p9"/>
          <p:cNvSpPr/>
          <p:nvPr/>
        </p:nvSpPr>
        <p:spPr>
          <a:xfrm>
            <a:off x="9485194" y="6424046"/>
            <a:ext cx="600502" cy="16566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/>
          <p:nvPr>
            <p:ph type="title"/>
          </p:nvPr>
        </p:nvSpPr>
        <p:spPr>
          <a:xfrm>
            <a:off x="838086" y="1634181"/>
            <a:ext cx="4490639" cy="1320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CON VOI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/>
          <p:nvPr>
            <p:ph idx="1" type="body"/>
          </p:nvPr>
        </p:nvSpPr>
        <p:spPr>
          <a:xfrm>
            <a:off x="950741" y="2954216"/>
            <a:ext cx="4423121" cy="333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Nang khoang 6000 kg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Cao khoang 3 m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Song den 70 nam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An thuc vat</a:t>
            </a:r>
            <a:endParaRPr/>
          </a:p>
        </p:txBody>
      </p:sp>
      <p:pic>
        <p:nvPicPr>
          <p:cNvPr id="214" name="Google Shape;2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6127" y="1176023"/>
            <a:ext cx="6239746" cy="450595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 txBox="1"/>
          <p:nvPr/>
        </p:nvSpPr>
        <p:spPr>
          <a:xfrm>
            <a:off x="12403016" y="2954216"/>
            <a:ext cx="333873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 khi chèn xong thì ảnh sẽ ntn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muốn thu nhỏ ảnh và thay đổi vị trí ảnh?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1"/>
          <p:cNvGrpSpPr/>
          <p:nvPr/>
        </p:nvGrpSpPr>
        <p:grpSpPr>
          <a:xfrm>
            <a:off x="758521" y="1257783"/>
            <a:ext cx="5206274" cy="553998"/>
            <a:chOff x="689904" y="1379897"/>
            <a:chExt cx="5206274" cy="553998"/>
          </a:xfrm>
        </p:grpSpPr>
        <p:grpSp>
          <p:nvGrpSpPr>
            <p:cNvPr id="222" name="Google Shape;222;p11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3" name="Google Shape;223;p1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1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25" name="Google Shape;225;p11"/>
            <p:cNvSpPr txBox="1"/>
            <p:nvPr/>
          </p:nvSpPr>
          <p:spPr>
            <a:xfrm>
              <a:off x="1114100" y="1445277"/>
              <a:ext cx="4782078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Thay đổi kích thước, vị trí ảnh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11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227" name="Google Shape;227;p11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28" name="Google Shape;228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p11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231" name="Google Shape;231;p11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>
                <a:off x="5290371" y="2706986"/>
                <a:ext cx="6355184" cy="2008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393700" lvl="0" marL="39370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❖"/>
                </a:pPr>
                <a:r>
                  <a:rPr lang="en-US" sz="24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Em hãy trao đổi với bạn và thực hiện các bước trong SGK trang 60 để thay đổi kích thước và vị trí ảnh con voi.</a:t>
                </a:r>
                <a:endParaRPr/>
              </a:p>
            </p:txBody>
          </p:sp>
        </p:grpSp>
        <p:sp>
          <p:nvSpPr>
            <p:cNvPr id="233" name="Google Shape;233;p11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b="1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4000585" y="439651"/>
            <a:ext cx="4353220" cy="62530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573" y="453939"/>
            <a:ext cx="642378" cy="5983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12"/>
          <p:cNvGrpSpPr/>
          <p:nvPr/>
        </p:nvGrpSpPr>
        <p:grpSpPr>
          <a:xfrm>
            <a:off x="2205319" y="1727099"/>
            <a:ext cx="7651376" cy="4055134"/>
            <a:chOff x="2178425" y="1557343"/>
            <a:chExt cx="7651376" cy="4055134"/>
          </a:xfrm>
        </p:grpSpPr>
        <p:grpSp>
          <p:nvGrpSpPr>
            <p:cNvPr id="242" name="Google Shape;242;p12"/>
            <p:cNvGrpSpPr/>
            <p:nvPr/>
          </p:nvGrpSpPr>
          <p:grpSpPr>
            <a:xfrm>
              <a:off x="2178425" y="1743074"/>
              <a:ext cx="7651376" cy="3869403"/>
              <a:chOff x="5035216" y="1621740"/>
              <a:chExt cx="6779233" cy="3869403"/>
            </a:xfrm>
          </p:grpSpPr>
          <p:sp>
            <p:nvSpPr>
              <p:cNvPr id="243" name="Google Shape;243;p12"/>
              <p:cNvSpPr/>
              <p:nvPr/>
            </p:nvSpPr>
            <p:spPr>
              <a:xfrm>
                <a:off x="5035216" y="1621740"/>
                <a:ext cx="6779233" cy="3869403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107403" y="2584856"/>
                <a:ext cx="6671303" cy="2128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342900" lvl="0" marL="342900" marR="0" rtl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❖"/>
                </a:pPr>
                <a:r>
                  <a:rPr b="1" lang="en-US" sz="24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lang="en-US" sz="24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 hãy thực hiện các việc sau: </a:t>
                </a:r>
                <a:endParaRPr b="1" sz="24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349250" lvl="0" marL="0" marR="0" rtl="0"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   </a:t>
                </a:r>
                <a:r>
                  <a:rPr lang="en-US" sz="23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Tạo trang trình chiếu chúc mừng sinh nhật bạn em;</a:t>
                </a:r>
                <a:endParaRPr/>
              </a:p>
              <a:p>
                <a:pPr indent="349250" lvl="0" marL="0" marR="0" rtl="0"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Thực hiện trình chiếu; </a:t>
                </a:r>
                <a:endParaRPr sz="23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349250" lvl="0" marL="0" marR="0" rtl="0" algn="just">
                  <a:lnSpc>
                    <a:spcPct val="13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</a:t>
                </a:r>
                <a:r>
                  <a:rPr lang="en-US" sz="23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Lưu tệp với tên bạn em</a:t>
                </a:r>
                <a:endParaRPr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5" name="Google Shape;245;p12"/>
            <p:cNvSpPr/>
            <p:nvPr/>
          </p:nvSpPr>
          <p:spPr>
            <a:xfrm>
              <a:off x="4023096" y="1557343"/>
              <a:ext cx="4179610" cy="3708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b="1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/>
          <p:nvPr/>
        </p:nvSpPr>
        <p:spPr>
          <a:xfrm>
            <a:off x="3929145" y="428625"/>
            <a:ext cx="4353220" cy="59346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2" name="Google Shape;25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7808" y="454019"/>
            <a:ext cx="591416" cy="568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13"/>
          <p:cNvGrpSpPr/>
          <p:nvPr/>
        </p:nvGrpSpPr>
        <p:grpSpPr>
          <a:xfrm>
            <a:off x="524439" y="1517944"/>
            <a:ext cx="5849467" cy="4654256"/>
            <a:chOff x="1113584" y="1707452"/>
            <a:chExt cx="9612040" cy="4502879"/>
          </a:xfrm>
        </p:grpSpPr>
        <p:grpSp>
          <p:nvGrpSpPr>
            <p:cNvPr id="254" name="Google Shape;254;p13"/>
            <p:cNvGrpSpPr/>
            <p:nvPr/>
          </p:nvGrpSpPr>
          <p:grpSpPr>
            <a:xfrm>
              <a:off x="1113584" y="1956158"/>
              <a:ext cx="9612040" cy="4254173"/>
              <a:chOff x="4091753" y="1834824"/>
              <a:chExt cx="8516411" cy="4254173"/>
            </a:xfrm>
          </p:grpSpPr>
          <p:sp>
            <p:nvSpPr>
              <p:cNvPr id="255" name="Google Shape;255;p13"/>
              <p:cNvSpPr/>
              <p:nvPr/>
            </p:nvSpPr>
            <p:spPr>
              <a:xfrm>
                <a:off x="4091753" y="1834824"/>
                <a:ext cx="8516411" cy="4254173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3"/>
              <p:cNvSpPr/>
              <p:nvPr/>
            </p:nvSpPr>
            <p:spPr>
              <a:xfrm>
                <a:off x="4307110" y="2374499"/>
                <a:ext cx="8054188" cy="3566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342900" lvl="0" marL="342900" marR="0" rtl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❖"/>
                </a:pPr>
                <a:r>
                  <a:rPr b="1" lang="en-US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Em hãy thực hiện </a:t>
                </a:r>
                <a:r>
                  <a:rPr lang="en-US" sz="23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các công việc sau</a:t>
                </a: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 </a:t>
                </a:r>
                <a:endParaRPr sz="23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228600" lvl="0" marL="457200" marR="0" rtl="0" algn="just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4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Mở tệp </a:t>
                </a:r>
                <a:r>
                  <a:rPr b="1"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chucnammoi.pptx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trong thư mục </a:t>
                </a:r>
                <a:r>
                  <a:rPr b="1"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Tin hoc 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ở ổ đĩa </a:t>
                </a:r>
                <a:r>
                  <a:rPr b="1"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D: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; </a:t>
                </a:r>
                <a:endParaRPr sz="23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228600" lvl="0" marL="457200" marR="0" rtl="0" algn="just">
                  <a:lnSpc>
                    <a:spcPct val="130000"/>
                  </a:lnSpc>
                  <a:spcBef>
                    <a:spcPts val="800"/>
                  </a:spcBef>
                  <a:spcAft>
                    <a:spcPts val="0"/>
                  </a:spcAft>
                  <a:buNone/>
                </a:pP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Đưa ảnh hoa đào vào trang trình  chiếu; </a:t>
                </a:r>
                <a:endParaRPr sz="23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-228600" lvl="0" marL="457200" marR="0" rtl="0" algn="just">
                  <a:lnSpc>
                    <a:spcPct val="130000"/>
                  </a:lnSpc>
                  <a:spcBef>
                    <a:spcPts val="800"/>
                  </a:spcBef>
                  <a:spcAft>
                    <a:spcPts val="0"/>
                  </a:spcAft>
                  <a:buNone/>
                </a:pPr>
                <a:r>
                  <a:rPr lang="en-US" sz="23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•</a:t>
                </a:r>
                <a:r>
                  <a:rPr lang="en-US" sz="2300">
                    <a:solidFill>
                      <a:srgbClr val="3333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Thay đổi vị trí khung văn bản: </a:t>
                </a:r>
                <a:r>
                  <a:rPr lang="en-US" sz="23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theo 3 bước </a:t>
                </a:r>
                <a:r>
                  <a:rPr lang="en-US" sz="23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[1] [2] [3] </a:t>
                </a:r>
                <a:r>
                  <a:rPr lang="en-US" sz="23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(SGK- trang 61)</a:t>
                </a:r>
                <a:endParaRPr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7" name="Google Shape;257;p13"/>
            <p:cNvSpPr/>
            <p:nvPr/>
          </p:nvSpPr>
          <p:spPr>
            <a:xfrm>
              <a:off x="3765091" y="1707452"/>
              <a:ext cx="4353220" cy="48451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b="1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8" name="Google Shape;2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3584" y="2674960"/>
            <a:ext cx="5232050" cy="28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/>
          <p:nvPr/>
        </p:nvSpPr>
        <p:spPr>
          <a:xfrm>
            <a:off x="4502727" y="460628"/>
            <a:ext cx="3726873" cy="553786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1990164" y="2178424"/>
            <a:ext cx="8350624" cy="2971800"/>
          </a:xfrm>
          <a:prstGeom prst="horizontalScroll">
            <a:avLst>
              <a:gd fmla="val 12500" name="adj"/>
            </a:avLst>
          </a:prstGeom>
          <a:solidFill>
            <a:srgbClr val="C0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Với trang trình chiếu em có thể đưa ảnh vào, điều chỉnh kích thước và vị trí của ảnh.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4813" y="-80963"/>
            <a:ext cx="13001625" cy="70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0150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Calibri"/>
              </a:rPr>
              <a:t>XIN CHÀO CÁC 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78a2cf7b3_0_0"/>
          <p:cNvSpPr txBox="1"/>
          <p:nvPr/>
        </p:nvSpPr>
        <p:spPr>
          <a:xfrm>
            <a:off x="5626130" y="3092823"/>
            <a:ext cx="60213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CHƯƠNG 4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ỨNG DỤNG CỦA TIN HỌC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4374004" y="451184"/>
            <a:ext cx="4230731" cy="595983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ÔN BÀI CŨ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2402027" y="1634467"/>
            <a:ext cx="8515355" cy="1053315"/>
            <a:chOff x="6037441" y="2784139"/>
            <a:chExt cx="7072960" cy="3572121"/>
          </a:xfrm>
        </p:grpSpPr>
        <p:sp>
          <p:nvSpPr>
            <p:cNvPr id="103" name="Google Shape;103;p2"/>
            <p:cNvSpPr/>
            <p:nvPr/>
          </p:nvSpPr>
          <p:spPr>
            <a:xfrm>
              <a:off x="6037441" y="3541563"/>
              <a:ext cx="7072959" cy="2256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nhắc lại cách thực hiện  trình chiếu?</a:t>
              </a:r>
              <a:endParaRPr b="1" i="0" sz="32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2"/>
          <p:cNvSpPr txBox="1"/>
          <p:nvPr/>
        </p:nvSpPr>
        <p:spPr>
          <a:xfrm>
            <a:off x="3496535" y="3028196"/>
            <a:ext cx="3458447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Nhấn phím F2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Nhấn phím F3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Nhấn phím ESC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eriod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Nhấn phím F5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3441115" y="4505524"/>
            <a:ext cx="36108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D. Nhấn phím F5</a:t>
            </a:r>
            <a:endParaRPr b="1"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838086" y="1634181"/>
            <a:ext cx="4490639" cy="1320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CON VOI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604752" y="2921192"/>
            <a:ext cx="4423121" cy="333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Nang khoang 6000 kg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Cao khoang 3 m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Song den 70 nam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An thuc vat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1328" y="1974798"/>
            <a:ext cx="5028584" cy="417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BÀI 24</a:t>
            </a:r>
            <a:endParaRPr b="1" sz="4000" u="sng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ĐƯA ẢNH VÀO TRANG TRÌNH CHIẾU</a:t>
            </a:r>
            <a:endParaRPr b="1" sz="4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5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26" name="Google Shape;126;p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27" name="Google Shape;127;p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29" name="Google Shape;129;p5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Đưa ảnh vào trang trình chiếu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5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131" name="Google Shape;131;p5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2" name="Google Shape;13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5"/>
          <p:cNvGrpSpPr/>
          <p:nvPr/>
        </p:nvGrpSpPr>
        <p:grpSpPr>
          <a:xfrm>
            <a:off x="2757543" y="2270975"/>
            <a:ext cx="6270452" cy="3278151"/>
            <a:chOff x="2097348" y="1737866"/>
            <a:chExt cx="7635505" cy="3752540"/>
          </a:xfrm>
        </p:grpSpPr>
        <p:grpSp>
          <p:nvGrpSpPr>
            <p:cNvPr id="134" name="Google Shape;134;p5"/>
            <p:cNvGrpSpPr/>
            <p:nvPr/>
          </p:nvGrpSpPr>
          <p:grpSpPr>
            <a:xfrm>
              <a:off x="2097348" y="1985332"/>
              <a:ext cx="7635505" cy="3505074"/>
              <a:chOff x="4963381" y="1863998"/>
              <a:chExt cx="6765172" cy="3505074"/>
            </a:xfrm>
          </p:grpSpPr>
          <p:sp>
            <p:nvSpPr>
              <p:cNvPr id="135" name="Google Shape;135;p5"/>
              <p:cNvSpPr/>
              <p:nvPr/>
            </p:nvSpPr>
            <p:spPr>
              <a:xfrm>
                <a:off x="4963381" y="1863998"/>
                <a:ext cx="6765172" cy="3505074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5390225" y="2885215"/>
                <a:ext cx="6063259" cy="13057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393700" lvl="0" marL="39370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❖"/>
                </a:pPr>
                <a:r>
                  <a:rPr b="1" lang="en-US" sz="24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Em hãy trao đổi với bạn và thực hiện mở tệp </a:t>
                </a:r>
                <a:r>
                  <a:rPr b="1" lang="en-US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CONVOI.pptx</a:t>
                </a:r>
                <a:endParaRPr b="1" sz="2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" name="Google Shape;137;p5"/>
            <p:cNvSpPr/>
            <p:nvPr/>
          </p:nvSpPr>
          <p:spPr>
            <a:xfrm>
              <a:off x="3697094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b="1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6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44" name="Google Shape;144;p6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7" name="Google Shape;147;p6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Đưa ảnh vào trang trình chiếu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6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149" name="Google Shape;149;p6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0" name="Google Shape;15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6"/>
          <p:cNvSpPr/>
          <p:nvPr/>
        </p:nvSpPr>
        <p:spPr>
          <a:xfrm>
            <a:off x="1183055" y="1883502"/>
            <a:ext cx="10209466" cy="3486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5288" lvl="0" marL="395288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Sau khi kích hoạt phần mềm trình chiếu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b="1"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có thể mở tệp trên ổ đĩa như sau:</a:t>
            </a:r>
            <a:endParaRPr b="1"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484313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[1]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chuột vào thẻ lệnh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484313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[2]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chuột vào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484313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[3]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Tìm đến tệp muốn mở; 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484313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[4]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Nháy đúp chuột vào tệp.</a:t>
            </a:r>
            <a:endParaRPr b="1"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7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58" name="Google Shape;158;p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59" name="Google Shape;159;p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1" name="Google Shape;161;p7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Đưa ảnh vào trang trình chiếu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163" name="Google Shape;163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64" name="Google Shape;16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8139" y="1910824"/>
            <a:ext cx="7151726" cy="4353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7"/>
          <p:cNvGrpSpPr/>
          <p:nvPr/>
        </p:nvGrpSpPr>
        <p:grpSpPr>
          <a:xfrm>
            <a:off x="7711297" y="3507611"/>
            <a:ext cx="4053073" cy="1722180"/>
            <a:chOff x="2591334" y="-484543"/>
            <a:chExt cx="7943944" cy="2655657"/>
          </a:xfrm>
        </p:grpSpPr>
        <p:sp>
          <p:nvSpPr>
            <p:cNvPr id="167" name="Google Shape;167;p7"/>
            <p:cNvSpPr/>
            <p:nvPr/>
          </p:nvSpPr>
          <p:spPr>
            <a:xfrm>
              <a:off x="2591334" y="-484543"/>
              <a:ext cx="7943944" cy="2655657"/>
            </a:xfrm>
            <a:prstGeom prst="cloud">
              <a:avLst/>
            </a:prstGeom>
            <a:solidFill>
              <a:srgbClr val="3333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369688" y="16546"/>
              <a:ext cx="6538399" cy="1779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Làm thế nào để đưa ảnh con voi vào trang trình chiếu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75" name="Google Shape;175;p8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76" name="Google Shape;176;p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78" name="Google Shape;178;p8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Đưa ảnh vào trang trình chiếu</a:t>
              </a:r>
              <a:endParaRPr b="1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</p:grpSpPr>
        <p:sp>
          <p:nvSpPr>
            <p:cNvPr id="180" name="Google Shape;180;p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lang="en-US" sz="3200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1" name="Google Shape;18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" name="Google Shape;182;p8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83" name="Google Shape;183;p8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184" name="Google Shape;184;p8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5277658" y="2413876"/>
                <a:ext cx="6355184" cy="26423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393700" lvl="0" marL="39370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❖"/>
                </a:pPr>
                <a:r>
                  <a:rPr lang="en-US" sz="24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Em hãy trao đổi với bạn và thực hiện đưa ảnh con voi vào trang trình chiếu dựa vào các bước </a:t>
                </a:r>
                <a:r>
                  <a:rPr lang="en-US" sz="24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[1] [2] [3] [4] [5]</a:t>
                </a:r>
                <a:r>
                  <a:rPr lang="en-US" sz="2400">
                    <a:solidFill>
                      <a:srgbClr val="3333CC"/>
                    </a:solidFill>
                    <a:latin typeface="Arial"/>
                    <a:ea typeface="Arial"/>
                    <a:cs typeface="Arial"/>
                    <a:sym typeface="Arial"/>
                  </a:rPr>
                  <a:t> SGK trang 60</a:t>
                </a:r>
                <a:endParaRPr/>
              </a:p>
            </p:txBody>
          </p:sp>
        </p:grpSp>
        <p:sp>
          <p:nvSpPr>
            <p:cNvPr id="186" name="Google Shape;186;p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Nhóm đôi</a:t>
              </a:r>
              <a:endParaRPr b="1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